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29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30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2" r:id="rId1"/>
  </p:sldMasterIdLst>
  <p:notesMasterIdLst>
    <p:notesMasterId r:id="rId41"/>
  </p:notesMasterIdLst>
  <p:sldIdLst>
    <p:sldId id="1428" r:id="rId2"/>
    <p:sldId id="414" r:id="rId3"/>
    <p:sldId id="1460" r:id="rId4"/>
    <p:sldId id="1396" r:id="rId5"/>
    <p:sldId id="1455" r:id="rId6"/>
    <p:sldId id="1456" r:id="rId7"/>
    <p:sldId id="1457" r:id="rId8"/>
    <p:sldId id="1454" r:id="rId9"/>
    <p:sldId id="1458" r:id="rId10"/>
    <p:sldId id="397" r:id="rId11"/>
    <p:sldId id="487" r:id="rId12"/>
    <p:sldId id="1398" r:id="rId13"/>
    <p:sldId id="1462" r:id="rId14"/>
    <p:sldId id="1386" r:id="rId15"/>
    <p:sldId id="1436" r:id="rId16"/>
    <p:sldId id="1437" r:id="rId17"/>
    <p:sldId id="1438" r:id="rId18"/>
    <p:sldId id="1439" r:id="rId19"/>
    <p:sldId id="1440" r:id="rId20"/>
    <p:sldId id="1441" r:id="rId21"/>
    <p:sldId id="1467" r:id="rId22"/>
    <p:sldId id="1466" r:id="rId23"/>
    <p:sldId id="1424" r:id="rId24"/>
    <p:sldId id="1425" r:id="rId25"/>
    <p:sldId id="1426" r:id="rId26"/>
    <p:sldId id="1427" r:id="rId27"/>
    <p:sldId id="1400" r:id="rId28"/>
    <p:sldId id="1465" r:id="rId29"/>
    <p:sldId id="1449" r:id="rId30"/>
    <p:sldId id="1451" r:id="rId31"/>
    <p:sldId id="1450" r:id="rId32"/>
    <p:sldId id="1452" r:id="rId33"/>
    <p:sldId id="1469" r:id="rId34"/>
    <p:sldId id="1453" r:id="rId35"/>
    <p:sldId id="1468" r:id="rId36"/>
    <p:sldId id="443" r:id="rId37"/>
    <p:sldId id="451" r:id="rId38"/>
    <p:sldId id="1430" r:id="rId39"/>
    <p:sldId id="1387" r:id="rId4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5C57"/>
    <a:srgbClr val="245DA1"/>
    <a:srgbClr val="FE7D42"/>
    <a:srgbClr val="0563C1"/>
    <a:srgbClr val="0DA3E3"/>
    <a:srgbClr val="FAC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73"/>
    <p:restoredTop sz="75634"/>
  </p:normalViewPr>
  <p:slideViewPr>
    <p:cSldViewPr snapToGrid="0" snapToObjects="1">
      <p:cViewPr varScale="1">
        <p:scale>
          <a:sx n="49" d="100"/>
          <a:sy n="49" d="100"/>
        </p:scale>
        <p:origin x="8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20:28:29.94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321 681 24575,'17'-8'0,"57"-32"0,2-7 0,7-2 0,-19 11 0,4 0 0,2-4 0,6-5 0,-5 4 0,-1-1 0,-2 2 0,13-9 0,-1 0 0,-12 8 0,-6 5 0,15-7 0,-56 31 0,-86 49 0,13-6 0,-9 5 0,-4 3 0,3-2 0,-3 2 0,-2 2 0,0 1-504,-9 5 1,-2 2-1,0 1 1,2-2 503,5-2 0,1 0 0,1-2 0,5-1 0,-3 2 0,3-1 0,6-4 242,-8 5 0,10-7-242,6-3 0,51-37 0,53-37 0,-10 8 0,5-3 0,11-7 0,1 0 765,-3 2 0,-2 2-765,-9 8 0,-6 4 0,-2 1 0,-38 17 0,-41 18 0,-11 5 0,6 1 0,24-10 0,54-34 0,8-4 0,9-3 0,14-11 0,4-1 0,2 0 0,-1 1 0,-10 8 0,-8 6 0,-6-1 0,-68 31 0,-26 18 0,-13 11 0,-18 8 0,-6 5 0,21-8 0,-2 1 0,1 0 0,-22 14 0,4-2 0,18-8 0,7-4 0,-6 0 0,35-14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7T09:11:36.3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445 401 24575,'28'-6'0,"15"0"0,-14 6 0,23 0 0,-15 0 0,1 0 0,-12 0 0,-7 0 0,11-3 0,6-1 0,1 1 0,-9 0 0,-20 5 0,-7 15 0,15-24 0,47-26 0,-9-7 0,4-7 0,9-6 0,0 0 0,-5 6 0,-4 3 0,12-9 0,-43 35 0,-28 22 0,-17 15 0,-10 9 0,-15 16 0,-24 18 0,21-23 0,-4 2 0,-18 15 0,1-2 0,25-20 0,1-3 0,-10 9 0,4-6 0,15-13 0,-3 7 0,5-1 0,10-4 0,3-1 0,3-3 0,5-1 0,0 8 0,-5 6 0,-6 9 0,-6-1 0,-5-5 0,-1-7 0,-1-8 0,6-2 0,5-7 0,5-1 0,-4 6 0,-10 4 0,-9 5 0,0-1 0,9-4 0,15-5 0,9-6 0,4-1 0,3 2 0,0 4 0,0 6 0,0 1 0,0 0 0,-2 6 0,-4 13 0,-7 12 0,-7 7 0,-2-6 0,2-13 0,7-11 0,7-11 0,3-6 0,3-4 0,0 2 0,0 0 0,2 1 0,7 4 0,14 2 0,22 14 0,25 12 0,-26-15 0,1 2 0,2 4 0,0 2 0,0 1 0,-2 1 0,-4 0 0,-3 0 0,24 31 0,-15-7 0,-15-11 0,-9-3 0,-6 8 0,-2 13 0,-2 17 0,-2 9 0,0-3 0,3-7 0,4-13 0,11-4 0,15 0 0,11-1 0,7-2 0,-6-10 0,-15-12 0,-17-13 0,-11-12 0,-1-3 0,2 7 0,8 6 0,3 5 0,-1-4 0,-5-12 0,-6-11 0,-7-21 0,-4-41 0,-2-43 0,0 28 0,0-6 0,-1-19 0,0-4-168,-1 31 0,1-1 1,-1 0 167,0-2 0,1-1 0,-1 1 0,0 3 0,1 0 0,-1 3 0,1-18 0,0 3 0,2 12 0,0 4 0,5-31 0,4 22 0,4-2 0,2-11 503,-3-4-503,-4 7 0,-6 15 0,-19 11 0,-28-13 0,10 26 0,-3-3 0,-6-6 0,0-2 0,4 1 0,2 2 0,-16-27 0,22 35 0,13 27 0,6 13 0,-1 5 0,-8 0 0,-18-3 0,-20-17 0,-11-14 0,-3-8 0,17 6 0,20 19 0,18 16 0,12 14 0,0 16 0,-4 13 0,-5 0 0,-3-11 0,2-16 0,4-11 0,5-1 0,4 16 0,2 2 0,1 22 0,-8 6 0,-10 11 0,-8 5 0,-6 0 0,2-6 0,0-9 0,0-4 0,0-8 0,0-7 0,0-2 0,-3-2 0,0-1 0,1-1 0,7-3 0,3-6 0,-3-4 0,-1-6 0,-3-2 0,4-2 0,7-2 0,8 0 0,40-20 0,-6 5 0,42-11 0,-37 16 0,15 7 0,-15 22 0,14 33 0,-16-8 0,-3 8 0,3 15 0,0 6 0,2 7 0,0 2 0,0 4 0,-1-1 0,-2-3 0,0-3 0,-4-9 0,-1-4 0,-4-11 0,-1-4 0,11 28 0,-6-23 0,-5-15 0,-4-8 0,-5-8 0,-3-8 0,-1-2 0,12-40 0,6-4 0,26-33 0,4 8 0,11-7 0,-27 25 0,-1-1 0,1-3 0,-1-1 0,2-4 0,-2 0 0,-2 3 0,-3 1 0,21-27 0,-9 14 0,-6 12 0,-17 18 0,-3 5 0,-15 13 0,2 0 0,12-2 0,19-4 0,30-5 0,33-5 0,-36 13 0,3 1 0,8 2 0,1 1 0,0 2 0,0 1 0,0 2 0,-1 0 0,-4 0 0,-2 0 0,-6 0 0,-2 0 0,-5 0 0,-2 0 0,28 0 0,-20 0 0,-13 0 0,-16 0 0,-14 0 0,-69-6 0,16 1 0,-51-5 0,32 6 0,-15 5 0,-24 12 0,41-4 0,-1 2 0,2 0 0,2-1 0,-35 5 0,35-9 0,26-10 0,16-11 0,9-12 0,1-15 0,0-11 0,3-6 0,4 2 0,3 9 0,0 17 0,-4 18 0,-30 24 0,-8 8 0,-22 12 0,8-4 0,-2 3 0,2 5 0,0 3 0,8 0-984,17-8 0,11-13 0,8-6 0,6-1 0,6 14 0,7 22 104,6 28 880,2 15 983,-6-7 0,-9-14 0,-7-20 0,-1-25 0,2-6 0,2-17-97,6 0-886,6-5 0,13-11 0,15-6 0,7-2 0,-1 7 0,-34 10 0,-95 5 0,21 2 0,-6 0 0,-2-1 0,-5-1 0,1-1 0,-26-6 0,2-3 0,-5-6 0,3-3 0,11-2 0,5-1 0,10 2 0,6 1 0,-21-9 0,42 10 0,25 9 0,10-6 0,6 4 0,0-2 0,0 6 0,0 57 0,0 5 0,0 5 0,0 4 0,0-9 0,0 1 0,0 8 0,0 0 0,0-3 0,0-2 0,0-4 0,0-1 0,0 0 0,0-1 0,0 43 0,0-43 0,0 0 0,0 3 0,0 2 0,0-1 0,0 1 0,-1 0 0,2 0 0,0-2 0,1-1 0,5 42 0,4-14 0,3-19 0,-4-18 0,2-16 0,-6-15 0,5-7 0,1-6 0,5 0 0,0 0 0,-3 0 0,-1 0 0,2 0 0,11 0 0,16-4 0,16-6 0,13-9 0,8-4 0,-2-1 0,-13 3 0,-11 6 0,-30 4 0,-8 3 0,-15-2 0,-8-9 0,-24-15 0,-30-16 0,14 19 0,-4 1 0,-8-2 0,-2 3 0,1 5 0,0 4 0,7 5 0,3 4 0,-24 2 0,32 8 0,20 1 0,4 0 0,-5 7 0,-6 6 0,-7 5 0,20-2 0,4-2 0,53-11 0,22 6 0,-1-2 0,8 2 0,6 3 0,4 2 0,12 4 0,3 3 0,0 0 0,-1 2 0,-9-1 0,-4 0 0,-9-1 0,-4-1 0,-14-4 0,-2-1 0,34 3 0,-12-7 0,-13-8 0,-13-3 0,-10 0 0,-18 0 0,-2 0 0,-16 0 0,-31 0 0,15 0 0,-39 0 0,13 0 0,-17 0 0,-7 0 0,5 0 0,6 0 0,5 0 0,8 0 0,8 0 0,15-4 0,9-5 0,7-2 0,8-6 0,10-3 0,14-3 0,18-7 0,12 1 0,8 5 0,5 6 0,-3 11 0,0 4 0,4 3 0,3 0 0,-4 0 0,-12 5 0,-24 4 0,-18 1 0,-10 1 0,-9-5 0,5 2 0,16-4 0,19 1 0,7-5 0,1 0 0,-6 0 0,-24-3 0,1-5 0,-14-1 0,-4-2 0,5 0 0,-6 2 0,0-5 0,0-6 0,0-3 0,0 0 0,0 2 0,0 6 0,0-4 0,0-10 0,0-7 0,0-1 0,0 10 0,0 16 0,0 94 0,0-35 0,0 4 0,0 10 0,0 8 0,0-1 0,0 27 0,0-1 0,0-3 0,0-4 0,-1-17 0,2-6 0,4 23 0,-1-54 0,7-16 0,-1-18 0,7 0 0,1 2 0,0 6 0,-4 7 0,-7 6 0,-4 4 0,-3-11 0,0-2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7T08:56:28.7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1273 24575,'53'-25'0,"1"0"0,13-11 0,6-6 0,4-4 0,7-7 0,-6 5 0,-2 0 0,1 1 0,1 0 0,6-2 0,-7 7 0,-11 11 0,-3 4 0,10-5 0,1 2 0,-10 4 0,-5 3 0,17-3 0,-28 11 0,-4-2 0,7-2 0,4-2 0,7 3 0,-36 7 0,-18 6 0,-48-16 0,-11-14 0,-22-28 0,29 20 0,-2-2 0,-2 2 0,-1 0 0,-1 1 0,1 3 0,-28-14 0,24 27 0,17 15 0,8 11 0,3 13 0,6 8 0,7 2 0,9-5 0,21-10 0,30-6 0,40-2 0,-25 0 0,5 0 0,10 0 0,2 0 0,2 1 0,-1 1 0,-6 2 0,-4 2 0,-15 2 0,-5 2 0,19 17 0,-29 3 0,-13-3 0,4-6 0,7-8 0,28-6 0,-17-9 0,5-5 0,10-7 0,2-5 0,7-5 0,-1-5 0,-10 0 0,-5-1 0,27-14 0,-49 22 0,-31 22 0,-41 29 0,-31 32 0,22-19 0,-2 3 0,-1 5 0,1-1 0,5-8 0,4-2 0,-16 21 0,29-30 0,11-4 0,14-6 0,-4 8 0,-11 8 0,-7 0 0,-4 2 0,3-4 0,8-6 0,5-8 0,0-14 0,-13-16 0,-26-11 0,-28-6 0,-18 0 0,4 5 0,22 5 0,26-1 0,23 8 0,14-3 0,12 4 0,13-3 0,9 1 0,16-1 0,-19 5 0,0-4 0,-22 5 0,0 3 0,-6 29 0,0-9 0,-6 22 0,0-18 0,-1-4 0,5-4 0,42-28 0,0-1 0,24-12 0,-17 15 0,-24 8 0,-6 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7T09:11:26.3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1853 589 24575,'-68'0'0,"-9"0"0,-6 0 0,7 5 0,12 7 0,21 5 0,20 0 0,27-8 0,81-32 0,-7-2 0,10-5 0,-17 3 0,4-3 0,0-1 0,1-3 0,0-2 0,-3 0 0,16-11 0,-9 3 0,-22 9 0,-7 5 0,10-2 0,-32 26 0,-27 26 0,-29 21 0,-27 17 0,-15 5 0,4-11 0,17-12 0,29-25 0,4-6 0,4-15 0,-11-5 0,-21-16 0,-21-24 0,21 13 0,-2-4 0,-7-6 0,-1 0 0,1 2 0,1 3 0,5 7 0,2 4 0,-21-3 0,25 21 0,16 10 0,8 16 0,1 25 0,-8 24 0,-4 16 0,1-4 0,6-15 0,9-12 0,8-22 0,25-7 0,26 2 0,7-1 0,8 4 0,11 14 0,3 9 0,-13 2 0,-5-1 0,-17-14 0,0-1 0,24 15 0,-1-5 0,4-18 0,16 0 0,-8-9 0,-30-26 0,-25-16 0,-12-10 0,-8 15 0,-2 23 0,0 44 0,-6 32 0,1-26 0,-2 1 0,1 2 0,-1-2 0,-4 38 0,10-27 0,17-27 0,12-19 0,6-11 0,1-5 0,-7 0 0,2 0 0,11 2 0,8 3 0,-1 4 0,-8 6 0,-16 2 0,-14-3 0,-4-4 0,5-7 0,15-3 0,-3 0 0,13-1 0,-15-2 0,4-3 0,-1 0 0,5 1 0,4 3 0,3 1 0,-2 7 0,-17-2 0,-5 10 0,-12 2 0,0 4 0,0 0 0,-6 1 0,2-11 0,-10 5 0,10-11 0,-4 3 0,1 3 0,3-1 0,-9 6 0,-2-1 0,3-5 0,-6-1 0,5-8 0,-6-1 0,-6-7 0,-3-9 0,-1-12 0,8-2 0,9 8 0,7 11 0,-1 55 0,4-23 0,-4 46 0,6-38 0,0 6 0,0-7 0,0-16 0,0-40 0,0-14 0,0-49 0,-1 43 0,-1-3 0,-1-8 0,-1-3 0,-3-7 0,-2-2 0,-5-2 0,-1-1 0,0 4 0,-1 2 0,1 10 0,0 6 0,-6-18 0,8 37 0,1 23 0,0 13 0,-1 8 0,-4 11 0,-4 17 0,-9 20 0,-18 23 0,21-36 0,-3 1 0,-1-2 0,-1 0 0,-2 0 0,-1 0 0,-2 6 0,-1 3 0,-6 12 0,-1 6 0,-5 8 0,0 5-198,15-22 1,1 1 0,0 1 197,1 2 0,0 0 0,2 0 0,1-1 0,0 0 0,3 0 0,1 1 0,1 0 0,2 0 0,-5 29 0,4-2 0,6-6 0,4-2 0,5-6 0,3-3 0,4-11 0,2-5 0,1 27 0,13-33 0,17-29 592,-20-10-592,-23 29 0,-23 6 0,-9 9 0,-5 13 0,-1 7-294,11-12 1,1 4-1,1 2 294,2 3 0,1 1 0,3 1 0,3-1 0,1 0 0,2-1 0,1-1 0,0 0 0,3-5 0,-2 12 0,3-9 0,-11 18 0,16-71 0,3-83 0,9-4 0,2-13 0,0 3 0,-1-7 0,2-4-246,2 8 0,1-5 0,1-2 0,2 0 16,0-2 1,2-2 0,2 0 0,1 0 229,2 0 0,1-1 0,1 1 0,2 3-148,-1 10 1,2 2 0,-1 2 0,1 4 147,3-4 0,-1 3 0,-1 6 384,3-8 1,-4 12-385,1 7 0,-16 51 0,-27 72 0,0 3 0,-4 10 0,5-12 0,-2 5 0,-1 2 316,-4 12 0,-1 3 0,1-2-316,1-3 0,0-2 0,2-4 0,-7 16 0,3-7 323,8-20 1,3-12-324,2-21 0,39-134 0,1 22 0,5-14 0,3-4-246,-2 3 0,2-5 0,1-2 0,1-2 49,-6 15 0,2-2 1,-1-1-1,0 1 0,-1 3 76,3-7 0,0 1 1,-3 3-1,-2 5 121,-1-4 0,-4 4 0,-2 11 0,-3 11 0,-5 13 0,-6 16 880,-32 112-880,3-14 0,-3 8 0,4-10 0,-1 3 0,-1 1 0,0 1 0,1-1 0,-1-2 0,-6 31 0,-1-33 0,0-72 0,24-40 0,12-31 0,4-6 0,0-2 0,5-9 0,1-4 0,1-1-101,-3 14 1,1-3 0,0-1-1,0 1 1,2 4 100,2-9 0,2 1 0,-1 6 0,-1 8 0,3-17 0,-3 20 0,-6 22 0,-36 118 0,6-15 0,-2 5 0,-7 16 0,0 5 0,-1 8 0,1 2 0,1-1 0,2-1 0,4-9 0,1-4 0,6-19 0,1-5 983,-8 19 0,15-49 0,5-26-852,16-42-131,6-26 0,-7 21 0,0-5 0,-2-17 0,-2-4 0,-1-7 0,-3-2 0,-4-1 0,-4 3 0,-2 16 0,-3 8 0,-10-13 0,0 63 0,9 82 0,7-5 0,1 10 0,1-7 0,0 5 0,1 2-316,0 10 1,0 2-1,0 1 316,0 2 0,0 2 0,0 0 0,0 4 0,0 0 0,0-1 0,0-2 0,0 0 0,0 0 0,0 4 0,0 1 0,0-1 0,1 1 0,-1-1 0,-1 0 0,0-3 0,-1 1 0,-2-3 0,0-5 0,-2-1 0,-1-3 0,-4 21 0,-4-6 0,-2-11 0,-2-5 0,-1-13 0,0-4 0,0-7 0,0-2 0,-17 38 0,8-21 947,11-17-947,9-21 0,6-21 0,3-47 0,0-51 0,0 18 0,0-7 0,1-13 0,1-2 0,1 3 0,1 3 0,0 5 0,0 4 0,2 12 0,-3 3 0,-6 5 0,-4 2 0,-7 1 0,-6 3 0,-3 1 0,-3 3 0,-27-33 0,12 26 0,19 23 0,14 18 0,20 4 0,51-37 0,-17 11 0,5-7 0,0 0 0,4-4 0,1-3-328,9-8 0,2-2 0,1-1 280,3-2 1,0-1 0,2 1 47,-15 12 0,1 0 0,1 1 0,-2 2 0,11-7 0,-1 3 0,0 3-25,-5 6 1,0 3 0,-1 3 24,16-4 0,-4 6 0,-15 10 0,-4 4 0,28-8 0,-32 8 0,-24 3 983,-13-1-845,-5-8-60,1-3-78,3-3 0,3 4 0,0 5 0,2 1 0,3 2 0,6 3 0,-12 10 0,5 10 0,-9 20 0,5 24 0,2 28 0,-5 22 0,-11-45 0,-3 1 0,-3 0 0,-4-2 0,-16 43 0,-11-11 0,-2-9 0,1-6 0,5-8 0,9-12 0,9-11 0,7-7 0,6 5 0,0 10 0,0 9 0,0 0 0,0-7 0,0-11 0,0-3 0,0 9 0,0 17 0,0 12 0,0 6 0,0 3 0,0-7 0,0-1 0,0-9 0,-8 0 0,-8 4 0,-9-3 0,-2-5 0,6-14 0,7-12 0,5-8 0,0-4 0,0-1 0,-3 1 0,1-1 0,2-4 0,3-4 0,2-7 0,-8-3 0,-5-2 0,-13-8 0,-6-11 0,11 3 0,-5-8 0,10 12 0,-9-3 0,-2 0 0,1-1 0,9 1 0,10 4 0,5 1 0,6 0 0,0 0 0,0-6 0,0-5 0,1-7 0,7-13 0,8-12 0,7-12 0,6-8 0,1-6 0,4-10 0,0-1 0,0 6 0,-2 16 0,-11 23 0,-8 14 0,-7 10 0,-6 3 0,0-8 0,0-15 0,-1-19 0,-4-17 0,-5-21 0,4 41 0,-4-22 0,2 35 0,-2-12 0,-6-8 0,-1 3 0,-4-1 0,-2 1 0,-2 14 0,1 15 0,6 10 0,6 9 0,7 2 0,4 0 0,1-2 0,7-7 0,13-6 0,15-3 0,15 3 0,10 10 0,8 8 0,6 12 0,-1 15 0,-9 13 0,-16 10 0,-14 4 0,-11-1 0,-8 5 0,-2 7 0,-3 3 0,-4 2 0,-3-9 0,-3-10 0,0-10 0,0-15 0,0 1 0,0-5 0,0 10 0,0 7 0,0 9 0,-3 10 0,-4 10 0,-5 6 0,-4 1 0,-2 0 0,1-3 0,0 8 0,-1 8 0,0 1 0,-3 3 0,-1-8 0,-3-4 0,-7 0 0,-13-1 0,10-30 0,-7 0 0,-13 8 0,-9 0 0,11-14 0,-5 0 0,-3-1-305,-10 2 1,-5-1-1,-2-3 305,-3-1 0,-2-3 0,-1-4 0,0-3 0,-1-3 0,1-4 0,5-2 0,0-3 0,2-1 0,-24-1 0,4-4 0,13-5 0,7-4 0,16-3 0,7-3 0,-18-14 0,34-3 0,16-4 914,-2-13-914,-7-24 0,11 24 0,-1-2 0,-2-3 0,0 0 0,-18-38 0,9 26 0,15 29 0,14 21 0,10 10 0,7-3 0,6-7 0,17-10 0,26-10 0,20-2 0,10 1 0,-13 6 0,-22 9 0,-18 8 0,-15 7 0,0 3 0,-11 0 0,0 4 0,-11 6 0,-19 5 0,11-4 0,-13-1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7T08:56:28.7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1273 24575,'53'-25'0,"1"0"0,13-11 0,6-6 0,4-4 0,7-7 0,-6 5 0,-2 0 0,1 1 0,1 0 0,6-2 0,-7 7 0,-11 11 0,-3 4 0,10-5 0,1 2 0,-10 4 0,-5 3 0,17-3 0,-28 11 0,-4-2 0,7-2 0,4-2 0,7 3 0,-36 7 0,-18 6 0,-48-16 0,-11-14 0,-22-28 0,29 20 0,-2-2 0,-2 2 0,-1 0 0,-1 1 0,1 3 0,-28-14 0,24 27 0,17 15 0,8 11 0,3 13 0,6 8 0,7 2 0,9-5 0,21-10 0,30-6 0,40-2 0,-25 0 0,5 0 0,10 0 0,2 0 0,2 1 0,-1 1 0,-6 2 0,-4 2 0,-15 2 0,-5 2 0,19 17 0,-29 3 0,-13-3 0,4-6 0,7-8 0,28-6 0,-17-9 0,5-5 0,10-7 0,2-5 0,7-5 0,-1-5 0,-10 0 0,-5-1 0,27-14 0,-49 22 0,-31 22 0,-41 29 0,-31 32 0,22-19 0,-2 3 0,-1 5 0,1-1 0,5-8 0,4-2 0,-16 21 0,29-30 0,11-4 0,14-6 0,-4 8 0,-11 8 0,-7 0 0,-4 2 0,3-4 0,8-6 0,5-8 0,0-14 0,-13-16 0,-26-11 0,-28-6 0,-18 0 0,4 5 0,22 5 0,26-1 0,23 8 0,14-3 0,12 4 0,13-3 0,9 1 0,16-1 0,-19 5 0,0-4 0,-22 5 0,0 3 0,-6 29 0,0-9 0,-6 22 0,0-18 0,-1-4 0,5-4 0,42-28 0,0-1 0,24-12 0,-17 15 0,-24 8 0,-6 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7T09:11:26.3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672 239 24575,'-25'0'0,"-3"0"0,-2 0 0,3 2 0,3 3 0,9 2 0,6 0 0,11-3 0,29-14 0,-3 0 0,4-2 0,-6 1 0,1-1 0,0-1 0,1-1 0,-1 0 0,0-1 0,5-4 0,-3 1 0,-8 4 0,-3 2 0,4-1 0,-11 10 0,-10 11 0,-11 9 0,-10 7 0,-5 1 0,2-4 0,5-4 0,11-11 0,2-3 0,1-5 0,-4-2 0,-8-7 0,-7-10 0,8 5 0,-2-1 0,-2-2 0,0-1 0,0 2 0,1 0 0,1 4 0,1 1 0,-7-2 0,8 10 0,7 3 0,2 7 0,0 10 0,-2 10 0,-2 6 0,1-1 0,2-7 0,3-4 0,2-9 0,10-3 0,10 0 0,2 1 0,3 1 0,3 5 0,2 4 0,-4 2 0,-3-2 0,-6-5 0,0 0 0,9 5 0,0-1 0,1-8 0,6 1 0,-3-4 0,-11-11 0,-9-7 0,-5-3 0,-2 5 0,-1 10 0,0 18 0,-2 13 0,0-10 0,-1-1 0,1 2 0,0-1 0,-2 15 0,3-11 0,7-11 0,4-7 0,3-5 0,-1-2 0,-2 0 0,1 0 0,4 0 0,3 2 0,-1 2 0,-2 2 0,-6 1 0,-6-1 0,-1-2 0,2-3 0,6-1 0,-2 0 0,5 0 0,-5-2 0,1 0 0,0 0 0,1 0 0,2 1 0,1 0 0,-1 4 0,-5-2 0,-3 5 0,-4 1 0,0 1 0,0 0 0,-2 0 0,0-4 0,-3 3 0,4-6 0,-2 2 0,0 1 0,2 0 0,-4 2 0,0 0 0,0-3 0,-1 0 0,1-3 0,-2 0 0,-2-3 0,-1-4 0,0-5 0,2-1 0,4 4 0,2 4 0,0 23 0,1-10 0,-1 19 0,2-16 0,0 3 0,0-3 0,0-7 0,0-15 0,0-7 0,0-19 0,-1 17 0,1-1 0,-1-4 0,-1 0 0,0-4 0,-2 0 0,-1-1 0,0-1 0,-1 3 0,1 0 0,-1 4 0,1 2 0,-3-7 0,3 15 0,1 10 0,0 5 0,-1 3 0,-1 4 0,-2 8 0,-3 7 0,-6 10 0,7-14 0,-1-1 0,0 0 0,-1 0 0,0 0 0,-1 0 0,0 2 0,-1 2 0,-2 4 0,0 3 0,-2 3 0,0 2-198,5-9 1,1 1 0,-1 0 197,1 1 0,0-1 0,1 1 0,0 0 0,0-1 0,2 0 0,-1 1 0,1 0 0,1 0 0,-2 12 0,1-2 0,2-1 0,2-2 0,2-2 0,1-1 0,1-4 0,1-3 0,1 11 0,4-13 0,6-12 592,-7-4-592,-9 12 0,-7 3 0,-4 3 0,-2 5 0,0 3-294,4-5 1,0 2-1,1 1 294,0 1 0,1 0 0,0 1 0,2-1 0,0 0 0,1 0 0,1-1 0,-1 1 0,1-3 0,0 6 0,1-5 0,-4 8 0,5-29 0,2-33 0,3-2 0,0-6 0,1 2 0,-1-3 0,1-2-246,1 3 0,0-1 0,0-1 0,2-1 16,-1 0 1,1-1 0,0 0 0,1 0 229,1 0 0,0 0 0,1 0 0,0 1-148,0 4 1,0 2 0,0-1 0,1 3 147,0-2 0,1 1 0,-2 3 384,2-4 1,-1 5-385,0 3 0,-6 21 0,-10 29 0,1 1 0,-3 5 0,3-6 0,-1 3 0,0 0 316,-2 5 0,-1 1 0,2 0-316,-1-2 0,1 0 0,0-2 0,-3 6 0,2-2 323,3-9 1,1-4-324,0-9 0,15-55 0,0 10 0,1-6 0,2-2-246,-1 1 0,1-1 0,1-2 0,-1 0 49,-1 6 0,0-1 1,0 0-1,-1 0 0,1 1 76,0-2 0,1-1 1,-2 2-1,0 3 121,-1-3 0,-1 2 0,-1 5 0,-1 4 0,-1 5 0,-3 7 880,-12 45-880,2-5 0,-2 3 0,2-5 0,0 3 0,-1-1 0,0 1 0,1-1 0,-1 0 0,-2 12 0,0-13 0,-1-30 0,10-15 0,4-14 0,1-1 0,0-2 0,2-3 0,0-2 0,1 0-101,-1 5 1,0 0 0,0-1-1,-1 0 1,2 2 100,1-4 0,0 1 0,0 2 0,-1 3 0,2-7 0,-2 9 0,-2 8 0,-13 49 0,3-7 0,-1 2 0,-3 7 0,0 2 0,0 3 0,0 1 0,0 0 0,1-1 0,2-4 0,0-1 0,2-8 0,1-2 983,-4 8 0,7-20 0,0-11-852,7-16-131,2-12 0,-3 10 0,1-3 0,-2-7 0,0-1 0,0-3 0,-2-1 0,-1-1 0,-1 2 0,-1 7 0,-2 2 0,-2-5 0,-1 26 0,3 34 0,3-3 0,0 4 0,1-3 0,-1 3 0,1 0-316,0 4 1,0 2-1,0-1 316,0 1 0,0 2 0,0-1 0,0 2 0,0-1 0,0 1 0,0-2 0,0 1 0,0-1 0,0 3 0,0-1 0,0 0 0,1 1 0,-1-1 0,-1 0 0,1-1 0,-1 1 0,0-2 0,-1-2 0,0 0 0,0-2 0,-2 9 0,-2-2 0,0-5 0,-1-2 0,0-5 0,0-2 0,0-3 0,-1 0 0,-5 15 0,2-9 947,5-6-947,3-9 0,1-9 0,2-18 0,0-22 0,0 8 0,0-3 0,1-5 0,0-1 0,0 2 0,0 0 0,1 3 0,-1 1 0,1 5 0,-1 1 0,-2 2 0,-1 1 0,-3 1 0,-3 0 0,0 1 0,-1 2 0,-11-14 0,5 10 0,8 10 0,4 7 0,7 2 0,19-15 0,-7 4 0,3-3 0,-1 0 0,2-1 0,1-1-328,2-4 0,2-1 0,-1 0 280,2 0 1,0-2 0,0 2 47,-5 4 0,1 0 0,-1 0 0,0 2 0,4-4 0,0 2 0,0 1-25,-3 2 1,1 2 0,0 0 24,5-1 0,-1 3 0,-6 4 0,-1 1 0,10-3 0,-11 3 0,-9 2 983,-5-1-845,-2-3-60,1-2-78,0 0 0,2 1 0,0 2 0,0 0 0,2 2 0,2 0 0,-5 5 0,2 3 0,-3 9 0,2 10 0,1 10 0,-2 10 0,-5-18 0,0 0 0,-2 0 0,0-1 0,-7 17 0,-4-3 0,0-5 0,0-2 0,1-3 0,4-5 0,4-5 0,2-2 0,2 1 0,0 5 0,0 3 0,0 1 0,0-4 0,0-4 0,0-1 0,0 4 0,0 6 0,0 5 0,0 3 0,0 1 0,0-3 0,0 0 0,0-4 0,-3 0 0,-3 1 0,-3 0 0,-1-3 0,2-5 0,3-6 0,2-2 0,0-2 0,0-1 0,-2 1 0,1 0 0,1-2 0,1-2 0,0-2 0,-2-2 0,-2-1 0,-5-3 0,-2-4 0,4 1 0,-2-3 0,4 4 0,-4-1 0,0 1 0,0-1 0,3 0 0,4 2 0,2 0 0,2 1 0,0-1 0,0-2 0,0-2 0,1-3 0,2-6 0,2-4 0,4-5 0,1-3 0,1-3 0,1-3 0,1-2 0,-1 4 0,0 6 0,-5 9 0,-2 5 0,-3 5 0,-2 1 0,0-3 0,0-6 0,0-8 0,-2-7 0,-2-8 0,2 16 0,-1-9 0,0 15 0,-1-5 0,-2-4 0,0 2 0,-2-1 0,0 0 0,-1 7 0,0 5 0,3 5 0,1 3 0,4 1 0,0 0 0,1-1 0,3-3 0,4-2 0,6-2 0,5 2 0,4 4 0,2 3 0,3 5 0,0 7 0,-4 4 0,-6 4 0,-4 2 0,-5 0 0,-3 2 0,0 2 0,-1 2 0,-2 1 0,-1-4 0,-1-4 0,0-5 0,0-5 0,0 0 0,0-2 0,0 5 0,0 2 0,0 3 0,-1 5 0,-2 4 0,-1 2 0,-2 1 0,0-1 0,-1 0 0,1 2 0,0 4 0,-1 1 0,0 0 0,-1-3 0,-1-1 0,-3 0 0,-4-1 0,3-12 0,-2 0 0,-5 3 0,-3 1 0,3-7 0,-1 1 0,-1-1-305,-3 1 1,-3 0-1,0-2 305,-2 0 0,0-1 0,0-2 0,-1-1 0,1-1 0,-1-2 0,2-1 0,1-1 0,0 0 0,-9-1 0,2-1 0,5-3 0,2-1 0,6-1 0,2-1 0,-6-7 0,12 0 0,6-2 914,-1-5-914,-2-10 0,4 9 0,-1 0 0,0-1 0,0 0 0,-7-16 0,3 11 0,6 11 0,5 10 0,4 3 0,2-1 0,2-3 0,6-4 0,10-4 0,7-1 0,4 1 0,-5 2 0,-8 3 0,-7 4 0,-4 3 0,-1 1 0,-4 0 0,0 2 0,-4 2 0,-7 2 0,4-2 0,-4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7T08:56:28.7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1273 24575,'53'-25'0,"1"0"0,13-11 0,6-6 0,4-4 0,7-7 0,-6 5 0,-2 0 0,1 1 0,1 0 0,6-2 0,-7 7 0,-11 11 0,-3 4 0,10-5 0,1 2 0,-10 4 0,-5 3 0,17-3 0,-28 11 0,-4-2 0,7-2 0,4-2 0,7 3 0,-36 7 0,-18 6 0,-48-16 0,-11-14 0,-22-28 0,29 20 0,-2-2 0,-2 2 0,-1 0 0,-1 1 0,1 3 0,-28-14 0,24 27 0,17 15 0,8 11 0,3 13 0,6 8 0,7 2 0,9-5 0,21-10 0,30-6 0,40-2 0,-25 0 0,5 0 0,10 0 0,2 0 0,2 1 0,-1 1 0,-6 2 0,-4 2 0,-15 2 0,-5 2 0,19 17 0,-29 3 0,-13-3 0,4-6 0,7-8 0,28-6 0,-17-9 0,5-5 0,10-7 0,2-5 0,7-5 0,-1-5 0,-10 0 0,-5-1 0,27-14 0,-49 22 0,-31 22 0,-41 29 0,-31 32 0,22-19 0,-2 3 0,-1 5 0,1-1 0,5-8 0,4-2 0,-16 21 0,29-30 0,11-4 0,14-6 0,-4 8 0,-11 8 0,-7 0 0,-4 2 0,3-4 0,8-6 0,5-8 0,0-14 0,-13-16 0,-26-11 0,-28-6 0,-18 0 0,4 5 0,22 5 0,26-1 0,23 8 0,14-3 0,12 4 0,13-3 0,9 1 0,16-1 0,-19 5 0,0-4 0,-22 5 0,0 3 0,-6 29 0,0-9 0,-6 22 0,0-18 0,-1-4 0,5-4 0,42-28 0,0-1 0,24-12 0,-17 15 0,-24 8 0,-6 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7T09:11:26.3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1853 589 24575,'-68'0'0,"-9"0"0,-6 0 0,7 5 0,12 7 0,21 5 0,20 0 0,27-8 0,81-32 0,-7-2 0,10-5 0,-17 3 0,4-3 0,0-1 0,1-3 0,0-2 0,-3 0 0,16-11 0,-9 3 0,-22 9 0,-7 5 0,10-2 0,-32 26 0,-27 26 0,-29 21 0,-27 17 0,-15 5 0,4-11 0,17-12 0,29-25 0,4-6 0,4-15 0,-11-5 0,-21-16 0,-21-24 0,21 13 0,-2-4 0,-7-6 0,-1 0 0,1 2 0,1 3 0,5 7 0,2 4 0,-21-3 0,25 21 0,16 10 0,8 16 0,1 25 0,-8 24 0,-4 16 0,1-4 0,6-15 0,9-12 0,8-22 0,25-7 0,26 2 0,7-1 0,8 4 0,11 14 0,3 9 0,-13 2 0,-5-1 0,-17-14 0,0-1 0,24 15 0,-1-5 0,4-18 0,16 0 0,-8-9 0,-30-26 0,-25-16 0,-12-10 0,-8 15 0,-2 23 0,0 44 0,-6 32 0,1-26 0,-2 1 0,1 2 0,-1-2 0,-4 38 0,10-27 0,17-27 0,12-19 0,6-11 0,1-5 0,-7 0 0,2 0 0,11 2 0,8 3 0,-1 4 0,-8 6 0,-16 2 0,-14-3 0,-4-4 0,5-7 0,15-3 0,-3 0 0,13-1 0,-15-2 0,4-3 0,-1 0 0,5 1 0,4 3 0,3 1 0,-2 7 0,-17-2 0,-5 10 0,-12 2 0,0 4 0,0 0 0,-6 1 0,2-11 0,-10 5 0,10-11 0,-4 3 0,1 3 0,3-1 0,-9 6 0,-2-1 0,3-5 0,-6-1 0,5-8 0,-6-1 0,-6-7 0,-3-9 0,-1-12 0,8-2 0,9 8 0,7 11 0,-1 55 0,4-23 0,-4 46 0,6-38 0,0 6 0,0-7 0,0-16 0,0-40 0,0-14 0,0-49 0,-1 43 0,-1-3 0,-1-8 0,-1-3 0,-3-7 0,-2-2 0,-5-2 0,-1-1 0,0 4 0,-1 2 0,1 10 0,0 6 0,-6-18 0,8 37 0,1 23 0,0 13 0,-1 8 0,-4 11 0,-4 17 0,-9 20 0,-18 23 0,21-36 0,-3 1 0,-1-2 0,-1 0 0,-2 0 0,-1 0 0,-2 6 0,-1 3 0,-6 12 0,-1 6 0,-5 8 0,0 5-198,15-22 1,1 1 0,0 1 197,1 2 0,0 0 0,2 0 0,1-1 0,0 0 0,3 0 0,1 1 0,1 0 0,2 0 0,-5 29 0,4-2 0,6-6 0,4-2 0,5-6 0,3-3 0,4-11 0,2-5 0,1 27 0,13-33 0,17-29 592,-20-10-592,-23 29 0,-23 6 0,-9 9 0,-5 13 0,-1 7-294,11-12 1,1 4-1,1 2 294,2 3 0,1 1 0,3 1 0,3-1 0,1 0 0,2-1 0,1-1 0,0 0 0,3-5 0,-2 12 0,3-9 0,-11 18 0,16-71 0,3-83 0,9-4 0,2-13 0,0 3 0,-1-7 0,2-4-246,2 8 0,1-5 0,1-2 0,2 0 16,0-2 1,2-2 0,2 0 0,1 0 229,2 0 0,1-1 0,1 1 0,2 3-148,-1 10 1,2 2 0,-1 2 0,1 4 147,3-4 0,-1 3 0,-1 6 384,3-8 1,-4 12-385,1 7 0,-16 51 0,-27 72 0,0 3 0,-4 10 0,5-12 0,-2 5 0,-1 2 316,-4 12 0,-1 3 0,1-2-316,1-3 0,0-2 0,2-4 0,-7 16 0,3-7 323,8-20 1,3-12-324,2-21 0,39-134 0,1 22 0,5-14 0,3-4-246,-2 3 0,2-5 0,1-2 0,1-2 49,-6 15 0,2-2 1,-1-1-1,0 1 0,-1 3 76,3-7 0,0 1 1,-3 3-1,-2 5 121,-1-4 0,-4 4 0,-2 11 0,-3 11 0,-5 13 0,-6 16 880,-32 112-880,3-14 0,-3 8 0,4-10 0,-1 3 0,-1 1 0,0 1 0,1-1 0,-1-2 0,-6 31 0,-1-33 0,0-72 0,24-40 0,12-31 0,4-6 0,0-2 0,5-9 0,1-4 0,1-1-101,-3 14 1,1-3 0,0-1-1,0 1 1,2 4 100,2-9 0,2 1 0,-1 6 0,-1 8 0,3-17 0,-3 20 0,-6 22 0,-36 118 0,6-15 0,-2 5 0,-7 16 0,0 5 0,-1 8 0,1 2 0,1-1 0,2-1 0,4-9 0,1-4 0,6-19 0,1-5 983,-8 19 0,15-49 0,5-26-852,16-42-131,6-26 0,-7 21 0,0-5 0,-2-17 0,-2-4 0,-1-7 0,-3-2 0,-4-1 0,-4 3 0,-2 16 0,-3 8 0,-10-13 0,0 63 0,9 82 0,7-5 0,1 10 0,1-7 0,0 5 0,1 2-316,0 10 1,0 2-1,0 1 316,0 2 0,0 2 0,0 0 0,0 4 0,0 0 0,0-1 0,0-2 0,0 0 0,0 0 0,0 4 0,0 1 0,0-1 0,1 1 0,-1-1 0,-1 0 0,0-3 0,-1 1 0,-2-3 0,0-5 0,-2-1 0,-1-3 0,-4 21 0,-4-6 0,-2-11 0,-2-5 0,-1-13 0,0-4 0,0-7 0,0-2 0,-17 38 0,8-21 947,11-17-947,9-21 0,6-21 0,3-47 0,0-51 0,0 18 0,0-7 0,1-13 0,1-2 0,1 3 0,1 3 0,0 5 0,0 4 0,2 12 0,-3 3 0,-6 5 0,-4 2 0,-7 1 0,-6 3 0,-3 1 0,-3 3 0,-27-33 0,12 26 0,19 23 0,14 18 0,20 4 0,51-37 0,-17 11 0,5-7 0,0 0 0,4-4 0,1-3-328,9-8 0,2-2 0,1-1 280,3-2 1,0-1 0,2 1 47,-15 12 0,1 0 0,1 1 0,-2 2 0,11-7 0,-1 3 0,0 3-25,-5 6 1,0 3 0,-1 3 24,16-4 0,-4 6 0,-15 10 0,-4 4 0,28-8 0,-32 8 0,-24 3 983,-13-1-845,-5-8-60,1-3-78,3-3 0,3 4 0,0 5 0,2 1 0,3 2 0,6 3 0,-12 10 0,5 10 0,-9 20 0,5 24 0,2 28 0,-5 22 0,-11-45 0,-3 1 0,-3 0 0,-4-2 0,-16 43 0,-11-11 0,-2-9 0,1-6 0,5-8 0,9-12 0,9-11 0,7-7 0,6 5 0,0 10 0,0 9 0,0 0 0,0-7 0,0-11 0,0-3 0,0 9 0,0 17 0,0 12 0,0 6 0,0 3 0,0-7 0,0-1 0,0-9 0,-8 0 0,-8 4 0,-9-3 0,-2-5 0,6-14 0,7-12 0,5-8 0,0-4 0,0-1 0,-3 1 0,1-1 0,2-4 0,3-4 0,2-7 0,-8-3 0,-5-2 0,-13-8 0,-6-11 0,11 3 0,-5-8 0,10 12 0,-9-3 0,-2 0 0,1-1 0,9 1 0,10 4 0,5 1 0,6 0 0,0 0 0,0-6 0,0-5 0,1-7 0,7-13 0,8-12 0,7-12 0,6-8 0,1-6 0,4-10 0,0-1 0,0 6 0,-2 16 0,-11 23 0,-8 14 0,-7 10 0,-6 3 0,0-8 0,0-15 0,-1-19 0,-4-17 0,-5-21 0,4 41 0,-4-22 0,2 35 0,-2-12 0,-6-8 0,-1 3 0,-4-1 0,-2 1 0,-2 14 0,1 15 0,6 10 0,6 9 0,7 2 0,4 0 0,1-2 0,7-7 0,13-6 0,15-3 0,15 3 0,10 10 0,8 8 0,6 12 0,-1 15 0,-9 13 0,-16 10 0,-14 4 0,-11-1 0,-8 5 0,-2 7 0,-3 3 0,-4 2 0,-3-9 0,-3-10 0,0-10 0,0-15 0,0 1 0,0-5 0,0 10 0,0 7 0,0 9 0,-3 10 0,-4 10 0,-5 6 0,-4 1 0,-2 0 0,1-3 0,0 8 0,-1 8 0,0 1 0,-3 3 0,-1-8 0,-3-4 0,-7 0 0,-13-1 0,10-30 0,-7 0 0,-13 8 0,-9 0 0,11-14 0,-5 0 0,-3-1-305,-10 2 1,-5-1-1,-2-3 305,-3-1 0,-2-3 0,-1-4 0,0-3 0,-1-3 0,1-4 0,5-2 0,0-3 0,2-1 0,-24-1 0,4-4 0,13-5 0,7-4 0,16-3 0,7-3 0,-18-14 0,34-3 0,16-4 914,-2-13-914,-7-24 0,11 24 0,-1-2 0,-2-3 0,0 0 0,-18-38 0,9 26 0,15 29 0,14 21 0,10 10 0,7-3 0,6-7 0,17-10 0,26-10 0,20-2 0,10 1 0,-13 6 0,-22 9 0,-18 8 0,-15 7 0,0 3 0,-11 0 0,0 4 0,-11 6 0,-19 5 0,11-4 0,-13-1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20:28:52.0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1858 370 24575,'-46'-7'0,"-4"2"0,33 0 0,29-15 0,61-18 0,14-9 0,-40 24 0,-1 2 0,29-13 0,-24 14 0,-12 7 0,-25 5 0,-72 24 0,-22 20 0,18-9 0,-3 2 0,9 3 0,3-1 0,-20 15 0,53-39 0,68-49 0,5 3 0,7-4 0,9-6 0,1 2 0,-7 7 0,-4 4 0,19-8 0,-44 31 0,-39 29 0,-38 35 0,10-13 0,-3 3 0,-7 8 0,0 2 0,2-2 0,2 1 0,9-8 0,3-2 0,-10 24 0,20-19 0,11-17 0,15-12 0,29-13 0,27-15 0,17-9 0,-2-2 0,-22 6 0,-16 9 0,-17 7 0,-12 3 0,-6 17 0,-10 18 0,-7 11 0,-2 6 0,5-34 0,28-29 0,29-36 0,16-2 0,2 11 0,-32 36 0,-42 59 0,-28 3 0,-15 9 0,8-10 0,-4 3 0,-2 1-244,-9 8 0,-3 0 0,1-2 244,4-7 0,1-2 0,4-5 0,-5 6 0,7-10 0,-7 2 0,59-62 0,40-39 0,24-20 0,-29 33 0,-1 2 732,24-16-732,-16 24 0,-27 17 0,-6 8 0,-17 13 0,-6 8 0,-8-1 0,6-9 0,0-28 0,20-31 0,19-25 0,21-12 0,13 8 0,0 21 0,-13 24 0,-17 15 0,-14 20 0,-10 25 0,-6 27 0,-5 21 0,-4 0 0,0-18 0,8-37 0,46-50 0,-1-9 0,7-8 0,17-8 0,6-1 0,3-2 0,0 4 0,-16 14 0,-4 7 0,20-2 0,-46 27 0,-35 33 0,-46 40 0,2-11 0,-9 3 0,12-12 0,-4 2 0,0-1 0,-22 20 0,2-4 0,13-14 0,7-6 0,-6 4 0,33-28 0,15-3 0,5 13 0,0-9 0,0 11 0,5-23 0,28-13 0,45-39 0,-19 6 0,4-5 0,9-5 0,-1 0 0,-9 6 0,-3 5 0,29-4 0,-51 31 0,-16 26 0,-28 23 0,-13 24 0,-12 13 0,-13 7 0,0-4 0,4-6 0,6-11 0,13-16 0,10-26 0,8-12 0,28-30 0,29-15 0,1 4 0,8-2 0,11-5 0,3-1 0,6-2 0,0 3 0,-12 7 0,-4 5 0,-15 7 0,-7 6 0,1 7 0,-32 34 0,-45 31 0,5-15 0,-5 2 0,-6 7 0,-3 0 0,0-4 0,0-2 0,6-6 0,3-3 0,-14 21 0,24-34 0,12-15 0,31-42 0,-4 8 0,19-9 0,-18 23 0,6 5 0,24-14 0,-14 8 0,40-18 0,-29 17 0,8 0 0,-14 7 0,-17 7 0,-13 7 0,-8 6 0,-1 6 0,-3 5 0,0-3 0,-5-2 0,-3-2 0,-4 8 0,-3 4 0,-5 7 0,-5 4 0,2-5 0,3-4 0,9-8 0,5-13 0,1-2 0,5-7 0,-8 7 0,-4 7 0,-16 6 0,-1 4 0,-5 2 0,17-14 0,3 0 0,16-18 0,24-6 0,4-7 0,35-20 0,1-4 0,10-10 0,0 5 0,-9 6 0,-8 3 0,-5 2 0,-3 5 0,-4 2 0,-5 4 0,-5 6 0,-5 3 0,-8 7 0,-13 4 0,-40 3 0,-2 0 0,-37-6 0,-3-14 0,25 2 0,-3-4 0,-14-9 0,-3-4 0,-6-7 0,0-5 0,-6-6 0,0-4 0,3-4 0,2-2 0,8 2 0,4 0 0,9 7 0,3 2 0,12 9 0,2 3 0,-20-25 0,12 7 0,8 3 0,10 6 0,7 14 0,6 14 0,7 11 0,5 5 0,-2-10 0,-18-16 0,-40-32 0,14 17 0,-5-3 0,-12-10 0,-2-1 0,0-2 0,2 1 0,10 8 0,4 3 0,10 10 0,6 5 0,2-1 0,21 17 0,32 19 0,21 0 0,19 8 0,18 8 0,6 14 0,5 16 0,-44-17 0,-1 2 0,3 6 0,-1 3 0,2 5 0,1 2 0,-1 0 0,0 1 0,1-2 0,-1-2 0,-3-4 0,-1-3 0,36 25 0,-9-10 0,-10-1 0,-10 4 0,-11 4 0,-10 3 0,-11-5 0,-9-9 0,-6-3 0,-3 1 0,0 9 0,0 4 0,0-2 0,0-14 0,2-19 0,4-16 0,0-4 0,3 1 0,-3 8 0,-6-6 0,-34 2 0,-57-11 0,18-5 0,-8-2 0,15-1 0,-5-2 0,0-1-161,-3-4 1,-2-2-1,2-2 161,4-1 0,1-2 0,3 0 0,-21-10 0,7-2 0,17 1 0,6 0 0,16 3 0,5-2 0,-16-29 0,16 4 0,11 6 0,7 5 482,6 6-482,5 5 0,0 4 0,1 5 0,0 2 0,1 3 0,2 8 0,0 3 0,3 2 0,-2 1 0,-2 0 0,-3 3 0,4 36 0,9 27 0,3-7 0,4 3 0,0-1 0,2-1 0,1 0 0,1 0 0,-2-3 0,1 0 0,11 43 0,-12-41 0,-2 0 0,8 40 0,-6-18 0,-4-25 0,3-23 0,8-18 0,9-12 0,7-7 0,-1-5 0,-5-4 0,-12 10 0,-7 0 0,-10 7 0,0-3 0,-2-6 0,-1 1 0,0-8 0,0-6 0,0-7 0,0-7 0,0 1 0,0 6 0,0 6 0,0 9 0,0 4 0,0 4 0,0 4 0,-12-7 0,4 4 0,-11-3 0,7 4 0,2 1 0,-2 0 0,2-4 0,2-3 0,-1 3 0,5-3 0,0 6 0,2-4 0,2-1 0,0-4 0,0-3 0,0 4 0,0-2 0,0 4 0,0 4 0,0 2 0,-17 37 0,5-10 0,-15 30 0,12-29 0,-2 5 0,4-8 0,-3 4 0,4-1 0,2 1 0,4-3 0,2-3 0,0 2 0,-5 4 0,-1 4 0,-6 5 0,-3-1 0,2 2 0,-5 5 0,-1 6 0,-2 12 0,-4 5 0,-4 9 0,-1 3 0,1 1 0,-2 0 0,6-4 0,0-5 0,0 0 0,1 3 0,-1 4 0,-4 4 0,0 5 0,-1 5 0,15-36 0,0 1 0,0 1 0,1 1 0,0-3 0,1 0 0,-14 36 0,10-21 0,7-16 0,7-15 0,4-17 0,3-48 0,0 8 0,0-21 0,0 31 0,-2 12 0,-33 23 0,-18 18 0,9-5 0,-2 2 0,2 0 0,1-1 0,2-1 0,2 0 0,-32 25 0,18-12 0,0 3 0,30-27 0,14-19 0,61-66 0,3 1 0,8-8 0,-10 11 0,4-2 0,1-1-232,5-5 0,2-1 0,-1 2 232,-9 8 0,-1 2 0,-4 3 0,6-5 0,-7 8 0,11-12 0,-40 39 0,-43 18 0,-55 22 0,7 9 0,-8 8 0,16-6 0,-1 4 0,-1 2 0,-3 5 0,-1 3 0,3 0 0,5-2 0,1 0 0,5-2 0,-9 8 0,7-6 0,-10 4 0,43-35 696,45-45-696,18-22 0,15-16 0,5-1 0,-11 16 0,-7 21 0,-27 26 0,-55 59 0,1-9 0,3 2 0,2-5 0,11-25 0,28-29 0,37-49 0,11-11 0,4 9 0,-30 33 0,-24 21 0,-28 20 0,-15 4 0,-3 3 0,-3 1 0,25-7 0,4-6 0,8-9 0,-6-2 0,-12-1 0,-15 0 0,-8 5 0,-14 2 0,2 4 0,7 8 0,5 20 0,10 26 0,3 18 0,8 4 0,12-17 0,8-20 0,8-15 0,2-5 0,0 0 0,1 5 0,4 3 0,5 8 0,3 16 0,-1 14 0,-3 11 0,-6-1 0,-2-11 0,0-29 0,5-9 0,30-25 0,37-11 0,-21 0 0,4-2 0,11-5 0,1-3 0,-3-2 0,-1-3 0,-4 1 0,0-1 0,-3-1 0,-1-2 0,-1-2 0,-1 0 0,-3 0 0,-2 1 0,33-24 0,-25 19 0,-27 18 0,-15 14 0,-9 10 0,-6 8 0,0-3 0,0 9 0,0-1 0,-1 14 0,-3 9 0,0 2 0,1 0 0,1-21 0,2 0 0,-5-5 0,-4 19 0,-12 17 0,-7 14 0,-4 9 0,-1-1 0,3 4 0,-3 2 0,3-6 0,8-9 0,9-36 0,46-49 0,8-18 0,9-10 0,-3 4 0,6-2 0,2-1-197,9-6 0,4-1 0,-1 1 197,-4 5 0,-1 3 0,-2 2 0,13-7 0,-5 7 0,13-2 0,-44 34 0,-26 21 0,-17 16 0,-12 16 0,-13 14 0,-16 5 591,-8 1-591,2-5 0,4-14 0,26-20 0,8-24 0,17-16 0,2-1 0,1 4 0,4 9 0,11 3 0,23-5 0,30-14 0,20-9 0,-2-2 0,-18 8 0,-23 13 0,-29 9 0,-6 8 0,-17 14 0,-7 19 0,-9 21 0,-8 16 0,-1-4 0,7-7 0,15-39 0,33-29 0,35-40 0,-19 15 0,3-1 0,3 1 0,-1 3 0,27-7 0,-27 18 0,-26 14 0,-15 8 0,-9 15 0,-8 13 0,-5 4 0,-5-7 0,7-19 0,3-17 0,21-21 0,15-13 0,7-2 0,9 10 0,-23 17 0,-2 13 0,-10 4 0,6 0 0,7 0 0,1 4 0,-4 5 0,-5 7 0,-4 3 0,5-1 0,5-2 0,4-3 0,8 0 0,-13-6 0,6 3 0,-11-5 0,7 6 0,4 2 0,2 1 0,-5 2 0,-6 1 0,-8 1 0,-6 0 0,-1-5 0,-1-3 0,-5-5 0,-4-2 0,-6 0 0,-5 1 0,-5 0 0,-8-4 0,-5-3 0,-5-3 0,2 0 0,5 0 0,10-3 0,10 0 0,7-5 0,2-4 0,2-2 0,-2 2 0,-3-1 0,3 8 0,-3-4 0,8-1 0,0-6 0,3-11 0,6-5 0,10-2 0,16 1 0,14 7 0,11 6 0,4 7 0,1 6 0,-1 4 0,-6 3 0,-7 0 0,-7 0 0,-7 0 0,-5 0 0,-3 0 0,-8 0 0,-6-2 0,-6-3 0,2-8 0,-3 3 0,4-4 0,-6 7 0,0 0 0,-3-5 0,0 2 0,0-5 0,-7 1 0,-11-1 0,-14-1 0,-14-3 0,-7 2 0,1-2 0,3-1 0,-1 1 0,-6-4 0,-8-3 0,-7 0 0,-5-4 0,1 0 0,-1 2 0,5 3 0,5 0 0,4-1 0,0-2 0,1 1 0,0 5 0,-5 4 0,-5-2 0,-11-3 0,-1-5 0,-1-2 0,1 0 0,3 0 0,-5 2 0,-4 1 0,-3 0 0,43 13 0,-1-1 0,1 0 0,0-1 0,-3 2 0,0 0 0,-1 1 0,1 2 0,-45-8 0,14 7 0,22 5 0,17 5 0,12 2 0,3 0 0,3 0 0,5 0 0,6 1 0,8 4 0,5 6 0,2 11 0,-2 6 0,-5 2 0,-1-4 0,-2-10 0,4-5 0,3-4 0,3 2 0,0 6 0,-2 11 0,-3 17 0,-7 16 0,-5 8 0,-3-1 0,0-6 0,8-2 0,2-5 0,3-5 0,4-9 0,0-12 0,0-11 0,2-7 0,-1-6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20:29:38.4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1022 865 24575,'0'-81'0,"0"1"0,2 9 0,3 13 0,5 17 0,0 17 0,-5 9 0,-30 28 0,-48 46 0,17-13 0,-5 6 0,-13 13 0,-1 3 0,1 2 0,4-2 0,11-11 0,5-3 0,14-12 0,6-5 0,-4 7 0,30-28 0,41-39 0,39-38 0,-21 16 0,3-5 0,4-5 0,-2-1 0,-10 9 0,-3 3 0,15-23 0,-31 30 0,-21 20 0,-21 13 0,-29 23 0,-25 21 0,27-11 0,0 2 0,-2 3 0,2-1 0,-27 22 0,14-15 0,29-25 0,22-36 0,46-58 0,-8 17 0,1-7 0,7-14 0,0-4 0,-2 1 0,-5 0 0,-10 12 0,-5 4 0,-7 14 0,-4 7 0,-7-3 0,-21 25 0,-26 40 0,-26 29 0,24-3 0,-1 6 0,-3 10 0,3 3 0,4 0 0,4-2 0,8-9 0,4-5 0,-3 16 0,19-35 0,7-18 0,5-32 0,0-21 0,0-23 0,-1-25 0,-3 0 0,-7 9 0,-6 27 0,-3 31 0,-5 23 0,-3 30 0,-2 38 0,5 31 0,16-35 0,3 3 0,2 2 0,2 0 0,1-3 0,2-2 0,0-2 0,1-1 0,5 37 0,5-20 0,2-19 0,3-22 0,7-14 0,8-12 0,6-5 0,3 0 0,-16 0 0,-3 0 0,-15 3 0,-1 10 0,-4 21 0,-1 20 0,-1 9-984,0-4 0,0-19 0,3-20 0,23-18 0,59-52 656,-32 13 0,7-6 0,2-3 0,13-11 0,4-5 0,0-1 119,-17 11 1,1-1-1,-2 0 1,-1 0 208,11-10 0,-3 1 0,-6 5 0,3-6 0,-8 6 0,10-14 0,-38 45 0,-33 41 983,-29 35 0,-19 27-492,20-31 1,0 1-1,3 0 1,2-1 491,-12 35 0,13-15 0,12-16-142,8-18-841,3-12 0,5-6 0,9 0 0,8 1 0,18 2 0,22-2 0,31-7 0,-31-12 0,3-5 0,1-6 0,0-4 0,-4-2 0,-5-2 0,24-23 0,-34 17 0,-25 13 0,-15 7 0,-45 44 0,9 1 0,-22 23 0,32-17 0,18-30 0,32-31 0,25-38 0,-19 19 0,1-2 0,-1 1 0,-3 1 0,8-24 0,-30 32 0,-42 27 0,-39 40 0,23-9 0,-1 3 0,-3 4 0,0 2 0,4 0 0,2 0 0,-29 27 0,19-11 0,17-17 0,20-25 0,11-30 0,6-18 0,3-7 0,0 5 0,5 9 0,9-9 0,15-10 0,8-5 0,2 6 0,-3 17 0,-19 18 0,-5 22 0,-12 20 0,0 15 0,-2 5 0,-2-12 0,1-22 0,-5-80 0,4-27 0,2 14 0,-1-6 0,2 6 0,0 2 0,0 6 0,2 3 0,0-33 0,3 43 0,5 34 0,6 24 0,15 28 0,24 28 0,-15-20 0,5 1 0,9 3 0,5-3 0,3-5 0,2-6 0,-2-7 0,-1-4 0,-7-5 0,-3-5 0,33-15 0,-23-35 0,-16-31 0,-16-18-984,-15 5 0,-7 26 0,-8 30 0,-7 20 0,-15 24 0,-11 16 104,-2 8 880,9 4 983,16-17 0,16-5 0,17-4 0,10 8 0,1 3 0,-7 2-97,-11 2-886,-2 7 0,0 8 0,-1 12 0,-4 13 0,-4 15 0,-15 9 0,-12 2 0,-7-13 0,2-25 0,16-25 0,16-20 0,18-17 0,15-11 0,5-7 0,-1-1 0,-10 1 0,-9 3 0,-7 6 0,-12 6 0,-23 24 0,-28 22 0,-12 9 0,1 0 0,18-12 0,17-8 0,5 0 0,4 3 0,4-5 0,6-10 0,34-56 0,-14 15 0,18-37 0,-29 43 0,-21 7 0,-24 7 0,-36 5 0,24 0 0,-2 2 0,-4-1 0,0 0 0,6 0 0,3 0 0,-18 0 0,36 0 0,43 0 0,39 0 0,42-4 0,-32 0 0,3-3 0,12-3 0,1-2 0,3-3 0,0-1 0,-4 0 0,-2 1 0,-9 2 0,-5 0 0,20-6 0,-25 8 0,-34 1 0,-3-4 0,-16-17 0,0-29 0,0-34 0,0 34 0,0-3 0,0-1 0,0 0 0,0 6 0,0 3 0,-2-21 0,-1 35 0,0 29 0,0 50 0,2 26 0,0-10 0,0 4 0,-3 1 0,-2 0 0,-1-3 0,-2-3 0,-7 34 0,3-27 0,14-25 0,19-17 0,34-12 0,30-5 0,14-4 0,-6-11 0,-29-8 0,-26-7 0,-18 3 0,-13 11 0,-11 7 0,-9 11 0,-10 10 0,8-3 0,0 6 0,12-11 0,2 4 0,-4 0 0,-7 12 0,5-9 0,-3 5 0,9-12 0,-1 3 0,-5 4 0,-7 8 0,-10 16 0,-6 21 0,-3 13 0,1 6 0,6-9 0,5-17 0,8-18 0,8-18 0,3-14 0,10-34 0,8 3 0,11-28 0,3 15 0,-2 2 0,-9 4 0,-8-8 0,-7-19 0,-3-23 0,0 35 0,0-1 0,0-2 0,0 1 0,0-44 0,0 16 0,0 21 0,0 12 0,-2 24 0,-1 6 0,-1 12 0,2-7 0,1-17 0,1 11 0,6-17 0,-2 31 0,9-6 0,-3 13 0,2 10 0,-3 28 0,-4 41 0,-3-25 0,-1 4 0,-1 5 0,0-1 0,0-7 0,0-3 0,0 22 0,-6-32 0,5-25 0,-4-11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20:29:57.1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1949 925 24575,'17'-39'0,"10"5"0,8 14 0,4 9 0,-20 12 0,-5 14 0,-14 9 0,0 5 0,0 0 0,0 5 0,0 27 0,0 31 0,-2-31 0,0 2 0,0-3 0,-1-1 0,-1 34 0,0-36 0,4-72 0,-4-83 0,1 37 0,0-7 0,-1-4 0,0-15 0,-2-4 0,-1-1-328,-3-5 0,-2 0 0,-1 2 327,0 6 1,-1 1 0,-2 6 0,-6-15 0,-1 10 0,4 20 0,2 10 0,0 5 0,10 45 0,11 52 0,13 29 0,-2-26 0,3 0 0,5 1 0,2-4 983,29 24-981,1-28-2,-1-27 0,-4-21 0,-9-10 0,-15 0 0,-17 5 0,-75 75 0,31-29 0,-2 5 0,-8 7 0,-4 7 0,2-1 0,-14 20 0,2-1 0,-4 2 0,0 0 0,2-5 0,0-3 0,5-8 0,1-4 0,8-10 0,1-5 0,-22 14 0,23-28 0,19-22 0,13-19 0,9-14 0,4-9 0,0-5 0,0-3 0,0-2 0,0 4 0,0 11 0,0 14 0,0 6 0,8 2 0,10-8 0,19-13 0,32-24 0,-26 20 0,1-2 0,1-1 0,-1 0 0,-5 5 0,-2 3 0,12-10 0,-16 17 0,-5 1 0,-2 1 0,-3 1 0,-4 7 0,-4 10 0,20 3 0,-16 3 0,47-11 0,11-16 0,-17 8 0,6-2 0,14-4 0,1 0 0,-2 5 0,-3 2 0,-10 4 0,-3 3 0,28 0 0,-52 13 0,-16 8 0,-39 23 0,-23 27 0,10-20 0,-3 1 0,-8 8 0,-2 1 0,-2 2 0,-1 1 0,1 0 0,-1-1 0,4-3 0,0-2 0,6-7 0,2-3 0,-16 14 0,25-23 0,10-5 0,-4 11 0,6-11 0,-39 33 0,-15-1 0,18-13 0,-4 5 0,-10 10 0,-2 3 0,0 5 0,1 2 0,5-1 0,2 0 0,7-5 0,4-2 0,9-9 0,3 0 0,-18 32 0,5-4 0,5-5 0,4-8 0,6-13 0,8-15 0,12-17 0,4-6 0,4-11 0,-8 9 0,-9 1 0,-12 17 0,-9 6 0,-6 7 0,1 3 0,7-7 0,5-5 0,-4-4 0,-5 1 0,-10 2 0,0-1 0,5-2 0,7-10 0,8-7 0,3-8 0,5-5 0,-2 0 0,4 0 0,1 0 0,4 0 0,2-3 0,-2-3 0,-7-7 0,-3-7 0,-2-3 0,-4-8 0,16 12 0,-4-7 0,12 12 0,-2-6 0,-1-2 0,1 2 0,3-3 0,3-2 0,0-3 0,2-6 0,-3 1 0,-2 2 0,2 5 0,-3 5 0,-7-1 0,7 9 0,-17-14 0,17 18 0,-11-13 0,15 14 0,16-5 0,32 3 0,23-4 0,17 2 0,-1 3 0,-4 5 0,-7 7 0,-7 13 0,-13 13 0,-13 10 0,-6 6 0,-4-7 0,1 2 0,-4-1 0,-3-2 0,-4 0 0,-3-5 0,2-5 0,1-1 0,0 0 0,0 0 0,-6 1 0,-13-13 0,-26-3 0,-29-24 0,-23-17 0,-4-17 0,11-9 0,18 3 0,15 6 0,14 9 0,9 6 0,7 1 0,6 16 0,1-4 0,0 10 0,-7-8 0,-7-4 0,-7-2 0,-2-3 0,3 2 0,4 4 0,8 1 0,7-3 0,3-14 0,1-15 0,0-15 0,0-5 0,6 9 0,7 10 0,18 14 0,21 3 0,12 1 0,12 0 0,-4 1 0,-8 5 0,-4 3 0,-3 0 0,0 2 0,0 1 0,-7 6 0,-11 8 0,-9 5 0,-12 8 0,-9-1 0,-5 14 0,-1 11 0,1 18 0,-1 15 0,0 5 0,-3-10 0,0-12 0,0-9 0,0-6 0,-3-1 0,-6-6 0,-3-9 0,-6-7 0,0-11 0,-1-15 0,1-17 0,7-21 0,5-32 0,8 28 0,5-4 0,4-10 0,5-3 0,5-9 0,6-1 0,1 5 0,3 5 0,-1 10 0,-1 6 0,-5 10 0,-1 5 0,11-11 0,-1 18 0,-3 12 0,0 10 0,0 8 0,-4 6 0,-11 10 0,-3 14 0,-12 19 0,0 26 0,0 17 0,0 18 0,0-45 0,0 1 0,0-1 0,0 0 0,0-4 0,0-2 0,-3 31 0,-2-20 0,-7-8 0,-6 5 0,-3 6 0,-4 1 0,3-11 0,3-15 0,7-13 0,2-5 0,-4 3 0,-5 10 0,-6 15 0,-5 7 0,1-2 0,4-5 0,9-25 0,3-6 0,5-17 0,-2 0 0,-1 0 0,-8 2 0,-12 1 0,-15 4 0,-12 0 0,0-2 0,9-2 0,10-3 0,12 0 0,5-4 0,1-14 0,3-11 0,3-9 0,6-2 0,5 4 0,4-4 0,0-4 0,0 2 0,0 7 0,0 14 0,0 14 0,0 41 0,0-1 0,0 41 0,7-2 0,-2-21 0,2 3 0,4 7 0,0 3 0,2 3 0,-1 1 0,-1-3 0,0-1 0,-1-8 0,0-1 0,6 39 0,-1-6 0,5 3 0,5 1 0,1 0 0,1-11 0,-5-13 0,0-3 0,2-5 0,1-3 0,4-3 0,-2-12 0,0-2 0,0-1 0,-1 0 0,-2 3 0,-3 1 0,-4-3 0,-2-4 0,-2-3 0,-4-5 0,-2-2 0,-2 0 0,1-2 0,0-6 0,-3-5 0,2-4 0,2 3 0,2 6 0,3 4 0,-2 3 0,2-6 0,-5-8 0,5-5 0,5-11 0,-7 0 0,9-10 0,-11-3 0,3-15 0,3-23 0,-2-28 0,-6 32 0,1 0 0,0-3 0,0 0 0,4-41 0,-3 27 0,-5 19 0,-3 20 0,0 4 0,0-4 0,0-4 0,0-4 0,-3 7 0,-2 8 0,-3 10 0,-5 6 0,-4 1 0,-2-2 0,-2-4 0,3 1 0,8 2 0,35 25 0,17 36 0,-7-13 0,1 3 0,-3 6 0,-1 1 0,-3-5 0,-2-1 0,17 22 0,-6-12 0,-3-8 0,-1-5 0,-2-4 0,-2-10 0,0-10 0,6-9 0,10-6 0,3-1 0,-2 0 0,-10 0 0,-11 0 0,-10-3 0,-6-6 0,-8-20 0,-8 4 0,-7-30 0,-8 9 0,-3-17 0,-1-3 0,3 4 0,4 4 0,-4 4 0,-3 8 0,-7 4 0,-8 0 0,-1 4 0,4 0 0,5 4 0,5 1 0,17 18 0,8 1 0,34 28 0,23 26 0,-16-3 0,0 8 0,4 10 0,-3 6 0,-5 2 0,-4 0 0,-5-3 0,-3-2 0,3 33 0,-12-17 0,-9-14 0,-9-9 0,-11-4 0,-8-8 0,-7-7 0,-3-8 0,3-7 0,-1-1 0,12-8 0,3 3 0,12-6 0,2 2 0,-10 5 0,-14 2 0,-28 9 0,-14 0 0,-3-3 0,10-8 0,31-12 0,11-13 0,23-8 0,6-6 0,10-6 0,16-3 0,27-14 0,-21 17 0,5 0 0,9-6 0,3-1 0,5 0 0,0 1 0,-2 2 0,1 2 0,3 2 0,1 2 0,2 0 0,1 1 0,7-3 0,1 1 0,2 1 0,-1 2 0,-3 1 0,-3 3 0,-8 5 0,-4 3 0,-10 4 0,-1 1 0,46-13 0,-48 11 0,1-2 0,3-3 0,1 0 0,0-2 0,-1 1 0,33-17 0,-19 12 0,-17 7 0,-3-2 0,4-1 0,-2-3 0,-6 4 0,-14 9 0,-19 6 0,-45 13 0,-20 8 0,2-4 0,-7 3 0,-4 2 0,-3 1 0,-14 2 0,-4 0 0,22-6 0,-2 0 0,0 0 0,-2 1 0,1-1 0,-1 0 0,0-1 0,1-1 0,0 0 0,-30 4 0,1-2 0,10-3 0,1-2 0,6-3 0,1-2 0,8-1 0,4-2 0,8 0 0,4-2 0,-33 1 0,29 0 0,22 0 0,29-8 0,30-17 0,29-17 0,15-9 0,-23 22 0,5 0 0,6-3 0,3 0 0,10-4 0,4 0 0,12-7 0,2 0 0,-2 3 0,0 0 0,-3 3 0,-1 0 0,-5 4 0,-3 1 0,-6 3 0,-1-1 0,-1-1 0,1-1 0,0 1 0,-1 1 0,-4 1 0,-2 1 0,-5 5 0,-2 2 0,27-9 0,-18 9 0,-4 8 0,-1 0 0,-4 4 0,-6 4 0,-10 2 0,-17 3 0,-3 0 0,-12 2 0,0 18 0,-2-10 0,-1 15 0,0-13 0,-5 6 0,-14 4 0,-16 5 0,-18 5 0,-26 14 0,29-16 0,-4 2 0,-9 6 0,-4 2 0,-6 4 0,1-1 0,4-5 0,3-2 0,10-6 0,3-3 0,-19 11 0,30-16 0,15-5 0,5-3 0,-1 0 0,-4-3 0,4-4 0,5-4 0,8-9 0,17-10 0,25-14 0,-7 7 0,19-1 0,-20 20 0,6 2 0,-3 21 0,-5 34 0,-10 37 0,-11-19 0,-6 6 0,-13 17 0,-11 7-328,-5-19 0,-8 4 0,-5 1 108,4-12 1,-5 1-1,-2 0 1,-3-1 219,-5 4 0,-4 0 0,-2-1 0,1-1 0,0-2 0,-1 0 0,0-2 0,2-3 0,8-10 0,1-2 0,1-2 0,1-4 0,-4 5 0,1-5 0,4-4 0,-4 2 0,7-9 0,-11 2 0,22-26 0,14-11 0,8 3 983,1 15-104,-9 25-879,10-16 0,-6 12 0,17-26 0,0 13 0,-4 17 0,-2 15 0,-4 8 0,-1-7 0,3-16 0,3-12 0,4-10 0,1-1 0,0 0 0,-5 5 0,1-18 0,-5-10 0,0-34 0,-1-8 0,-5-15 0,-2-9 0,4-6 0,2-12 0,8 5 0,3 10 0,0 7 0,0 26 0,0 3 0,0 18 0,0 0 0,0 2 0,33 24 0,2-12 0,38 17 0,-30-19 0,5 8 0,-24 22 0,7 33 0,-14-17 0,-2 3 0,0 6 0,-1 1 0,-1-3 0,-1-1 0,7 31 0,-7-26-984,-2-21 0,-3-16 0,-3-9 0,-2-5 0,-1 2 0,7-47 104,6-45 880,-2 13 0,1-7 491,-1-7 1,0-2-1,-1 4 1,0 3-1,-1 15 1,0 6 491,-1-12 0,0 33 0,-9 45-97,3 24-886,5 18 0,4 19 0,3 14 0,4 2 0,1 10 0,-4-6 0,-2-1 0,-5-8 0,-1-9 0,1-13 0,-2-17 0,0-13 0,-1-13 0,-1-8 0,13-67 0,1-35 0,-3 12 0,1-6 0,-2-2 0,-1 0 0,0 2 0,-1 3 0,-4 13 0,-1 5 0,3-27 0,-3 38 0,-3 35 0,3 21 0,4 29 0,13 30 0,14 34 0,-16-35 0,1 3 0,-1-1 0,0 0 0,-3-7 0,-1-4 0,10 19 0,-8-30 0,-7-23 0,-5-11 0,-2-10 0,2-19 0,1-32 0,2-24 0,2-13 0,2 5 0,0 23 0,-4 23 0,-5 29 0,-4 23 0,-4 42 0,-2-2 0,-2 6 0,-1 16 0,-2 6 0,-2 14 0,-2 3 0,-1-6 0,0-2 0,3-12 0,0-5 0,-7 31 0,10-48 0,4-32 0,3-21 0,0-20 0,0-19 0,0-21 0,0-26 0,0-8 0,0 9 0,0 25 0,3 33 0,16 23 0,21 21 0,21 15 0,9 8 0,-7 0 0,-16-11 0,-15-12 0,-8-8 0,-1-11 0,9-21 0,11-30 0,4-17 0,-4-2 0,-15 23 0,-16 31 0,-7 24 0,-11 39 0,-10 45 0,5-27 0,-1 4 0,-2 7 0,0 0 0,2-6 0,1-4 0,-2 36 0,5-52 0,9-31 0,8-68 0,0 5 0,1-7 0,3-20 0,0-5 0,1-16 0,0-2 0,-2 5 0,-2 2 0,-3 14 0,-1 7 0,1-26 0,-5 57 0,-2 33 0,0 62 0,0 10 0,0-7 0,0 4 0,1-8 0,1-2 0,5 44 0,7-29 0,8-28 0,11-42 0,21-46 0,-16 5 0,1-6 0,6-9 0,0-1 0,1 2 0,-1 3 0,-6 11 0,-3 5 0,20-10 0,-20 25 0,-18 23 0,-11 38 0,-19 49 0,-1-24 0,-4 5 0,-7 13 0,-4 0 0,-2-6 0,-1-4 0,5-13 0,2-6 0,-6 16 0,18-42 0,24-35 0,31-33 0,28-26 0,-26 28 0,1 0 0,-3 7 0,-2 2 0,19-9 0,-30 30 0,-21 33 0,-38 38 0,7-16 0,-3 2 0,-3 3 0,1-2 0,-18 31 0,31-39 0,48-46 0,42-32 0,-24 11 0,2-1 0,4-2 0,-2 2 0,30-11 0,-33 19 0,-30 19 0,-25 25 0,-16 16 0,-7 11 0,0-1 0,11-15 0,12-21 0,39-71 0,-5 4 0,-4 5 0,-2-1 0,1-1 0,-17 23 0,-21 17 0,-15 4 0,-15-20 0,-12-33 0,23 15 0,1-5 0,-2-9 0,3-3 0,2 2 0,3 0 0,6 9 0,3 2 0,-1-32 0,8 43 0,9 10 0,4 25 0,0 2 0,0 50 0,-3 32 0,-2-11 0,-1 8 0,0 6 0,0 4 0,-1 6 0,-3 2 0,-4-2 0,-5-2 0,-4-7 0,-4-4 0,-4-11 0,-2-6 0,0-16 0,-1-7 0,-16 10 0,5-48 0,4-72 0,20-2 0,4-12 0,4 15 0,1-4 0,2-1-191,3-8 1,1-1 0,2 0 190,2 5 0,1 2 0,2 2 0,5-18 0,2 6-492,-1 17 0,0 8 246,4-9 0,-9 38 0,-8 24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7T08:56:28.7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1273 24575,'53'-25'0,"1"0"0,13-11 0,6-6 0,4-4 0,7-7 0,-6 5 0,-2 0 0,1 1 0,1 0 0,6-2 0,-7 7 0,-11 11 0,-3 4 0,10-5 0,1 2 0,-10 4 0,-5 3 0,17-3 0,-28 11 0,-4-2 0,7-2 0,4-2 0,7 3 0,-36 7 0,-18 6 0,-48-16 0,-11-14 0,-22-28 0,29 20 0,-2-2 0,-2 2 0,-1 0 0,-1 1 0,1 3 0,-28-14 0,24 27 0,17 15 0,8 11 0,3 13 0,6 8 0,7 2 0,9-5 0,21-10 0,30-6 0,40-2 0,-25 0 0,5 0 0,10 0 0,2 0 0,2 1 0,-1 1 0,-6 2 0,-4 2 0,-15 2 0,-5 2 0,19 17 0,-29 3 0,-13-3 0,4-6 0,7-8 0,28-6 0,-17-9 0,5-5 0,10-7 0,2-5 0,7-5 0,-1-5 0,-10 0 0,-5-1 0,27-14 0,-49 22 0,-31 22 0,-41 29 0,-31 32 0,22-19 0,-2 3 0,-1 5 0,1-1 0,5-8 0,4-2 0,-16 21 0,29-30 0,11-4 0,14-6 0,-4 8 0,-11 8 0,-7 0 0,-4 2 0,3-4 0,8-6 0,5-8 0,0-14 0,-13-16 0,-26-11 0,-28-6 0,-18 0 0,4 5 0,22 5 0,26-1 0,23 8 0,14-3 0,12 4 0,13-3 0,9 1 0,16-1 0,-19 5 0,0-4 0,-22 5 0,0 3 0,-6 29 0,0-9 0,-6 22 0,0-18 0,-1-4 0,5-4 0,42-28 0,0-1 0,24-12 0,-17 15 0,-24 8 0,-6 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7T09:11:26.3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1853 589 24575,'-68'0'0,"-9"0"0,-6 0 0,7 5 0,12 7 0,21 5 0,20 0 0,27-8 0,81-32 0,-7-2 0,10-5 0,-17 3 0,4-3 0,0-1 0,1-3 0,0-2 0,-3 0 0,16-11 0,-9 3 0,-22 9 0,-7 5 0,10-2 0,-32 26 0,-27 26 0,-29 21 0,-27 17 0,-15 5 0,4-11 0,17-12 0,29-25 0,4-6 0,4-15 0,-11-5 0,-21-16 0,-21-24 0,21 13 0,-2-4 0,-7-6 0,-1 0 0,1 2 0,1 3 0,5 7 0,2 4 0,-21-3 0,25 21 0,16 10 0,8 16 0,1 25 0,-8 24 0,-4 16 0,1-4 0,6-15 0,9-12 0,8-22 0,25-7 0,26 2 0,7-1 0,8 4 0,11 14 0,3 9 0,-13 2 0,-5-1 0,-17-14 0,0-1 0,24 15 0,-1-5 0,4-18 0,16 0 0,-8-9 0,-30-26 0,-25-16 0,-12-10 0,-8 15 0,-2 23 0,0 44 0,-6 32 0,1-26 0,-2 1 0,1 2 0,-1-2 0,-4 38 0,10-27 0,17-27 0,12-19 0,6-11 0,1-5 0,-7 0 0,2 0 0,11 2 0,8 3 0,-1 4 0,-8 6 0,-16 2 0,-14-3 0,-4-4 0,5-7 0,15-3 0,-3 0 0,13-1 0,-15-2 0,4-3 0,-1 0 0,5 1 0,4 3 0,3 1 0,-2 7 0,-17-2 0,-5 10 0,-12 2 0,0 4 0,0 0 0,-6 1 0,2-11 0,-10 5 0,10-11 0,-4 3 0,1 3 0,3-1 0,-9 6 0,-2-1 0,3-5 0,-6-1 0,5-8 0,-6-1 0,-6-7 0,-3-9 0,-1-12 0,8-2 0,9 8 0,7 11 0,-1 55 0,4-23 0,-4 46 0,6-38 0,0 6 0,0-7 0,0-16 0,0-40 0,0-14 0,0-49 0,-1 43 0,-1-3 0,-1-8 0,-1-3 0,-3-7 0,-2-2 0,-5-2 0,-1-1 0,0 4 0,-1 2 0,1 10 0,0 6 0,-6-18 0,8 37 0,1 23 0,0 13 0,-1 8 0,-4 11 0,-4 17 0,-9 20 0,-18 23 0,21-36 0,-3 1 0,-1-2 0,-1 0 0,-2 0 0,-1 0 0,-2 6 0,-1 3 0,-6 12 0,-1 6 0,-5 8 0,0 5-198,15-22 1,1 1 0,0 1 197,1 2 0,0 0 0,2 0 0,1-1 0,0 0 0,3 0 0,1 1 0,1 0 0,2 0 0,-5 29 0,4-2 0,6-6 0,4-2 0,5-6 0,3-3 0,4-11 0,2-5 0,1 27 0,13-33 0,17-29 592,-20-10-592,-23 29 0,-23 6 0,-9 9 0,-5 13 0,-1 7-294,11-12 1,1 4-1,1 2 294,2 3 0,1 1 0,3 1 0,3-1 0,1 0 0,2-1 0,1-1 0,0 0 0,3-5 0,-2 12 0,3-9 0,-11 18 0,16-71 0,3-83 0,9-4 0,2-13 0,0 3 0,-1-7 0,2-4-246,2 8 0,1-5 0,1-2 0,2 0 16,0-2 1,2-2 0,2 0 0,1 0 229,2 0 0,1-1 0,1 1 0,2 3-148,-1 10 1,2 2 0,-1 2 0,1 4 147,3-4 0,-1 3 0,-1 6 384,3-8 1,-4 12-385,1 7 0,-16 51 0,-27 72 0,0 3 0,-4 10 0,5-12 0,-2 5 0,-1 2 316,-4 12 0,-1 3 0,1-2-316,1-3 0,0-2 0,2-4 0,-7 16 0,3-7 323,8-20 1,3-12-324,2-21 0,39-134 0,1 22 0,5-14 0,3-4-246,-2 3 0,2-5 0,1-2 0,1-2 49,-6 15 0,2-2 1,-1-1-1,0 1 0,-1 3 76,3-7 0,0 1 1,-3 3-1,-2 5 121,-1-4 0,-4 4 0,-2 11 0,-3 11 0,-5 13 0,-6 16 880,-32 112-880,3-14 0,-3 8 0,4-10 0,-1 3 0,-1 1 0,0 1 0,1-1 0,-1-2 0,-6 31 0,-1-33 0,0-72 0,24-40 0,12-31 0,4-6 0,0-2 0,5-9 0,1-4 0,1-1-101,-3 14 1,1-3 0,0-1-1,0 1 1,2 4 100,2-9 0,2 1 0,-1 6 0,-1 8 0,3-17 0,-3 20 0,-6 22 0,-36 118 0,6-15 0,-2 5 0,-7 16 0,0 5 0,-1 8 0,1 2 0,1-1 0,2-1 0,4-9 0,1-4 0,6-19 0,1-5 983,-8 19 0,15-49 0,5-26-852,16-42-131,6-26 0,-7 21 0,0-5 0,-2-17 0,-2-4 0,-1-7 0,-3-2 0,-4-1 0,-4 3 0,-2 16 0,-3 8 0,-10-13 0,0 63 0,9 82 0,7-5 0,1 10 0,1-7 0,0 5 0,1 2-316,0 10 1,0 2-1,0 1 316,0 2 0,0 2 0,0 0 0,0 4 0,0 0 0,0-1 0,0-2 0,0 0 0,0 0 0,0 4 0,0 1 0,0-1 0,1 1 0,-1-1 0,-1 0 0,0-3 0,-1 1 0,-2-3 0,0-5 0,-2-1 0,-1-3 0,-4 21 0,-4-6 0,-2-11 0,-2-5 0,-1-13 0,0-4 0,0-7 0,0-2 0,-17 38 0,8-21 947,11-17-947,9-21 0,6-21 0,3-47 0,0-51 0,0 18 0,0-7 0,1-13 0,1-2 0,1 3 0,1 3 0,0 5 0,0 4 0,2 12 0,-3 3 0,-6 5 0,-4 2 0,-7 1 0,-6 3 0,-3 1 0,-3 3 0,-27-33 0,12 26 0,19 23 0,14 18 0,20 4 0,51-37 0,-17 11 0,5-7 0,0 0 0,4-4 0,1-3-328,9-8 0,2-2 0,1-1 280,3-2 1,0-1 0,2 1 47,-15 12 0,1 0 0,1 1 0,-2 2 0,11-7 0,-1 3 0,0 3-25,-5 6 1,0 3 0,-1 3 24,16-4 0,-4 6 0,-15 10 0,-4 4 0,28-8 0,-32 8 0,-24 3 983,-13-1-845,-5-8-60,1-3-78,3-3 0,3 4 0,0 5 0,2 1 0,3 2 0,6 3 0,-12 10 0,5 10 0,-9 20 0,5 24 0,2 28 0,-5 22 0,-11-45 0,-3 1 0,-3 0 0,-4-2 0,-16 43 0,-11-11 0,-2-9 0,1-6 0,5-8 0,9-12 0,9-11 0,7-7 0,6 5 0,0 10 0,0 9 0,0 0 0,0-7 0,0-11 0,0-3 0,0 9 0,0 17 0,0 12 0,0 6 0,0 3 0,0-7 0,0-1 0,0-9 0,-8 0 0,-8 4 0,-9-3 0,-2-5 0,6-14 0,7-12 0,5-8 0,0-4 0,0-1 0,-3 1 0,1-1 0,2-4 0,3-4 0,2-7 0,-8-3 0,-5-2 0,-13-8 0,-6-11 0,11 3 0,-5-8 0,10 12 0,-9-3 0,-2 0 0,1-1 0,9 1 0,10 4 0,5 1 0,6 0 0,0 0 0,0-6 0,0-5 0,1-7 0,7-13 0,8-12 0,7-12 0,6-8 0,1-6 0,4-10 0,0-1 0,0 6 0,-2 16 0,-11 23 0,-8 14 0,-7 10 0,-6 3 0,0-8 0,0-15 0,-1-19 0,-4-17 0,-5-21 0,4 41 0,-4-22 0,2 35 0,-2-12 0,-6-8 0,-1 3 0,-4-1 0,-2 1 0,-2 14 0,1 15 0,6 10 0,6 9 0,7 2 0,4 0 0,1-2 0,7-7 0,13-6 0,15-3 0,15 3 0,10 10 0,8 8 0,6 12 0,-1 15 0,-9 13 0,-16 10 0,-14 4 0,-11-1 0,-8 5 0,-2 7 0,-3 3 0,-4 2 0,-3-9 0,-3-10 0,0-10 0,0-15 0,0 1 0,0-5 0,0 10 0,0 7 0,0 9 0,-3 10 0,-4 10 0,-5 6 0,-4 1 0,-2 0 0,1-3 0,0 8 0,-1 8 0,0 1 0,-3 3 0,-1-8 0,-3-4 0,-7 0 0,-13-1 0,10-30 0,-7 0 0,-13 8 0,-9 0 0,11-14 0,-5 0 0,-3-1-305,-10 2 1,-5-1-1,-2-3 305,-3-1 0,-2-3 0,-1-4 0,0-3 0,-1-3 0,1-4 0,5-2 0,0-3 0,2-1 0,-24-1 0,4-4 0,13-5 0,7-4 0,16-3 0,7-3 0,-18-14 0,34-3 0,16-4 914,-2-13-914,-7-24 0,11 24 0,-1-2 0,-2-3 0,0 0 0,-18-38 0,9 26 0,15 29 0,14 21 0,10 10 0,7-3 0,6-7 0,17-10 0,26-10 0,20-2 0,10 1 0,-13 6 0,-22 9 0,-18 8 0,-15 7 0,0 3 0,-11 0 0,0 4 0,-11 6 0,-19 5 0,11-4 0,-13-1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7T09:11:36.3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445 401 24575,'28'-6'0,"15"0"0,-14 6 0,23 0 0,-15 0 0,1 0 0,-12 0 0,-7 0 0,11-3 0,6-1 0,1 1 0,-9 0 0,-20 5 0,-7 15 0,15-24 0,47-26 0,-9-7 0,4-7 0,9-6 0,0 0 0,-5 6 0,-4 3 0,12-9 0,-43 35 0,-28 22 0,-17 15 0,-10 9 0,-15 16 0,-24 18 0,21-23 0,-4 2 0,-18 15 0,1-2 0,25-20 0,1-3 0,-10 9 0,4-6 0,15-13 0,-3 7 0,5-1 0,10-4 0,3-1 0,3-3 0,5-1 0,0 8 0,-5 6 0,-6 9 0,-6-1 0,-5-5 0,-1-7 0,-1-8 0,6-2 0,5-7 0,5-1 0,-4 6 0,-10 4 0,-9 5 0,0-1 0,9-4 0,15-5 0,9-6 0,4-1 0,3 2 0,0 4 0,0 6 0,0 1 0,0 0 0,-2 6 0,-4 13 0,-7 12 0,-7 7 0,-2-6 0,2-13 0,7-11 0,7-11 0,3-6 0,3-4 0,0 2 0,0 0 0,2 1 0,7 4 0,14 2 0,22 14 0,25 12 0,-26-15 0,1 2 0,2 4 0,0 2 0,0 1 0,-2 1 0,-4 0 0,-3 0 0,24 31 0,-15-7 0,-15-11 0,-9-3 0,-6 8 0,-2 13 0,-2 17 0,-2 9 0,0-3 0,3-7 0,4-13 0,11-4 0,15 0 0,11-1 0,7-2 0,-6-10 0,-15-12 0,-17-13 0,-11-12 0,-1-3 0,2 7 0,8 6 0,3 5 0,-1-4 0,-5-12 0,-6-11 0,-7-21 0,-4-41 0,-2-43 0,0 28 0,0-6 0,-1-19 0,0-4-168,-1 31 0,1-1 1,-1 0 167,0-2 0,1-1 0,-1 1 0,0 3 0,1 0 0,-1 3 0,1-18 0,0 3 0,2 12 0,0 4 0,5-31 0,4 22 0,4-2 0,2-11 503,-3-4-503,-4 7 0,-6 15 0,-19 11 0,-28-13 0,10 26 0,-3-3 0,-6-6 0,0-2 0,4 1 0,2 2 0,-16-27 0,22 35 0,13 27 0,6 13 0,-1 5 0,-8 0 0,-18-3 0,-20-17 0,-11-14 0,-3-8 0,17 6 0,20 19 0,18 16 0,12 14 0,0 16 0,-4 13 0,-5 0 0,-3-11 0,2-16 0,4-11 0,5-1 0,4 16 0,2 2 0,1 22 0,-8 6 0,-10 11 0,-8 5 0,-6 0 0,2-6 0,0-9 0,0-4 0,0-8 0,0-7 0,0-2 0,-3-2 0,0-1 0,1-1 0,7-3 0,3-6 0,-3-4 0,-1-6 0,-3-2 0,4-2 0,7-2 0,8 0 0,40-20 0,-6 5 0,42-11 0,-37 16 0,15 7 0,-15 22 0,14 33 0,-16-8 0,-3 8 0,3 15 0,0 6 0,2 7 0,0 2 0,0 4 0,-1-1 0,-2-3 0,0-3 0,-4-9 0,-1-4 0,-4-11 0,-1-4 0,11 28 0,-6-23 0,-5-15 0,-4-8 0,-5-8 0,-3-8 0,-1-2 0,12-40 0,6-4 0,26-33 0,4 8 0,11-7 0,-27 25 0,-1-1 0,1-3 0,-1-1 0,2-4 0,-2 0 0,-2 3 0,-3 1 0,21-27 0,-9 14 0,-6 12 0,-17 18 0,-3 5 0,-15 13 0,2 0 0,12-2 0,19-4 0,30-5 0,33-5 0,-36 13 0,3 1 0,8 2 0,1 1 0,0 2 0,0 1 0,0 2 0,-1 0 0,-4 0 0,-2 0 0,-6 0 0,-2 0 0,-5 0 0,-2 0 0,28 0 0,-20 0 0,-13 0 0,-16 0 0,-14 0 0,-69-6 0,16 1 0,-51-5 0,32 6 0,-15 5 0,-24 12 0,41-4 0,-1 2 0,2 0 0,2-1 0,-35 5 0,35-9 0,26-10 0,16-11 0,9-12 0,1-15 0,0-11 0,3-6 0,4 2 0,3 9 0,0 17 0,-4 18 0,-30 24 0,-8 8 0,-22 12 0,8-4 0,-2 3 0,2 5 0,0 3 0,8 0-984,17-8 0,11-13 0,8-6 0,6-1 0,6 14 0,7 22 104,6 28 880,2 15 983,-6-7 0,-9-14 0,-7-20 0,-1-25 0,2-6 0,2-17-97,6 0-886,6-5 0,13-11 0,15-6 0,7-2 0,-1 7 0,-34 10 0,-95 5 0,21 2 0,-6 0 0,-2-1 0,-5-1 0,1-1 0,-26-6 0,2-3 0,-5-6 0,3-3 0,11-2 0,5-1 0,10 2 0,6 1 0,-21-9 0,42 10 0,25 9 0,10-6 0,6 4 0,0-2 0,0 6 0,0 57 0,0 5 0,0 5 0,0 4 0,0-9 0,0 1 0,0 8 0,0 0 0,0-3 0,0-2 0,0-4 0,0-1 0,0 0 0,0-1 0,0 43 0,0-43 0,0 0 0,0 3 0,0 2 0,0-1 0,0 1 0,-1 0 0,2 0 0,0-2 0,1-1 0,5 42 0,4-14 0,3-19 0,-4-18 0,2-16 0,-6-15 0,5-7 0,1-6 0,5 0 0,0 0 0,-3 0 0,-1 0 0,2 0 0,11 0 0,16-4 0,16-6 0,13-9 0,8-4 0,-2-1 0,-13 3 0,-11 6 0,-30 4 0,-8 3 0,-15-2 0,-8-9 0,-24-15 0,-30-16 0,14 19 0,-4 1 0,-8-2 0,-2 3 0,1 5 0,0 4 0,7 5 0,3 4 0,-24 2 0,32 8 0,20 1 0,4 0 0,-5 7 0,-6 6 0,-7 5 0,20-2 0,4-2 0,53-11 0,22 6 0,-1-2 0,8 2 0,6 3 0,4 2 0,12 4 0,3 3 0,0 0 0,-1 2 0,-9-1 0,-4 0 0,-9-1 0,-4-1 0,-14-4 0,-2-1 0,34 3 0,-12-7 0,-13-8 0,-13-3 0,-10 0 0,-18 0 0,-2 0 0,-16 0 0,-31 0 0,15 0 0,-39 0 0,13 0 0,-17 0 0,-7 0 0,5 0 0,6 0 0,5 0 0,8 0 0,8 0 0,15-4 0,9-5 0,7-2 0,8-6 0,10-3 0,14-3 0,18-7 0,12 1 0,8 5 0,5 6 0,-3 11 0,0 4 0,4 3 0,3 0 0,-4 0 0,-12 5 0,-24 4 0,-18 1 0,-10 1 0,-9-5 0,5 2 0,16-4 0,19 1 0,7-5 0,1 0 0,-6 0 0,-24-3 0,1-5 0,-14-1 0,-4-2 0,5 0 0,-6 2 0,0-5 0,0-6 0,0-3 0,0 0 0,0 2 0,0 6 0,0-4 0,0-10 0,0-7 0,0-1 0,0 10 0,0 16 0,0 94 0,0-35 0,0 4 0,0 10 0,0 8 0,0-1 0,0 27 0,0-1 0,0-3 0,0-4 0,-1-17 0,2-6 0,4 23 0,-1-54 0,7-16 0,-1-18 0,7 0 0,1 2 0,0 6 0,-4 7 0,-7 6 0,-4 4 0,-3-11 0,0-2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7T08:56:28.7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1273 24575,'53'-25'0,"1"0"0,13-11 0,6-6 0,4-4 0,7-7 0,-6 5 0,-2 0 0,1 1 0,1 0 0,6-2 0,-7 7 0,-11 11 0,-3 4 0,10-5 0,1 2 0,-10 4 0,-5 3 0,17-3 0,-28 11 0,-4-2 0,7-2 0,4-2 0,7 3 0,-36 7 0,-18 6 0,-48-16 0,-11-14 0,-22-28 0,29 20 0,-2-2 0,-2 2 0,-1 0 0,-1 1 0,1 3 0,-28-14 0,24 27 0,17 15 0,8 11 0,3 13 0,6 8 0,7 2 0,9-5 0,21-10 0,30-6 0,40-2 0,-25 0 0,5 0 0,10 0 0,2 0 0,2 1 0,-1 1 0,-6 2 0,-4 2 0,-15 2 0,-5 2 0,19 17 0,-29 3 0,-13-3 0,4-6 0,7-8 0,28-6 0,-17-9 0,5-5 0,10-7 0,2-5 0,7-5 0,-1-5 0,-10 0 0,-5-1 0,27-14 0,-49 22 0,-31 22 0,-41 29 0,-31 32 0,22-19 0,-2 3 0,-1 5 0,1-1 0,5-8 0,4-2 0,-16 21 0,29-30 0,11-4 0,14-6 0,-4 8 0,-11 8 0,-7 0 0,-4 2 0,3-4 0,8-6 0,5-8 0,0-14 0,-13-16 0,-26-11 0,-28-6 0,-18 0 0,4 5 0,22 5 0,26-1 0,23 8 0,14-3 0,12 4 0,13-3 0,9 1 0,16-1 0,-19 5 0,0-4 0,-22 5 0,0 3 0,-6 29 0,0-9 0,-6 22 0,0-18 0,-1-4 0,5-4 0,42-28 0,0-1 0,24-12 0,-17 15 0,-24 8 0,-6 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7T09:11:26.3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1853 589 24575,'-68'0'0,"-9"0"0,-6 0 0,7 5 0,12 7 0,21 5 0,20 0 0,27-8 0,81-32 0,-7-2 0,10-5 0,-17 3 0,4-3 0,0-1 0,1-3 0,0-2 0,-3 0 0,16-11 0,-9 3 0,-22 9 0,-7 5 0,10-2 0,-32 26 0,-27 26 0,-29 21 0,-27 17 0,-15 5 0,4-11 0,17-12 0,29-25 0,4-6 0,4-15 0,-11-5 0,-21-16 0,-21-24 0,21 13 0,-2-4 0,-7-6 0,-1 0 0,1 2 0,1 3 0,5 7 0,2 4 0,-21-3 0,25 21 0,16 10 0,8 16 0,1 25 0,-8 24 0,-4 16 0,1-4 0,6-15 0,9-12 0,8-22 0,25-7 0,26 2 0,7-1 0,8 4 0,11 14 0,3 9 0,-13 2 0,-5-1 0,-17-14 0,0-1 0,24 15 0,-1-5 0,4-18 0,16 0 0,-8-9 0,-30-26 0,-25-16 0,-12-10 0,-8 15 0,-2 23 0,0 44 0,-6 32 0,1-26 0,-2 1 0,1 2 0,-1-2 0,-4 38 0,10-27 0,17-27 0,12-19 0,6-11 0,1-5 0,-7 0 0,2 0 0,11 2 0,8 3 0,-1 4 0,-8 6 0,-16 2 0,-14-3 0,-4-4 0,5-7 0,15-3 0,-3 0 0,13-1 0,-15-2 0,4-3 0,-1 0 0,5 1 0,4 3 0,3 1 0,-2 7 0,-17-2 0,-5 10 0,-12 2 0,0 4 0,0 0 0,-6 1 0,2-11 0,-10 5 0,10-11 0,-4 3 0,1 3 0,3-1 0,-9 6 0,-2-1 0,3-5 0,-6-1 0,5-8 0,-6-1 0,-6-7 0,-3-9 0,-1-12 0,8-2 0,9 8 0,7 11 0,-1 55 0,4-23 0,-4 46 0,6-38 0,0 6 0,0-7 0,0-16 0,0-40 0,0-14 0,0-49 0,-1 43 0,-1-3 0,-1-8 0,-1-3 0,-3-7 0,-2-2 0,-5-2 0,-1-1 0,0 4 0,-1 2 0,1 10 0,0 6 0,-6-18 0,8 37 0,1 23 0,0 13 0,-1 8 0,-4 11 0,-4 17 0,-9 20 0,-18 23 0,21-36 0,-3 1 0,-1-2 0,-1 0 0,-2 0 0,-1 0 0,-2 6 0,-1 3 0,-6 12 0,-1 6 0,-5 8 0,0 5-198,15-22 1,1 1 0,0 1 197,1 2 0,0 0 0,2 0 0,1-1 0,0 0 0,3 0 0,1 1 0,1 0 0,2 0 0,-5 29 0,4-2 0,6-6 0,4-2 0,5-6 0,3-3 0,4-11 0,2-5 0,1 27 0,13-33 0,17-29 592,-20-10-592,-23 29 0,-23 6 0,-9 9 0,-5 13 0,-1 7-294,11-12 1,1 4-1,1 2 294,2 3 0,1 1 0,3 1 0,3-1 0,1 0 0,2-1 0,1-1 0,0 0 0,3-5 0,-2 12 0,3-9 0,-11 18 0,16-71 0,3-83 0,9-4 0,2-13 0,0 3 0,-1-7 0,2-4-246,2 8 0,1-5 0,1-2 0,2 0 16,0-2 1,2-2 0,2 0 0,1 0 229,2 0 0,1-1 0,1 1 0,2 3-148,-1 10 1,2 2 0,-1 2 0,1 4 147,3-4 0,-1 3 0,-1 6 384,3-8 1,-4 12-385,1 7 0,-16 51 0,-27 72 0,0 3 0,-4 10 0,5-12 0,-2 5 0,-1 2 316,-4 12 0,-1 3 0,1-2-316,1-3 0,0-2 0,2-4 0,-7 16 0,3-7 323,8-20 1,3-12-324,2-21 0,39-134 0,1 22 0,5-14 0,3-4-246,-2 3 0,2-5 0,1-2 0,1-2 49,-6 15 0,2-2 1,-1-1-1,0 1 0,-1 3 76,3-7 0,0 1 1,-3 3-1,-2 5 121,-1-4 0,-4 4 0,-2 11 0,-3 11 0,-5 13 0,-6 16 880,-32 112-880,3-14 0,-3 8 0,4-10 0,-1 3 0,-1 1 0,0 1 0,1-1 0,-1-2 0,-6 31 0,-1-33 0,0-72 0,24-40 0,12-31 0,4-6 0,0-2 0,5-9 0,1-4 0,1-1-101,-3 14 1,1-3 0,0-1-1,0 1 1,2 4 100,2-9 0,2 1 0,-1 6 0,-1 8 0,3-17 0,-3 20 0,-6 22 0,-36 118 0,6-15 0,-2 5 0,-7 16 0,0 5 0,-1 8 0,1 2 0,1-1 0,2-1 0,4-9 0,1-4 0,6-19 0,1-5 983,-8 19 0,15-49 0,5-26-852,16-42-131,6-26 0,-7 21 0,0-5 0,-2-17 0,-2-4 0,-1-7 0,-3-2 0,-4-1 0,-4 3 0,-2 16 0,-3 8 0,-10-13 0,0 63 0,9 82 0,7-5 0,1 10 0,1-7 0,0 5 0,1 2-316,0 10 1,0 2-1,0 1 316,0 2 0,0 2 0,0 0 0,0 4 0,0 0 0,0-1 0,0-2 0,0 0 0,0 0 0,0 4 0,0 1 0,0-1 0,1 1 0,-1-1 0,-1 0 0,0-3 0,-1 1 0,-2-3 0,0-5 0,-2-1 0,-1-3 0,-4 21 0,-4-6 0,-2-11 0,-2-5 0,-1-13 0,0-4 0,0-7 0,0-2 0,-17 38 0,8-21 947,11-17-947,9-21 0,6-21 0,3-47 0,0-51 0,0 18 0,0-7 0,1-13 0,1-2 0,1 3 0,1 3 0,0 5 0,0 4 0,2 12 0,-3 3 0,-6 5 0,-4 2 0,-7 1 0,-6 3 0,-3 1 0,-3 3 0,-27-33 0,12 26 0,19 23 0,14 18 0,20 4 0,51-37 0,-17 11 0,5-7 0,0 0 0,4-4 0,1-3-328,9-8 0,2-2 0,1-1 280,3-2 1,0-1 0,2 1 47,-15 12 0,1 0 0,1 1 0,-2 2 0,11-7 0,-1 3 0,0 3-25,-5 6 1,0 3 0,-1 3 24,16-4 0,-4 6 0,-15 10 0,-4 4 0,28-8 0,-32 8 0,-24 3 983,-13-1-845,-5-8-60,1-3-78,3-3 0,3 4 0,0 5 0,2 1 0,3 2 0,6 3 0,-12 10 0,5 10 0,-9 20 0,5 24 0,2 28 0,-5 22 0,-11-45 0,-3 1 0,-3 0 0,-4-2 0,-16 43 0,-11-11 0,-2-9 0,1-6 0,5-8 0,9-12 0,9-11 0,7-7 0,6 5 0,0 10 0,0 9 0,0 0 0,0-7 0,0-11 0,0-3 0,0 9 0,0 17 0,0 12 0,0 6 0,0 3 0,0-7 0,0-1 0,0-9 0,-8 0 0,-8 4 0,-9-3 0,-2-5 0,6-14 0,7-12 0,5-8 0,0-4 0,0-1 0,-3 1 0,1-1 0,2-4 0,3-4 0,2-7 0,-8-3 0,-5-2 0,-13-8 0,-6-11 0,11 3 0,-5-8 0,10 12 0,-9-3 0,-2 0 0,1-1 0,9 1 0,10 4 0,5 1 0,6 0 0,0 0 0,0-6 0,0-5 0,1-7 0,7-13 0,8-12 0,7-12 0,6-8 0,1-6 0,4-10 0,0-1 0,0 6 0,-2 16 0,-11 23 0,-8 14 0,-7 10 0,-6 3 0,0-8 0,0-15 0,-1-19 0,-4-17 0,-5-21 0,4 41 0,-4-22 0,2 35 0,-2-12 0,-6-8 0,-1 3 0,-4-1 0,-2 1 0,-2 14 0,1 15 0,6 10 0,6 9 0,7 2 0,4 0 0,1-2 0,7-7 0,13-6 0,15-3 0,15 3 0,10 10 0,8 8 0,6 12 0,-1 15 0,-9 13 0,-16 10 0,-14 4 0,-11-1 0,-8 5 0,-2 7 0,-3 3 0,-4 2 0,-3-9 0,-3-10 0,0-10 0,0-15 0,0 1 0,0-5 0,0 10 0,0 7 0,0 9 0,-3 10 0,-4 10 0,-5 6 0,-4 1 0,-2 0 0,1-3 0,0 8 0,-1 8 0,0 1 0,-3 3 0,-1-8 0,-3-4 0,-7 0 0,-13-1 0,10-30 0,-7 0 0,-13 8 0,-9 0 0,11-14 0,-5 0 0,-3-1-305,-10 2 1,-5-1-1,-2-3 305,-3-1 0,-2-3 0,-1-4 0,0-3 0,-1-3 0,1-4 0,5-2 0,0-3 0,2-1 0,-24-1 0,4-4 0,13-5 0,7-4 0,16-3 0,7-3 0,-18-14 0,34-3 0,16-4 914,-2-13-914,-7-24 0,11 24 0,-1-2 0,-2-3 0,0 0 0,-18-38 0,9 26 0,15 29 0,14 21 0,10 10 0,7-3 0,6-7 0,17-10 0,26-10 0,20-2 0,10 1 0,-13 6 0,-22 9 0,-18 8 0,-15 7 0,0 3 0,-11 0 0,0 4 0,-11 6 0,-19 5 0,11-4 0,-13-1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82238-11BD-824B-8F8C-731A9F37097B}" type="datetimeFigureOut">
              <a:rPr lang="nl-NL" smtClean="0"/>
              <a:t>22-9-2023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818EA-99CF-2044-9079-9994909AE5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4833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solidFill>
                  <a:srgbClr val="538135"/>
                </a:solidFill>
                <a:effectLst/>
                <a:latin typeface="Calibri" panose="020F0502020204030204" pitchFamily="34" charset="0"/>
              </a:rPr>
              <a:t>Tijdens deze </a:t>
            </a:r>
            <a:r>
              <a:rPr lang="nl-NL" dirty="0" err="1">
                <a:solidFill>
                  <a:srgbClr val="538135"/>
                </a:solidFill>
                <a:effectLst/>
                <a:latin typeface="Calibri" panose="020F0502020204030204" pitchFamily="34" charset="0"/>
              </a:rPr>
              <a:t>Pleeggezinsdag</a:t>
            </a:r>
            <a:r>
              <a:rPr lang="nl-NL" dirty="0">
                <a:solidFill>
                  <a:srgbClr val="538135"/>
                </a:solidFill>
                <a:effectLst/>
                <a:latin typeface="Calibri" panose="020F0502020204030204" pitchFamily="34" charset="0"/>
              </a:rPr>
              <a:t> kunnen jullie haar ‘live’ horen vertellen over o.a. de relatie tussen trauma en het lichaam</a:t>
            </a:r>
            <a:r>
              <a:rPr lang="nl-NL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, en waarom lichaams- en ervaringsgerichte methoden zo waardevol kunnen zijn in het herstel</a:t>
            </a:r>
            <a:r>
              <a:rPr lang="nl-NL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 </a:t>
            </a:r>
            <a:endParaRPr lang="nl-NL" dirty="0">
              <a:solidFill>
                <a:srgbClr val="538135"/>
              </a:solidFill>
              <a:effectLst/>
              <a:latin typeface="Calibri" panose="020F0502020204030204" pitchFamily="34" charset="0"/>
            </a:endParaRPr>
          </a:p>
          <a:p>
            <a:r>
              <a:rPr lang="nl-NL" dirty="0">
                <a:solidFill>
                  <a:srgbClr val="538135"/>
                </a:solidFill>
                <a:effectLst/>
                <a:latin typeface="Calibri" panose="020F0502020204030204" pitchFamily="34" charset="0"/>
              </a:rPr>
              <a:t>Tijdens deze lezing komt o.a. aan bod: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538135"/>
                </a:solidFill>
                <a:effectLst/>
                <a:latin typeface="Symbol" pitchFamily="2" charset="2"/>
              </a:rPr>
              <a:t>• </a:t>
            </a:r>
            <a:r>
              <a:rPr lang="nl-NL" i="1" dirty="0">
                <a:solidFill>
                  <a:srgbClr val="538135"/>
                </a:solidFill>
                <a:effectLst/>
                <a:latin typeface="Arial" panose="020B0604020202020204" pitchFamily="34" charset="0"/>
              </a:rPr>
              <a:t>Trauma: wat is het, kenmerken, soorten,</a:t>
            </a:r>
            <a:r>
              <a:rPr lang="nl-NL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nl-NL" i="1" dirty="0">
                <a:solidFill>
                  <a:srgbClr val="538135"/>
                </a:solidFill>
                <a:effectLst/>
                <a:latin typeface="Arial" panose="020B0604020202020204" pitchFamily="34" charset="0"/>
              </a:rPr>
              <a:t>uitingsvormen</a:t>
            </a:r>
            <a:endParaRPr lang="nl-NL" dirty="0">
              <a:solidFill>
                <a:srgbClr val="538135"/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FF0000"/>
                </a:solidFill>
                <a:effectLst/>
                <a:latin typeface="Symbol" pitchFamily="2" charset="2"/>
              </a:rPr>
              <a:t>• </a:t>
            </a:r>
            <a:r>
              <a:rPr lang="nl-NL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Hoe trauma het brein beïnvloedt, en waar je dat aan kunt merken;</a:t>
            </a:r>
            <a:endParaRPr lang="nl-NL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FF0000"/>
                </a:solidFill>
                <a:effectLst/>
                <a:latin typeface="Symbol" pitchFamily="2" charset="2"/>
              </a:rPr>
              <a:t>• </a:t>
            </a:r>
            <a:r>
              <a:rPr lang="nl-NL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Wat trauma zo ‘lichamelijk’ maakt</a:t>
            </a:r>
            <a:endParaRPr lang="nl-NL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538135"/>
                </a:solidFill>
                <a:effectLst/>
                <a:latin typeface="Symbol" pitchFamily="2" charset="2"/>
              </a:rPr>
              <a:t>• </a:t>
            </a:r>
            <a:r>
              <a:rPr lang="nl-NL" i="1" dirty="0">
                <a:solidFill>
                  <a:srgbClr val="538135"/>
                </a:solidFill>
                <a:effectLst/>
                <a:latin typeface="Arial" panose="020B0604020202020204" pitchFamily="34" charset="0"/>
              </a:rPr>
              <a:t>Last but </a:t>
            </a:r>
            <a:r>
              <a:rPr lang="nl-NL" i="1" dirty="0" err="1">
                <a:solidFill>
                  <a:srgbClr val="538135"/>
                </a:solidFill>
                <a:effectLst/>
                <a:latin typeface="Arial" panose="020B0604020202020204" pitchFamily="34" charset="0"/>
              </a:rPr>
              <a:t>not</a:t>
            </a:r>
            <a:r>
              <a:rPr lang="nl-NL" i="1" dirty="0">
                <a:solidFill>
                  <a:srgbClr val="53813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nl-NL" i="1" dirty="0" err="1">
                <a:solidFill>
                  <a:srgbClr val="538135"/>
                </a:solidFill>
                <a:effectLst/>
                <a:latin typeface="Arial" panose="020B0604020202020204" pitchFamily="34" charset="0"/>
              </a:rPr>
              <a:t>least</a:t>
            </a:r>
            <a:r>
              <a:rPr lang="nl-NL" i="1" dirty="0">
                <a:solidFill>
                  <a:srgbClr val="538135"/>
                </a:solidFill>
                <a:effectLst/>
                <a:latin typeface="Arial" panose="020B0604020202020204" pitchFamily="34" charset="0"/>
              </a:rPr>
              <a:t> natuurlijk ook iets over wat helpt, </a:t>
            </a:r>
            <a:r>
              <a:rPr lang="nl-NL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en hoe je iemand trauma-sensitief kunt ondersteunen.</a:t>
            </a:r>
            <a:endParaRPr lang="nl-NL" dirty="0">
              <a:solidFill>
                <a:srgbClr val="538135"/>
              </a:solidFill>
              <a:effectLst/>
              <a:latin typeface="Arial" panose="020B0604020202020204" pitchFamily="34" charset="0"/>
            </a:endParaRPr>
          </a:p>
          <a:p>
            <a:br>
              <a:rPr lang="nl-NL" dirty="0">
                <a:effectLst/>
                <a:latin typeface="Calibri" panose="020F0502020204030204" pitchFamily="34" charset="0"/>
              </a:rPr>
            </a:br>
            <a:endParaRPr lang="nl-NL" dirty="0">
              <a:effectLst/>
              <a:latin typeface="Calibri" panose="020F0502020204030204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4818EA-99CF-2044-9079-9994909AE52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0722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74662-F9EB-4D3C-BB9A-6CFB9FE5EB0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6668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Nobody</a:t>
            </a:r>
            <a:r>
              <a:rPr lang="nl-NL" dirty="0"/>
              <a:t> home  = geen/weinig sense of </a:t>
            </a:r>
            <a:r>
              <a:rPr lang="nl-NL" dirty="0" err="1"/>
              <a:t>self</a:t>
            </a:r>
            <a:endParaRPr lang="nl-NL" dirty="0"/>
          </a:p>
          <a:p>
            <a:r>
              <a:rPr lang="nl-NL" dirty="0"/>
              <a:t>Niet in contact met eigen behoeften, waarden, wensen</a:t>
            </a:r>
          </a:p>
          <a:p>
            <a:endParaRPr lang="nl-NL" dirty="0"/>
          </a:p>
          <a:p>
            <a:r>
              <a:rPr lang="nl-NL" dirty="0"/>
              <a:t>‘ik weet het niet’</a:t>
            </a:r>
            <a:br>
              <a:rPr lang="nl-NL" dirty="0"/>
            </a:br>
            <a:r>
              <a:rPr lang="nl-NL" dirty="0"/>
              <a:t>gebied in het brein (default mode </a:t>
            </a:r>
            <a:r>
              <a:rPr lang="nl-NL" dirty="0" err="1"/>
              <a:t>network</a:t>
            </a:r>
            <a:r>
              <a:rPr lang="nl-NL" dirty="0"/>
              <a:t>) minder actief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74662-F9EB-4D3C-BB9A-6CFB9FE5EB0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0135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4818EA-99CF-2044-9079-9994909AE522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8407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74662-F9EB-4D3C-BB9A-6CFB9FE5EB05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6564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74662-F9EB-4D3C-BB9A-6CFB9FE5EB0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9449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74662-F9EB-4D3C-BB9A-6CFB9FE5EB0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2463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74662-F9EB-4D3C-BB9A-6CFB9FE5EB0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02809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74662-F9EB-4D3C-BB9A-6CFB9FE5EB0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79902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74662-F9EB-4D3C-BB9A-6CFB9FE5EB0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36069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74662-F9EB-4D3C-BB9A-6CFB9FE5EB05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780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74662-F9EB-4D3C-BB9A-6CFB9FE5EB0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43276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74662-F9EB-4D3C-BB9A-6CFB9FE5EB05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49259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4818EA-99CF-2044-9079-9994909AE522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50196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74662-F9EB-4D3C-BB9A-6CFB9FE5EB05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22644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74662-F9EB-4D3C-BB9A-6CFB9FE5EB05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57118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74662-F9EB-4D3C-BB9A-6CFB9FE5EB05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82156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74662-F9EB-4D3C-BB9A-6CFB9FE5EB05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97638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74662-F9EB-4D3C-BB9A-6CFB9FE5EB05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08802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4818EA-99CF-2044-9079-9994909AE522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25249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74662-F9EB-4D3C-BB9A-6CFB9FE5EB05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14544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74662-F9EB-4D3C-BB9A-6CFB9FE5EB05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9361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74662-F9EB-4D3C-BB9A-6CFB9FE5EB0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67615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74662-F9EB-4D3C-BB9A-6CFB9FE5EB05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02524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nl-NL" sz="1200" dirty="0">
              <a:solidFill>
                <a:schemeClr val="tx1"/>
              </a:solidFill>
            </a:endParaRP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74662-F9EB-4D3C-BB9A-6CFB9FE5EB05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71289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nl-NL" sz="1200" dirty="0">
              <a:solidFill>
                <a:schemeClr val="tx1"/>
              </a:solidFill>
            </a:endParaRP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74662-F9EB-4D3C-BB9A-6CFB9FE5EB05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68351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74662-F9EB-4D3C-BB9A-6CFB9FE5EB05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19804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74662-F9EB-4D3C-BB9A-6CFB9FE5EB05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04863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74662-F9EB-4D3C-BB9A-6CFB9FE5EB05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55513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74662-F9EB-4D3C-BB9A-6CFB9FE5EB05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44148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8F8F3-7FFF-F94A-B208-527DC812C465}" type="slidenum">
              <a:rPr lang="nl-NL" smtClean="0"/>
              <a:pPr/>
              <a:t>37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72635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4818EA-99CF-2044-9079-9994909AE522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9877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74662-F9EB-4D3C-BB9A-6CFB9FE5EB05}" type="slidenum">
              <a:rPr lang="nl-NL" smtClean="0"/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9480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nl-NL" sz="1200" dirty="0">
              <a:solidFill>
                <a:schemeClr val="tx1"/>
              </a:solidFill>
            </a:endParaRP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74662-F9EB-4D3C-BB9A-6CFB9FE5EB0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8218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nl-NL" sz="1200" dirty="0">
              <a:solidFill>
                <a:schemeClr val="tx1"/>
              </a:solidFill>
            </a:endParaRP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74662-F9EB-4D3C-BB9A-6CFB9FE5EB0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5886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nl-NL" sz="1200" dirty="0">
              <a:solidFill>
                <a:schemeClr val="tx1"/>
              </a:solidFill>
            </a:endParaRP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74662-F9EB-4D3C-BB9A-6CFB9FE5EB0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4889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nl-NL" sz="1200" dirty="0">
              <a:solidFill>
                <a:schemeClr val="tx1"/>
              </a:solidFill>
            </a:endParaRP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74662-F9EB-4D3C-BB9A-6CFB9FE5EB0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3780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nl-NL" sz="1200" dirty="0">
              <a:solidFill>
                <a:schemeClr val="tx1"/>
              </a:solidFill>
            </a:endParaRP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74662-F9EB-4D3C-BB9A-6CFB9FE5EB0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8556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nl-NL" sz="1200" dirty="0">
              <a:solidFill>
                <a:schemeClr val="tx1"/>
              </a:solidFill>
            </a:endParaRP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74662-F9EB-4D3C-BB9A-6CFB9FE5EB0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4623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BDDCC4-BDBA-0851-1C49-CAC0B8FEB9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F0B14B1-6C13-9825-0FB1-E5DDE90E2E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7595FA-C339-6EFF-A902-7491A1A84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C790-7FC2-484F-9DED-5AA592730ACC}" type="datetimeFigureOut">
              <a:rPr lang="nl-NL" smtClean="0"/>
              <a:t>22-9-2023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2DC5FA4-23EE-80ED-0CEF-12AFAF511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1874BEC-DE2B-76FC-5147-9D1FB15A6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137E-F774-1547-839E-4A8B2C9DAF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665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16F40E-57B6-5EEB-A758-0ECA2B0BF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0359738-D3B5-47BA-4881-DE0E7EC32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25D0BA-7D47-203B-392D-214344D59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C790-7FC2-484F-9DED-5AA592730ACC}" type="datetimeFigureOut">
              <a:rPr lang="nl-NL" smtClean="0"/>
              <a:t>22-9-2023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E43B45-6ED3-D086-1C64-992774C60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EC9612B-0F7E-32F4-52D5-3DCBBC1C1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137E-F774-1547-839E-4A8B2C9DAF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9060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D84A602-CA88-6902-A283-431609AFE1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06E87E3-8630-C48C-B4BC-41D6500FB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FEA5CE4-5BEC-1F5D-F3F3-62280E540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C790-7FC2-484F-9DED-5AA592730ACC}" type="datetimeFigureOut">
              <a:rPr lang="nl-NL" smtClean="0"/>
              <a:t>22-9-2023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3BF2818-E123-CAA3-1B8F-AE3CB1E3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A1AF93D-68A7-DC51-2D2B-810FAD810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137E-F774-1547-839E-4A8B2C9DAF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0576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FD9681-AE00-67B2-CE11-FF4F078C5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698BEB-18F1-0387-40B2-B36ED2492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A22C74-D3CB-A336-0BC1-63A5B59B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C790-7FC2-484F-9DED-5AA592730ACC}" type="datetimeFigureOut">
              <a:rPr lang="nl-NL" smtClean="0"/>
              <a:t>22-9-2023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15DAC9-4A8E-2325-6AC1-0066B703C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3CB7F5-0318-F8CD-64D6-900AA610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137E-F774-1547-839E-4A8B2C9DAF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2807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EBB94F-15B0-DCF1-61C2-1EC58EBFA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C0B8FE-2AC1-2F6E-BFFE-663ADD18D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B2D3C7-9CC9-E7D9-6D71-9391D9695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C790-7FC2-484F-9DED-5AA592730ACC}" type="datetimeFigureOut">
              <a:rPr lang="nl-NL" smtClean="0"/>
              <a:t>22-9-2023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017FC24-75C4-7696-F67B-9D5E0684A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63DFD7-5656-EFB8-6627-A0EF3EFC9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137E-F774-1547-839E-4A8B2C9DAF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0587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86FBD-9B18-0F79-3210-D74129F96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9FFA8F-4386-466F-1CC8-8D697C904A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DA7105E-C7AB-E781-330F-86C6DAB6D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FBDC82-A0A1-6650-7D87-490FB1105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C790-7FC2-484F-9DED-5AA592730ACC}" type="datetimeFigureOut">
              <a:rPr lang="nl-NL" smtClean="0"/>
              <a:t>22-9-2023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8E709BE-8F80-971B-3096-429CCADC3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7BB7EA4-D185-2CB5-7D20-31728CCB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137E-F774-1547-839E-4A8B2C9DAF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0099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41B2E7-9687-9C1D-A1A1-D6F4CE62F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336273C-D0E7-99E0-063B-7F8C37267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AE11CDA-79E1-1A3A-4CFB-0E5CCD36D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FC5C0C0-D876-D4A6-E410-D16508658A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F31100D-7E10-0076-D7E2-035756C697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1D7EC67-1F65-0F9B-F6B4-D433D94A5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C790-7FC2-484F-9DED-5AA592730ACC}" type="datetimeFigureOut">
              <a:rPr lang="nl-NL" smtClean="0"/>
              <a:t>22-9-2023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A3EFA62-5F89-8A5A-B914-E0FC21946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2016478-548D-9E8C-4F77-D30CDE97C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137E-F774-1547-839E-4A8B2C9DAF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0505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481DF8-ACC1-1DD6-9809-2FA6FB826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00C4C99-1F41-2180-4F99-F5687A4FE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C790-7FC2-484F-9DED-5AA592730ACC}" type="datetimeFigureOut">
              <a:rPr lang="nl-NL" smtClean="0"/>
              <a:t>22-9-2023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02CE766-96E3-E30A-E078-2BA12E8EB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5EF0840-F5F0-AFA3-45EA-A014A6BC9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137E-F774-1547-839E-4A8B2C9DAF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2894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5DEC4FF-D8B2-9941-543F-AE33709CC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C790-7FC2-484F-9DED-5AA592730ACC}" type="datetimeFigureOut">
              <a:rPr lang="nl-NL" smtClean="0"/>
              <a:t>22-9-2023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F614F3A-FF07-61BE-9DD9-BE3A7A0FC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2CB3339-B4BA-23EE-2FF8-603C98F82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137E-F774-1547-839E-4A8B2C9DAF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077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92EF7-8404-6697-3408-701CB99DB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55D2FF-AADC-B60C-0C29-76111F525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FD0779D-2972-4FE3-BC61-71914A8D4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ABFF6A3-6235-8D8A-51A3-020F1C8A8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C790-7FC2-484F-9DED-5AA592730ACC}" type="datetimeFigureOut">
              <a:rPr lang="nl-NL" smtClean="0"/>
              <a:t>22-9-2023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290F1C0-15AD-1DA9-F052-8A268E5EB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B105669-1A38-D964-3B09-DD8B2FE1C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137E-F774-1547-839E-4A8B2C9DAF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9331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467D04-F509-C8CD-A7D1-5B0C6A7A1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6D5641B-35C8-F2D4-EA4F-32FB30F705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CF2A894-1F0B-F227-BE4E-9C7A396CF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7887BFD-FDF8-245D-2B3E-A44D065D2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C790-7FC2-484F-9DED-5AA592730ACC}" type="datetimeFigureOut">
              <a:rPr lang="nl-NL" smtClean="0"/>
              <a:t>22-9-2023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7AF9ECF-7F74-366E-3813-2F333B988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F27A455-6428-924D-4594-2C8D89359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137E-F774-1547-839E-4A8B2C9DAF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4024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136698B-CE6D-48B4-6E7F-D554F77E7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2AD8CAD-F45E-B2F4-BD02-AD108B77C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0FD0E9-0ACA-A799-C160-83CDBC149D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1C790-7FC2-484F-9DED-5AA592730ACC}" type="datetimeFigureOut">
              <a:rPr lang="nl-NL" smtClean="0"/>
              <a:t>22-9-2023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CF02070-1B92-D1EE-AF94-E97019871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029C79-BF77-DD3A-3501-4F0E79372B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7137E-F774-1547-839E-4A8B2C9DAF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80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2.png"/><Relationship Id="rId3" Type="http://schemas.openxmlformats.org/officeDocument/2006/relationships/image" Target="../media/image16.tiff"/><Relationship Id="rId7" Type="http://schemas.openxmlformats.org/officeDocument/2006/relationships/customXml" Target="../ink/ink2.xml"/><Relationship Id="rId12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customXml" Target="../ink/ink4.xml"/><Relationship Id="rId10" Type="http://schemas.openxmlformats.org/officeDocument/2006/relationships/image" Target="NULL"/><Relationship Id="rId4" Type="http://schemas.openxmlformats.org/officeDocument/2006/relationships/customXml" Target="../ink/ink1.xml"/><Relationship Id="rId9" Type="http://schemas.openxmlformats.org/officeDocument/2006/relationships/customXml" Target="../ink/ink3.xml"/><Relationship Id="rId1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customXml" Target="../ink/ink6.xml"/><Relationship Id="rId10" Type="http://schemas.openxmlformats.org/officeDocument/2006/relationships/image" Target="../media/image31.png"/><Relationship Id="rId4" Type="http://schemas.openxmlformats.org/officeDocument/2006/relationships/image" Target="../media/image34.png"/><Relationship Id="rId9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customXml" Target="../ink/ink8.xml"/><Relationship Id="rId7" Type="http://schemas.openxmlformats.org/officeDocument/2006/relationships/image" Target="../media/image290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1.png"/><Relationship Id="rId5" Type="http://schemas.openxmlformats.org/officeDocument/2006/relationships/customXml" Target="../ink/ink9.xml"/><Relationship Id="rId10" Type="http://schemas.openxmlformats.org/officeDocument/2006/relationships/image" Target="../media/image2.png"/><Relationship Id="rId4" Type="http://schemas.openxmlformats.org/officeDocument/2006/relationships/image" Target="../media/image280.png"/><Relationship Id="rId9" Type="http://schemas.openxmlformats.org/officeDocument/2006/relationships/image" Target="../media/image30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customXml" Target="../ink/ink11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customXml" Target="../ink/ink12.xml"/><Relationship Id="rId4" Type="http://schemas.openxmlformats.org/officeDocument/2006/relationships/image" Target="../media/image3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customXml" Target="../ink/ink13.xml"/><Relationship Id="rId7" Type="http://schemas.openxmlformats.org/officeDocument/2006/relationships/image" Target="../media/image2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37.gif"/><Relationship Id="rId5" Type="http://schemas.openxmlformats.org/officeDocument/2006/relationships/customXml" Target="../ink/ink14.xml"/><Relationship Id="rId10" Type="http://schemas.openxmlformats.org/officeDocument/2006/relationships/image" Target="../media/image36.jpeg"/><Relationship Id="rId4" Type="http://schemas.openxmlformats.org/officeDocument/2006/relationships/image" Target="../media/image320.png"/><Relationship Id="rId9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customXml" Target="../ink/ink15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customXml" Target="../ink/ink16.xml"/><Relationship Id="rId4" Type="http://schemas.openxmlformats.org/officeDocument/2006/relationships/image" Target="../media/image3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5C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C6DD937-18E2-EF19-DF10-086DFF3A5303}"/>
              </a:ext>
            </a:extLst>
          </p:cNvPr>
          <p:cNvSpPr txBox="1"/>
          <p:nvPr/>
        </p:nvSpPr>
        <p:spPr>
          <a:xfrm>
            <a:off x="2555629" y="1167115"/>
            <a:ext cx="7080738" cy="3974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solidFill>
                  <a:srgbClr val="245D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impact van trauma</a:t>
            </a:r>
            <a:br>
              <a:rPr lang="en-US" sz="5400" b="1" dirty="0">
                <a:solidFill>
                  <a:srgbClr val="245D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nl-NL" sz="2000" dirty="0">
              <a:solidFill>
                <a:srgbClr val="245DA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BD01EA0-4021-839C-7B88-272A398B740E}"/>
              </a:ext>
            </a:extLst>
          </p:cNvPr>
          <p:cNvSpPr txBox="1"/>
          <p:nvPr/>
        </p:nvSpPr>
        <p:spPr>
          <a:xfrm>
            <a:off x="4790129" y="5486401"/>
            <a:ext cx="26117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>
                <a:solidFill>
                  <a:srgbClr val="F55C5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Dr. Anne Marsman</a:t>
            </a:r>
          </a:p>
          <a:p>
            <a:pPr algn="ctr"/>
            <a:r>
              <a:rPr lang="nl-NL" sz="2400" dirty="0">
                <a:solidFill>
                  <a:srgbClr val="F55C5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23 september 2023</a:t>
            </a:r>
            <a:endParaRPr lang="nl-NL" sz="2000" dirty="0">
              <a:solidFill>
                <a:srgbClr val="F55C5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5E3344F-E15A-0C1E-C42E-0CBFF009B8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5503" y="5495365"/>
            <a:ext cx="1096232" cy="108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88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84D407-2211-5E40-8E71-17528F4BA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648000"/>
            <a:ext cx="8761413" cy="706964"/>
          </a:xfrm>
        </p:spPr>
        <p:txBody>
          <a:bodyPr>
            <a:normAutofit/>
          </a:bodyPr>
          <a:lstStyle/>
          <a:p>
            <a:r>
              <a:rPr lang="nl-NL" sz="4400" b="1" dirty="0">
                <a:solidFill>
                  <a:srgbClr val="245D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 trauma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F24162-EBEE-B342-B960-E0E829B40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2088000"/>
            <a:ext cx="10982575" cy="477000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nl-NL" sz="2400" b="1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Mono / enkelvoudig: </a:t>
            </a:r>
            <a:r>
              <a:rPr lang="nl-NL" sz="24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een schok, duidelijk voor en na</a:t>
            </a:r>
            <a:br>
              <a:rPr lang="nl-NL" sz="105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nl-NL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</a:br>
            <a:br>
              <a:rPr lang="nl-NL" sz="12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</a:br>
            <a:br>
              <a:rPr lang="nl-NL" sz="10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</a:br>
            <a:r>
              <a:rPr lang="nl-NL" sz="2400" b="1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Chronisch/complex trauma: </a:t>
            </a:r>
            <a:r>
              <a:rPr lang="nl-NL" sz="24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meerdere schokken, schokkend leven</a:t>
            </a:r>
          </a:p>
          <a:p>
            <a:pPr marL="0" indent="0">
              <a:lnSpc>
                <a:spcPct val="200000"/>
              </a:lnSpc>
              <a:buNone/>
            </a:pPr>
            <a:endParaRPr lang="nl-NL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Kan een afbeelding zijn van de tekst 'PTSD vg. CPTSD In PTSD everything was generally ok, until something happened and it wasn't. In developmental trauma, things were never truly &quot;ok&quot; and traumas compound become more complex over time. or EM EX'">
            <a:extLst>
              <a:ext uri="{FF2B5EF4-FFF2-40B4-BE49-F238E27FC236}">
                <a16:creationId xmlns:a16="http://schemas.microsoft.com/office/drawing/2014/main" id="{9E7520DD-CBE4-BB43-B9F6-6964CF2B78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01148" y="5114867"/>
            <a:ext cx="5255457" cy="116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an een afbeelding zijn van de tekst 'PTSD vg. CPTSD In PTSD everything was generally ok, until something happened and it wasn't. In developmental trauma, things were never truly &quot;ok&quot; and traumas compound become more complex over time. or EM EX'">
            <a:extLst>
              <a:ext uri="{FF2B5EF4-FFF2-40B4-BE49-F238E27FC236}">
                <a16:creationId xmlns:a16="http://schemas.microsoft.com/office/drawing/2014/main" id="{0F3EE41B-333C-8741-8EC8-9E3B33D116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22247" y="5758996"/>
            <a:ext cx="1441990" cy="31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Kan een afbeelding zijn van de tekst 'PTSD vg. CPTSD In PTSD everything was generally ok, until something happened and it wasn't. In developmental trauma, things were never truly &quot;ok&quot; and traumas compound become more complex over time. or EM EX'">
            <a:extLst>
              <a:ext uri="{FF2B5EF4-FFF2-40B4-BE49-F238E27FC236}">
                <a16:creationId xmlns:a16="http://schemas.microsoft.com/office/drawing/2014/main" id="{E6497CF0-A51B-E74E-A0DB-E154E6AADE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01148" y="2961510"/>
            <a:ext cx="5469024" cy="71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Kan een afbeelding zijn van de tekst 'PTSD vg. CPTSD In PTSD everything was generally ok, until something happened and it wasn't. In developmental trauma, things were never truly &quot;ok&quot; and traumas compound become more complex over time. or EM EX'">
            <a:extLst>
              <a:ext uri="{FF2B5EF4-FFF2-40B4-BE49-F238E27FC236}">
                <a16:creationId xmlns:a16="http://schemas.microsoft.com/office/drawing/2014/main" id="{6AE2BDA8-848A-7244-96B7-B6CC60C783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9428" y="5136671"/>
            <a:ext cx="1696711" cy="23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Kan een afbeelding zijn van de tekst 'PTSD vg. CPTSD In PTSD everything was generally ok, until something happened and it wasn't. In developmental trauma, things were never truly &quot;ok&quot; and traumas compound become more complex over time. or EM EX'">
            <a:extLst>
              <a:ext uri="{FF2B5EF4-FFF2-40B4-BE49-F238E27FC236}">
                <a16:creationId xmlns:a16="http://schemas.microsoft.com/office/drawing/2014/main" id="{C367A0E6-BCDF-4D4D-B42D-842596D0A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05234" y="5139587"/>
            <a:ext cx="1696711" cy="23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Kan een afbeelding zijn van de tekst 'PTSD vg. CPTSD In PTSD everything was generally ok, until something happened and it wasn't. In developmental trauma, things were never truly &quot;ok&quot; and traumas compound become more complex over time. or EM EX'">
            <a:extLst>
              <a:ext uri="{FF2B5EF4-FFF2-40B4-BE49-F238E27FC236}">
                <a16:creationId xmlns:a16="http://schemas.microsoft.com/office/drawing/2014/main" id="{9BD96A12-923A-F14E-AEFC-7D69F8F402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56717" y="5089486"/>
            <a:ext cx="1696711" cy="23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Kan een afbeelding zijn van de tekst 'PTSD vg. CPTSD In PTSD everything was generally ok, until something happened and it wasn't. In developmental trauma, things were never truly &quot;ok&quot; and traumas compound become more complex over time. or EM EX'">
            <a:extLst>
              <a:ext uri="{FF2B5EF4-FFF2-40B4-BE49-F238E27FC236}">
                <a16:creationId xmlns:a16="http://schemas.microsoft.com/office/drawing/2014/main" id="{E0BA3C2E-971C-8842-9FA3-F687554D24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97783" y="5916005"/>
            <a:ext cx="2223934" cy="41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C826F3A-3EAE-59AC-E188-4AD643CF483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490" y="281919"/>
            <a:ext cx="541068" cy="533088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12F37DD-556D-D6CB-39D8-2F5003331AA0}"/>
              </a:ext>
            </a:extLst>
          </p:cNvPr>
          <p:cNvSpPr txBox="1"/>
          <p:nvPr/>
        </p:nvSpPr>
        <p:spPr>
          <a:xfrm>
            <a:off x="9540959" y="6400756"/>
            <a:ext cx="2486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245DA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23 september 2023 – Anne Marsman</a:t>
            </a:r>
          </a:p>
        </p:txBody>
      </p:sp>
    </p:spTree>
    <p:extLst>
      <p:ext uri="{BB962C8B-B14F-4D97-AF65-F5344CB8AC3E}">
        <p14:creationId xmlns:p14="http://schemas.microsoft.com/office/powerpoint/2010/main" val="3124326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Kan een afbeelding zijn van de tekst 'PTSD vg. CPTSD In PTSD everything was generally ok, until something happened and it wasn't. In developmental trauma, things were never truly &quot;ok&quot; and traumas compound become more complex over time. or EM EX'">
            <a:extLst>
              <a:ext uri="{FF2B5EF4-FFF2-40B4-BE49-F238E27FC236}">
                <a16:creationId xmlns:a16="http://schemas.microsoft.com/office/drawing/2014/main" id="{E0BA3C2E-971C-8842-9FA3-F687554D24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97784" y="5550718"/>
            <a:ext cx="2223934" cy="41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7D211F32-0E58-6169-47D0-98C97474EF85}"/>
              </a:ext>
            </a:extLst>
          </p:cNvPr>
          <p:cNvSpPr txBox="1">
            <a:spLocks/>
          </p:cNvSpPr>
          <p:nvPr/>
        </p:nvSpPr>
        <p:spPr>
          <a:xfrm>
            <a:off x="468000" y="1980000"/>
            <a:ext cx="9025438" cy="5079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nl-NL" sz="2200" dirty="0">
                <a:solidFill>
                  <a:schemeClr val="tx1"/>
                </a:solidFill>
                <a:latin typeface="+mj-lt"/>
              </a:rPr>
              <a:t>Complex trauma heeft een </a:t>
            </a:r>
            <a:r>
              <a:rPr lang="nl-NL" sz="2200" b="1" dirty="0">
                <a:solidFill>
                  <a:schemeClr val="tx1"/>
                </a:solidFill>
                <a:latin typeface="+mj-lt"/>
              </a:rPr>
              <a:t>complexe uitwerking</a:t>
            </a:r>
            <a:r>
              <a:rPr lang="nl-NL" sz="2200" dirty="0">
                <a:solidFill>
                  <a:schemeClr val="tx1"/>
                </a:solidFill>
                <a:latin typeface="+mj-lt"/>
              </a:rPr>
              <a:t>:</a:t>
            </a:r>
          </a:p>
          <a:p>
            <a:pPr lvl="1">
              <a:lnSpc>
                <a:spcPct val="150000"/>
              </a:lnSpc>
            </a:pPr>
            <a:r>
              <a:rPr lang="nl-NL" sz="2200" dirty="0">
                <a:solidFill>
                  <a:schemeClr val="tx1"/>
                </a:solidFill>
                <a:latin typeface="+mj-lt"/>
              </a:rPr>
              <a:t>‘</a:t>
            </a:r>
            <a:r>
              <a:rPr lang="nl-NL" sz="2200" dirty="0" err="1">
                <a:solidFill>
                  <a:schemeClr val="tx1"/>
                </a:solidFill>
                <a:latin typeface="+mj-lt"/>
              </a:rPr>
              <a:t>Nobody</a:t>
            </a:r>
            <a:r>
              <a:rPr lang="nl-NL" sz="2200" dirty="0">
                <a:solidFill>
                  <a:schemeClr val="tx1"/>
                </a:solidFill>
                <a:latin typeface="+mj-lt"/>
              </a:rPr>
              <a:t> home’</a:t>
            </a:r>
          </a:p>
          <a:p>
            <a:pPr lvl="1">
              <a:lnSpc>
                <a:spcPct val="150000"/>
              </a:lnSpc>
            </a:pPr>
            <a:r>
              <a:rPr lang="nl-NL" sz="2200" dirty="0">
                <a:solidFill>
                  <a:schemeClr val="tx1"/>
                </a:solidFill>
                <a:latin typeface="+mj-lt"/>
              </a:rPr>
              <a:t>Overactief stress-systeem</a:t>
            </a:r>
          </a:p>
          <a:p>
            <a:pPr lvl="1">
              <a:lnSpc>
                <a:spcPct val="150000"/>
              </a:lnSpc>
            </a:pPr>
            <a:r>
              <a:rPr lang="nl-NL" sz="2200" dirty="0">
                <a:solidFill>
                  <a:schemeClr val="tx1"/>
                </a:solidFill>
                <a:latin typeface="+mj-lt"/>
              </a:rPr>
              <a:t>Gevangen in overlevingsmodus</a:t>
            </a:r>
          </a:p>
          <a:p>
            <a:pPr lvl="1">
              <a:lnSpc>
                <a:spcPct val="150000"/>
              </a:lnSpc>
            </a:pPr>
            <a:r>
              <a:rPr lang="nl-NL" sz="2200" dirty="0">
                <a:solidFill>
                  <a:schemeClr val="tx1"/>
                </a:solidFill>
                <a:latin typeface="+mj-lt"/>
              </a:rPr>
              <a:t>Gebrekkige emotie- &amp; zelfregulatie</a:t>
            </a:r>
          </a:p>
          <a:p>
            <a:pPr lvl="1">
              <a:lnSpc>
                <a:spcPct val="150000"/>
              </a:lnSpc>
            </a:pPr>
            <a:r>
              <a:rPr lang="nl-NL" sz="2200" dirty="0">
                <a:solidFill>
                  <a:schemeClr val="tx1"/>
                </a:solidFill>
                <a:latin typeface="+mj-lt"/>
              </a:rPr>
              <a:t>Onveilige hechting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1F9AAAF9-F477-3695-19E8-5D8056C82513}"/>
              </a:ext>
            </a:extLst>
          </p:cNvPr>
          <p:cNvSpPr txBox="1">
            <a:spLocks/>
          </p:cNvSpPr>
          <p:nvPr/>
        </p:nvSpPr>
        <p:spPr>
          <a:xfrm>
            <a:off x="504000" y="648000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solidFill>
                  <a:srgbClr val="245D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Complex trauma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805402F-EF69-2B13-E0F7-8E49C242828D}"/>
              </a:ext>
            </a:extLst>
          </p:cNvPr>
          <p:cNvSpPr txBox="1"/>
          <p:nvPr/>
        </p:nvSpPr>
        <p:spPr>
          <a:xfrm>
            <a:off x="9540959" y="6400756"/>
            <a:ext cx="2486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245DA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23 september 2023 – Anne Marsman</a:t>
            </a:r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B49FA927-8233-69A7-2465-F222FD3626F3}"/>
              </a:ext>
            </a:extLst>
          </p:cNvPr>
          <p:cNvGrpSpPr/>
          <p:nvPr/>
        </p:nvGrpSpPr>
        <p:grpSpPr>
          <a:xfrm>
            <a:off x="7129220" y="3566412"/>
            <a:ext cx="3673775" cy="1209208"/>
            <a:chOff x="6819254" y="3238806"/>
            <a:chExt cx="4975633" cy="1371513"/>
          </a:xfrm>
        </p:grpSpPr>
        <p:pic>
          <p:nvPicPr>
            <p:cNvPr id="10" name="Picture 2" descr="Kan een afbeelding zijn van de tekst 'PTSD vg. CPTSD In PTSD everything was generally ok, until something happened and it wasn't. In developmental trauma, things were never truly &quot;ok&quot; and traumas compound become more complex over time. or EM EX'">
              <a:extLst>
                <a:ext uri="{FF2B5EF4-FFF2-40B4-BE49-F238E27FC236}">
                  <a16:creationId xmlns:a16="http://schemas.microsoft.com/office/drawing/2014/main" id="{54135E0A-7F3E-33CB-67DB-25CE4D522D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819254" y="3238806"/>
              <a:ext cx="4975633" cy="1164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Kan een afbeelding zijn van de tekst 'PTSD vg. CPTSD In PTSD everything was generally ok, until something happened and it wasn't. In developmental trauma, things were never truly &quot;ok&quot; and traumas compound become more complex over time. or EM EX'">
              <a:extLst>
                <a:ext uri="{FF2B5EF4-FFF2-40B4-BE49-F238E27FC236}">
                  <a16:creationId xmlns:a16="http://schemas.microsoft.com/office/drawing/2014/main" id="{C57A7DC3-C5BE-82F6-BD81-B31A1009F2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819254" y="3266605"/>
              <a:ext cx="1696711" cy="236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Kan een afbeelding zijn van de tekst 'PTSD vg. CPTSD In PTSD everything was generally ok, until something happened and it wasn't. In developmental trauma, things were never truly &quot;ok&quot; and traumas compound become more complex over time. or EM EX'">
              <a:extLst>
                <a:ext uri="{FF2B5EF4-FFF2-40B4-BE49-F238E27FC236}">
                  <a16:creationId xmlns:a16="http://schemas.microsoft.com/office/drawing/2014/main" id="{C900CE72-D3F1-2832-1A7C-07FC15C524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325649" y="3241722"/>
              <a:ext cx="1696711" cy="236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Kan een afbeelding zijn van de tekst 'PTSD vg. CPTSD In PTSD everything was generally ok, until something happened and it wasn't. In developmental trauma, things were never truly &quot;ok&quot; and traumas compound become more complex over time. or EM EX'">
              <a:extLst>
                <a:ext uri="{FF2B5EF4-FFF2-40B4-BE49-F238E27FC236}">
                  <a16:creationId xmlns:a16="http://schemas.microsoft.com/office/drawing/2014/main" id="{6325200E-C232-D278-4C65-6461BBC72F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317025" y="4198348"/>
              <a:ext cx="2223934" cy="411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77566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5C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C6DD937-18E2-EF19-DF10-086DFF3A5303}"/>
              </a:ext>
            </a:extLst>
          </p:cNvPr>
          <p:cNvSpPr txBox="1"/>
          <p:nvPr/>
        </p:nvSpPr>
        <p:spPr>
          <a:xfrm>
            <a:off x="2555631" y="1441938"/>
            <a:ext cx="7080738" cy="3974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rgbClr val="245D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Trauma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 err="1">
                <a:solidFill>
                  <a:srgbClr val="245D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5400" b="1" dirty="0">
                <a:solidFill>
                  <a:srgbClr val="245D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het </a:t>
            </a:r>
            <a:r>
              <a:rPr lang="en-US" sz="5400" b="1" dirty="0" err="1">
                <a:solidFill>
                  <a:srgbClr val="245D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brein</a:t>
            </a:r>
            <a:endParaRPr lang="en-US" sz="5400" dirty="0">
              <a:solidFill>
                <a:srgbClr val="245DA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FA9DE8F-9662-2C2C-C45A-7664F6EB71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5503" y="5495365"/>
            <a:ext cx="1096232" cy="108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24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AE42090F-EA05-B45E-0880-E369789CEC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490" y="281919"/>
            <a:ext cx="541068" cy="533088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B50E4828-7E07-9B06-00F4-B23C189D9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504000"/>
            <a:ext cx="8761413" cy="706964"/>
          </a:xfrm>
        </p:spPr>
        <p:txBody>
          <a:bodyPr>
            <a:normAutofit/>
          </a:bodyPr>
          <a:lstStyle/>
          <a:p>
            <a:r>
              <a:rPr lang="en-US" sz="4400" b="1" dirty="0" err="1">
                <a:solidFill>
                  <a:srgbClr val="245D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Neuroplasticiteit</a:t>
            </a:r>
            <a:endParaRPr lang="nl-NL" sz="4400" b="1" dirty="0">
              <a:solidFill>
                <a:srgbClr val="245DA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3AF7A3C-63A5-9790-EBA9-1F398D2BAA3D}"/>
              </a:ext>
            </a:extLst>
          </p:cNvPr>
          <p:cNvSpPr txBox="1"/>
          <p:nvPr/>
        </p:nvSpPr>
        <p:spPr>
          <a:xfrm>
            <a:off x="9540959" y="6400756"/>
            <a:ext cx="2486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245DA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23 september 2023 – Anne Marsman</a:t>
            </a:r>
          </a:p>
        </p:txBody>
      </p:sp>
      <p:pic>
        <p:nvPicPr>
          <p:cNvPr id="1026" name="Picture 2" descr="Neuroplasticity | Science for Sport">
            <a:extLst>
              <a:ext uri="{FF2B5EF4-FFF2-40B4-BE49-F238E27FC236}">
                <a16:creationId xmlns:a16="http://schemas.microsoft.com/office/drawing/2014/main" id="{7529DC12-911A-7C8B-B65C-41B0E1BDF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5552" y="1611822"/>
            <a:ext cx="6840895" cy="456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083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AE42090F-EA05-B45E-0880-E369789CEC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490" y="281919"/>
            <a:ext cx="541068" cy="533088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B50E4828-7E07-9B06-00F4-B23C189D9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504000"/>
            <a:ext cx="8761413" cy="706964"/>
          </a:xfrm>
        </p:spPr>
        <p:txBody>
          <a:bodyPr>
            <a:normAutofit/>
          </a:bodyPr>
          <a:lstStyle/>
          <a:p>
            <a:r>
              <a:rPr lang="en-US" sz="4400" b="1" dirty="0" err="1">
                <a:solidFill>
                  <a:srgbClr val="245D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Neuroplasticiteit</a:t>
            </a:r>
            <a:endParaRPr lang="nl-NL" sz="4400" b="1" dirty="0">
              <a:solidFill>
                <a:srgbClr val="245DA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2F4980DE-75BE-B02D-5494-9DED8086E900}"/>
              </a:ext>
            </a:extLst>
          </p:cNvPr>
          <p:cNvSpPr txBox="1">
            <a:spLocks/>
          </p:cNvSpPr>
          <p:nvPr/>
        </p:nvSpPr>
        <p:spPr>
          <a:xfrm>
            <a:off x="640635" y="1933244"/>
            <a:ext cx="11341515" cy="4420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Hersenen ontwikkelen zich in interactie met de omgeving</a:t>
            </a:r>
          </a:p>
          <a:p>
            <a:pPr>
              <a:lnSpc>
                <a:spcPct val="150000"/>
              </a:lnSpc>
            </a:pPr>
            <a:r>
              <a:rPr lang="nl-NL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Eerste levensjaren meest bepalend</a:t>
            </a:r>
          </a:p>
          <a:p>
            <a:pPr>
              <a:lnSpc>
                <a:spcPct val="150000"/>
              </a:lnSpc>
            </a:pPr>
            <a:r>
              <a:rPr lang="nl-NL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Brein is als een spier</a:t>
            </a:r>
          </a:p>
          <a:p>
            <a:pPr>
              <a:lnSpc>
                <a:spcPct val="150000"/>
              </a:lnSpc>
            </a:pPr>
            <a:r>
              <a:rPr lang="nl-NL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Snelwegen en zandpaadjes</a:t>
            </a:r>
          </a:p>
          <a:p>
            <a:pPr>
              <a:lnSpc>
                <a:spcPct val="150000"/>
              </a:lnSpc>
            </a:pPr>
            <a:r>
              <a:rPr lang="nl-NL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Brein levenslang plastisch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800" dirty="0">
              <a:solidFill>
                <a:schemeClr val="tx1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3AF7A3C-63A5-9790-EBA9-1F398D2BAA3D}"/>
              </a:ext>
            </a:extLst>
          </p:cNvPr>
          <p:cNvSpPr txBox="1"/>
          <p:nvPr/>
        </p:nvSpPr>
        <p:spPr>
          <a:xfrm>
            <a:off x="9540959" y="6400756"/>
            <a:ext cx="2486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245DA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23 september 2023 – Anne Marsman</a:t>
            </a:r>
          </a:p>
        </p:txBody>
      </p:sp>
      <p:pic>
        <p:nvPicPr>
          <p:cNvPr id="3" name="Picture 2" descr="Neuroplasticity | Science for Sport">
            <a:extLst>
              <a:ext uri="{FF2B5EF4-FFF2-40B4-BE49-F238E27FC236}">
                <a16:creationId xmlns:a16="http://schemas.microsoft.com/office/drawing/2014/main" id="{26F9594D-C2E4-115B-2DCC-2254F4E5F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956" y="2960175"/>
            <a:ext cx="4044436" cy="269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927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84D407-2211-5E40-8E71-17528F4BA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504000"/>
            <a:ext cx="8761413" cy="706964"/>
          </a:xfrm>
        </p:spPr>
        <p:txBody>
          <a:bodyPr>
            <a:normAutofit/>
          </a:bodyPr>
          <a:lstStyle/>
          <a:p>
            <a:r>
              <a:rPr lang="en-GB" sz="4400" b="1" dirty="0" err="1">
                <a:solidFill>
                  <a:srgbClr val="245D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Alarmbel</a:t>
            </a:r>
            <a:r>
              <a:rPr lang="nl-NL" sz="4400" b="1" dirty="0">
                <a:solidFill>
                  <a:srgbClr val="245D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(amygdala)</a:t>
            </a:r>
          </a:p>
        </p:txBody>
      </p:sp>
      <p:pic>
        <p:nvPicPr>
          <p:cNvPr id="11" name="Tijdelijke aanduiding voor inhoud 7">
            <a:extLst>
              <a:ext uri="{FF2B5EF4-FFF2-40B4-BE49-F238E27FC236}">
                <a16:creationId xmlns:a16="http://schemas.microsoft.com/office/drawing/2014/main" id="{C817B224-F1BB-3848-9E60-2A9D586738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6897" y="2896503"/>
            <a:ext cx="1359041" cy="3780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6A339B87-7F06-C749-E847-2473EC834E15}"/>
                  </a:ext>
                </a:extLst>
              </p14:cNvPr>
              <p14:cNvContentPartPr/>
              <p14:nvPr/>
            </p14:nvContentPartPr>
            <p14:xfrm>
              <a:off x="4358077" y="2467218"/>
              <a:ext cx="521280" cy="316440"/>
            </p14:xfrm>
          </p:contentPart>
        </mc:Choice>
        <mc:Fallback xmlns=""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6A339B87-7F06-C749-E847-2473EC834E1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49077" y="2458578"/>
                <a:ext cx="53892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t 5">
                <a:extLst>
                  <a:ext uri="{FF2B5EF4-FFF2-40B4-BE49-F238E27FC236}">
                    <a16:creationId xmlns:a16="http://schemas.microsoft.com/office/drawing/2014/main" id="{5DDC467C-75D7-D576-9884-08D3E7C22371}"/>
                  </a:ext>
                </a:extLst>
              </p14:cNvPr>
              <p14:cNvContentPartPr/>
              <p14:nvPr/>
            </p14:nvContentPartPr>
            <p14:xfrm>
              <a:off x="3682357" y="2393778"/>
              <a:ext cx="1453320" cy="1348920"/>
            </p14:xfrm>
          </p:contentPart>
        </mc:Choice>
        <mc:Fallback xmlns="">
          <p:pic>
            <p:nvPicPr>
              <p:cNvPr id="6" name="Inkt 5">
                <a:extLst>
                  <a:ext uri="{FF2B5EF4-FFF2-40B4-BE49-F238E27FC236}">
                    <a16:creationId xmlns:a16="http://schemas.microsoft.com/office/drawing/2014/main" id="{5DDC467C-75D7-D576-9884-08D3E7C2237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19717" y="2330778"/>
                <a:ext cx="1578960" cy="14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t 6">
                <a:extLst>
                  <a:ext uri="{FF2B5EF4-FFF2-40B4-BE49-F238E27FC236}">
                    <a16:creationId xmlns:a16="http://schemas.microsoft.com/office/drawing/2014/main" id="{A22F881D-40BA-43D4-ABCC-ACF84A6EFF6E}"/>
                  </a:ext>
                </a:extLst>
              </p14:cNvPr>
              <p14:cNvContentPartPr/>
              <p14:nvPr/>
            </p14:nvContentPartPr>
            <p14:xfrm>
              <a:off x="3526117" y="4012698"/>
              <a:ext cx="1131480" cy="470520"/>
            </p14:xfrm>
          </p:contentPart>
        </mc:Choice>
        <mc:Fallback xmlns="">
          <p:pic>
            <p:nvPicPr>
              <p:cNvPr id="7" name="Inkt 6">
                <a:extLst>
                  <a:ext uri="{FF2B5EF4-FFF2-40B4-BE49-F238E27FC236}">
                    <a16:creationId xmlns:a16="http://schemas.microsoft.com/office/drawing/2014/main" id="{A22F881D-40BA-43D4-ABCC-ACF84A6EFF6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63117" y="3950058"/>
                <a:ext cx="1257120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t 7">
                <a:extLst>
                  <a:ext uri="{FF2B5EF4-FFF2-40B4-BE49-F238E27FC236}">
                    <a16:creationId xmlns:a16="http://schemas.microsoft.com/office/drawing/2014/main" id="{7C36436D-9A06-51FB-0D89-DD867711B7B9}"/>
                  </a:ext>
                </a:extLst>
              </p14:cNvPr>
              <p14:cNvContentPartPr/>
              <p14:nvPr/>
            </p14:nvContentPartPr>
            <p14:xfrm>
              <a:off x="7127058" y="2283618"/>
              <a:ext cx="1570320" cy="2178360"/>
            </p14:xfrm>
          </p:contentPart>
        </mc:Choice>
        <mc:Fallback xmlns="">
          <p:pic>
            <p:nvPicPr>
              <p:cNvPr id="8" name="Inkt 7">
                <a:extLst>
                  <a:ext uri="{FF2B5EF4-FFF2-40B4-BE49-F238E27FC236}">
                    <a16:creationId xmlns:a16="http://schemas.microsoft.com/office/drawing/2014/main" id="{7C36436D-9A06-51FB-0D89-DD867711B7B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64058" y="2220618"/>
                <a:ext cx="1695960" cy="23040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Afbeelding 8">
            <a:extLst>
              <a:ext uri="{FF2B5EF4-FFF2-40B4-BE49-F238E27FC236}">
                <a16:creationId xmlns:a16="http://schemas.microsoft.com/office/drawing/2014/main" id="{AAB71B5A-A327-34AA-A7A0-5EC8B3CEA049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490" y="281919"/>
            <a:ext cx="541068" cy="53308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3018B88-A360-AC89-FBFE-A84894CFA6D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8076" y="1898890"/>
            <a:ext cx="3526693" cy="428946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193FF66-39EA-3435-37D1-F425A269E396}"/>
              </a:ext>
            </a:extLst>
          </p:cNvPr>
          <p:cNvSpPr txBox="1"/>
          <p:nvPr/>
        </p:nvSpPr>
        <p:spPr>
          <a:xfrm>
            <a:off x="9540959" y="6400756"/>
            <a:ext cx="2486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245DA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23 september 2023 – Anne Marsman</a:t>
            </a:r>
          </a:p>
        </p:txBody>
      </p:sp>
    </p:spTree>
    <p:extLst>
      <p:ext uri="{BB962C8B-B14F-4D97-AF65-F5344CB8AC3E}">
        <p14:creationId xmlns:p14="http://schemas.microsoft.com/office/powerpoint/2010/main" val="1008823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84D407-2211-5E40-8E71-17528F4BA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504000"/>
            <a:ext cx="8761413" cy="706964"/>
          </a:xfrm>
        </p:spPr>
        <p:txBody>
          <a:bodyPr>
            <a:normAutofit/>
          </a:bodyPr>
          <a:lstStyle/>
          <a:p>
            <a:r>
              <a:rPr lang="nl-NL" sz="4400" b="1" dirty="0">
                <a:solidFill>
                  <a:srgbClr val="245D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Ordner (hippocampus)</a:t>
            </a:r>
          </a:p>
        </p:txBody>
      </p:sp>
      <p:pic>
        <p:nvPicPr>
          <p:cNvPr id="11" name="Tijdelijke aanduiding voor inhoud 7">
            <a:extLst>
              <a:ext uri="{FF2B5EF4-FFF2-40B4-BE49-F238E27FC236}">
                <a16:creationId xmlns:a16="http://schemas.microsoft.com/office/drawing/2014/main" id="{C817B224-F1BB-3848-9E60-2A9D586738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6897" y="2896503"/>
            <a:ext cx="1359041" cy="37803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14F820B-ECDC-58B1-CD5A-EB8B04AD7B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490" y="281919"/>
            <a:ext cx="541068" cy="53308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259AD4B-AF7F-2E16-2ADE-160B9FE2D69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6068" y="1444118"/>
            <a:ext cx="5239864" cy="523986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88EB084-0CC6-DA67-9F7A-3F03544E5511}"/>
              </a:ext>
            </a:extLst>
          </p:cNvPr>
          <p:cNvSpPr txBox="1"/>
          <p:nvPr/>
        </p:nvSpPr>
        <p:spPr>
          <a:xfrm>
            <a:off x="9540959" y="6400756"/>
            <a:ext cx="2486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245DA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23 september 2023 – Anne Marsman</a:t>
            </a:r>
          </a:p>
        </p:txBody>
      </p:sp>
    </p:spTree>
    <p:extLst>
      <p:ext uri="{BB962C8B-B14F-4D97-AF65-F5344CB8AC3E}">
        <p14:creationId xmlns:p14="http://schemas.microsoft.com/office/powerpoint/2010/main" val="361398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84D407-2211-5E40-8E71-17528F4BA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504000"/>
            <a:ext cx="10406558" cy="706964"/>
          </a:xfrm>
        </p:spPr>
        <p:txBody>
          <a:bodyPr>
            <a:normAutofit/>
          </a:bodyPr>
          <a:lstStyle/>
          <a:p>
            <a:r>
              <a:rPr lang="nl-NL" sz="4400" b="1" dirty="0">
                <a:solidFill>
                  <a:srgbClr val="245D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Telefoon (</a:t>
            </a:r>
            <a:r>
              <a:rPr lang="nl-NL" sz="4400" b="1" dirty="0" err="1">
                <a:solidFill>
                  <a:srgbClr val="245D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Broca</a:t>
            </a:r>
            <a:r>
              <a:rPr lang="nl-NL" sz="4400" b="1" dirty="0">
                <a:solidFill>
                  <a:srgbClr val="245D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spraakcentrum)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2181676-484C-1711-4B57-8DC148DDFA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490" y="281919"/>
            <a:ext cx="541068" cy="53308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07F6606-9CC7-56F6-244F-9A47FD34D1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541" y="1557338"/>
            <a:ext cx="5100918" cy="510091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78D332C-F96E-F3AC-CF93-90F27C4CDFB5}"/>
              </a:ext>
            </a:extLst>
          </p:cNvPr>
          <p:cNvSpPr txBox="1"/>
          <p:nvPr/>
        </p:nvSpPr>
        <p:spPr>
          <a:xfrm>
            <a:off x="9540959" y="6400756"/>
            <a:ext cx="2486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245DA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23 september 2023 – Anne Marsman</a:t>
            </a:r>
          </a:p>
        </p:txBody>
      </p:sp>
    </p:spTree>
    <p:extLst>
      <p:ext uri="{BB962C8B-B14F-4D97-AF65-F5344CB8AC3E}">
        <p14:creationId xmlns:p14="http://schemas.microsoft.com/office/powerpoint/2010/main" val="91741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84D407-2211-5E40-8E71-17528F4BA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504000"/>
            <a:ext cx="8761413" cy="706964"/>
          </a:xfrm>
        </p:spPr>
        <p:txBody>
          <a:bodyPr>
            <a:normAutofit/>
          </a:bodyPr>
          <a:lstStyle/>
          <a:p>
            <a:r>
              <a:rPr lang="nl-NL" sz="4400" b="1" dirty="0">
                <a:solidFill>
                  <a:srgbClr val="245D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Wetboek (prefrontale cortex)</a:t>
            </a:r>
          </a:p>
        </p:txBody>
      </p:sp>
      <p:pic>
        <p:nvPicPr>
          <p:cNvPr id="11" name="Tijdelijke aanduiding voor inhoud 7">
            <a:extLst>
              <a:ext uri="{FF2B5EF4-FFF2-40B4-BE49-F238E27FC236}">
                <a16:creationId xmlns:a16="http://schemas.microsoft.com/office/drawing/2014/main" id="{C817B224-F1BB-3848-9E60-2A9D586738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6897" y="2896503"/>
            <a:ext cx="1359041" cy="37803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3A845FD-79B2-09FC-6AAB-5BF0F586A3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490" y="281919"/>
            <a:ext cx="541068" cy="53308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2F62032-553D-E330-860E-966CD59A1B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8417" y="1995521"/>
            <a:ext cx="6858000" cy="408262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D232CDA-2278-5733-BF7E-C46847AFDC08}"/>
              </a:ext>
            </a:extLst>
          </p:cNvPr>
          <p:cNvSpPr txBox="1"/>
          <p:nvPr/>
        </p:nvSpPr>
        <p:spPr>
          <a:xfrm>
            <a:off x="9540959" y="6400756"/>
            <a:ext cx="2486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245DA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23 september 2023 – Anne Marsman</a:t>
            </a:r>
          </a:p>
        </p:txBody>
      </p:sp>
    </p:spTree>
    <p:extLst>
      <p:ext uri="{BB962C8B-B14F-4D97-AF65-F5344CB8AC3E}">
        <p14:creationId xmlns:p14="http://schemas.microsoft.com/office/powerpoint/2010/main" val="1760123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84D407-2211-5E40-8E71-17528F4BA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504000"/>
            <a:ext cx="8761413" cy="706964"/>
          </a:xfrm>
        </p:spPr>
        <p:txBody>
          <a:bodyPr>
            <a:normAutofit/>
          </a:bodyPr>
          <a:lstStyle/>
          <a:p>
            <a:r>
              <a:rPr lang="nl-NL" sz="4400" b="1" dirty="0">
                <a:solidFill>
                  <a:srgbClr val="245D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Gevaar!</a:t>
            </a:r>
          </a:p>
        </p:txBody>
      </p:sp>
      <p:pic>
        <p:nvPicPr>
          <p:cNvPr id="11" name="Tijdelijke aanduiding voor inhoud 7">
            <a:extLst>
              <a:ext uri="{FF2B5EF4-FFF2-40B4-BE49-F238E27FC236}">
                <a16:creationId xmlns:a16="http://schemas.microsoft.com/office/drawing/2014/main" id="{C817B224-F1BB-3848-9E60-2A9D586738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6897" y="2896503"/>
            <a:ext cx="1359041" cy="37803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6E8096D-05A9-31EC-D72D-EF60F96866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490" y="281919"/>
            <a:ext cx="541068" cy="53308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09EFD1C-EEC5-B12E-CCFE-633D1A6F71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0109" y="1347212"/>
            <a:ext cx="5006788" cy="500678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AFD136F-18D3-6965-F922-4B8ECA9844CC}"/>
              </a:ext>
            </a:extLst>
          </p:cNvPr>
          <p:cNvSpPr txBox="1"/>
          <p:nvPr/>
        </p:nvSpPr>
        <p:spPr>
          <a:xfrm>
            <a:off x="9540959" y="6400756"/>
            <a:ext cx="2486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245DA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23 september 2023 – Anne Marsman</a:t>
            </a:r>
          </a:p>
        </p:txBody>
      </p:sp>
    </p:spTree>
    <p:extLst>
      <p:ext uri="{BB962C8B-B14F-4D97-AF65-F5344CB8AC3E}">
        <p14:creationId xmlns:p14="http://schemas.microsoft.com/office/powerpoint/2010/main" val="3204744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iVBORw0KGgoAAAANSUhEUgAABQAAAALQCAYAAADPfd1WAAAgAElEQVR4XuydB5hcVfn/v/dO3ZpN2/SEUAMpJLTQEUQQEFEIglJVBEX+YMcCFhBBsYH+UJGfKIISlZ8UAekhQQSp0hNIQkJ62d1ky+zO3PJ/3vecs5lMdrMlCWQ33/s8eWZn5pZzPufcMznf+z3v68VxHIMbCZAACZAACZAACZAACZAACZAACZAACZAACZBAvyTgUQDsl+3KSpEACZAACZAACZAACZAACZAACZAACZAACZCAEqAAyI5AAiRAAiRAAiRAAiRAAiRAAiRAAiRAAiRAAv2YAAXAfty4rBoJkAAJkAAJkAAJkAAJkAAJkAAJkAAJkAAJUABkHyABEiABEiABEiABEiABEiABEiABEiABEiCBfkyAAmA/blxWjQRIgARIgARIgARIgARIgARIgARIgARIgAQoALIPkAAJkAAJkAAJkAAJkAAJkAAJkAAJkAAJkEA/JkABsB83LqtGAiRAAiRAAiRAAiRAAiRAAiRAAiRAAiRAAhQA2QdIgARIgARIgARIgARIgARIgARIgARIgARIoB8ToADYjxuXVSMBEiABEiABEiABEiABEiABEiABEiABEiABCoDsAyRAAiRAAiRAAiRAAiRAAiRAAiRAAiRAAiTQjwlQAOzHjcuqkQAJkAAJkAAJkAAJkAAJkAAJkAAJkAAJkAAFQPYBEiABEiABEiABEiABEiABEiABEiABEiABEujHBCgA9uPGZdVIgARIgARIgARIgARIgARIgARIgARIgARIgAIg+wAJkAAJkAAJkAAJkAAJkAAJkAAJkAAJkAAJ9GMCFAD7ceOyaiRAAiRAAiRAAiRAAiRAAiRAAiRAAiRAAiRAAZB9gARIgARIgARIgARIgARIgARIgARIgARIgAT6MQEKgP24cVk1EiABEiABEiABEiABEiABEiABEiABEiABEqAAyD5AAiRAAiRAAiRAAiRAAiRAAiRAAiRAAiRAAv2YAAXAfty4rBoJkAAJkAAJkAAJkAAJkAAJkAAJkAAJkAAJUABkHyABEiABEiABEiABEiABEiABEiABEiABEiCBfkyAAmA/blxWjQRIgARIgARIgARIgARIgARIgARIgARIgAQoALIPkAAJkAAJkAAJkAAJkAAJkAAJkAAJkAAJkEA/JkABsB83LqtGAiRAAiRAAiRAAiRAAiRAAiRAAiRAAiRAAhQA2QdIgARIgARIgARIgARIgARIgARIgARIgARIoB8ToADYjxuXVSMBEiABEiABEiABEiABEiABEiABEiABEiABCoDsAyRAAiRAAiRAAiRAAiRAAiRAAiRAAiRAAiTQjwlQAOzHjcuqkQAJkAAJkAAJkAAJkAAJkAAJkAAJkAAJkAAFQPYBEiABEiABEiABEiABEiABEiABEiABEiABEujHBCgA9uPGZdVIgARIgARIgARIgARIgARIgARIgARIgARIgAIg+wAJkAAJkAAJkAAJkAAJkAAJkAAJkAAJkAAJ9GMCFAD7ceOyaiRAAiRAAiRAAiRAAiRAAiRAAiRAAiRAAiRAAZB9gARIgARIgARIgARIgARIgARIgARIgARIgAT6MQEKgP24cVk1EiABEiABEiABEiABEiABEiABEiABEiABEqAAyD5AAiRAAiRAAiRAAiRAAiRAAiRAAiRAAiRAAv2YAAXAfty4rBoJkAAJkAAJkAAJkAAJkAAJkAAJkAAJkAAJUABkHyABEiABEiABEiABEiABEiABEiABEiABEiCBfkyAAmA/blxWjQRIgARIgARIgARIgARIgARIgARIgARIgAQoALIPkAAJkAAJkAAJkAAJkAAJkAAJkAAJkAAJkEA/JkABsB83LqtGAiRAAiRAAiRAAiRAAiRAAiRAAiRAAiRAAhQA2QdIgARIgARIgARIgARIgARIgARIgARIgARIoB8ToADYjxuXVSMBEiABEiABEiABEiABEiABEiABEiABEiABCoDsAyRAAiRAAiRAAiRAAiRAAiRAAiRAAiRAAiTQjwlQAOzHjcuqkQAJkAAJkAAJkAAJkAAJkAAJkAAJkAAJkAAFQPYBEiABEiABEiABEiABEiABEiABEiABEiABEujHBCgA9uPGZdVIgARIgARIgARIgARIgARIgARIgARIgARIgAIg+wAJkAAJkAAJkAAJkAAJkAAJkAAJkAAJkAAJ9GMCFAD7ceOyaiRAAiRAAiRAAiRAAiRAAiRAAiRAAiRAAiRAAZB9gARIgARIgARIgARIgARIgARIgARIgARIgAT6MQEKgP24cVk1EiABEiABEiABEiABEiABEiABEiABEiABEqAAyD5AAiRAAiRAAiRAAiRAAiRAAiRAAiRAAiRAAv2YAAXAfty4rBoJkAAJkAAJkAAJkAAJkAAJkAAJkAAJkAAJUABkHyABEiABEiABEiABEiABEiABEiABEiABEiCBfkyAAmA/blxWjQRIgARIgARIgARIgARIgARIgARIgARIgAQoALIPkAAJkMAmBCL7iU82JEACJEACJEACJEACJEACJEACJNDnCVAA7PNNyAqQAAlsfQIUALc+U56RBEiABEiABEiABEiABEiABEjgvSJAAfC9Is/rkgAJbAcEnNBXWhTn/AvsF+79xo7AOA7t952dZzuoIotAAiRAAiRAAiSw2d/zUjye55EYCZAACZAACfR5AnEcax3kd03+pgDY55uUFSABEug9AQqAvWfHI0mABEiABEigrxEwD/I8L9HXCs7ykgAJkAAJkMAWE6AAuMUIeQISIIG+S6BjATDCxk6/zmRCzzxQ4UYCJEACJEACJNAHCDhjHyP89oHGYhFJgARIgAS2OgEKgFsdKU9IAiTQdwhsXgAUx7RMFrryCfad+rKkJEACJEACJEACFADZB0iABEiABHYEAlwCvCO0MutIAiTQTQIdS3v5fADf95FMJjVWAuCpENi+tTv/GPuvm6C5GwmQAAmQAAlsPwQ8SoDbT2OwJCRAAiRAAu8WAToA3y3SvA4JkMB2SGALvX2xPd4GV90OK8gikQAJkAAJkAAJlBJwMQCZ64N9gwRIgAR2KALOEddXKl3s4JMyb2mSKgqAfaXlWU4SIIGtT8A5+bxiIdBDHIbwEuIOWG+vKdmAZZbgsgLL/nKwEwBdNuCtX0SekQRIgARIgARIYCsTiMfqCeNOBMC+NkHcynR4OhIgARJ4zwi4GOudjc+IzPyru+uwSv3e3T3uPQPQxYVllVqHW2yTXJV8HQQhUimT+ErDW8X8hdte25blIgES2NYENhEAzUzg7QXzdelvjHW2BFb488yrZ39yEioCAmnnBNzW5eX5SYAESIAESIAEtpjAsJ2OMJOhLhyAkZ1obvEFeYI+RcBNsNn+farZWNh+QsDpV50nYTTzr+4KeX1dAOy+48/U1LchLsIo1Pns2rVrMWLEMP1OwlxRAOwnNwqrQQIk0AMCTvhrFwCdwJdEvrEBi1Y8hCeffBKLFlbowNnS2oqysrL2C3hxwfwdt+mLF+d7cHEdms0AHSeRy7UijBPIZDJ4o3KA/UFL6uu4nP1ps8Kju4j6D+MYgW+fgMV0IPawAbg7CZAACZBAHyYQdSrcOWeI+Z0N2mP9BcjlchgTtuGUGTOw3/T3b7b2HQk/27NnorRsXU0YS7/v6vji7+Vvd3x3mGyuLN05vqOG6qp+xeftal/9f9xGgZ67vjHc+TviJucqduj09NxdX33L9pAyh6ERBtLpNIIgsPGue3DesLvSSw/OyV13GAJBwgzgCTsPcwKdb993Nr4n7XQnjAMEQQFRNm3uXd9DHMXIRL6+bzZmNyTjpL7PlHTXyM6retOLS8fCbdFoUuZUKgX5HZKxpFCw8043f7QX9UsMKIFn5o+uXq6sK1euxLgxI/S7kA7AbdFkPCcJkMB2T6BTAdADCgW8/taduP32P+OYo7+ABx54AMmM/YGxFUvYJcMJzwzIPoIe/udxgwDY1tYGz08jW5ZFMHU/O3CbAXysEwDblx6bAohjIYojhLYcISgAbvd9jgUkARIgARLYagQ6n7hZAdA5IOyEKZEEysvLULF6BQ6YPh3DR+2x2bI4AbC3AtVWq2g3T+TK25nYtDVFqJ5OgLeFANjpEjjLq1jA7WrfjhB3JXDK5Fz+/7Z06VLU1dW1C366eqRIYNve+k9xW0jZysvLVQycPHlyN3ua3Y0CYM94ce+NCOSt4pd0AmCJENjZ+J6yXzTlGjF33jyEKSt4eWKMiJAJzYk3FgD9TgXArhzgHTVb8diyre5vuUY2m9WxpLq6GuPGjbNFsfNH964TATAsiU1PAZA3IAmQAAmUCoBOYJOnSHGMhQvvxk03/RZxPBFX//AnyGQSaGvbVGRrf2JlIwR2F2yIJGSBcYxyc0iyEomKCuxy1qf1bZtnPndPcsIOnA6RDu7mlzCmA7C76LkfCZAACZBAPyDQqQDoYvraWEixFQITXoh8Po/huSZ86lOfwpcOGtMpBRGMOhIANzfZKw7SLiJLqQNtc8e6/YuPK3XZdSXgFTvS3HmKz9GVI21zDsDOyu7OX3pt8/+SDS7B4vqVfiecO6pbcR2k7F05FEvP64Q4+byjuhe3V3FZ3XncNYv366jDPPvss5g2bVr7NaTc8i+RSPTwwfC7f1MK++bmZsyfPx977bVXjwrgRe4/0j06jDuTgBJwDr/Azm+cEOcEPicMuliAbh7UbPQ+5JYs15VTyeoKlGWz4orQz/V4mcsVZ3mXeHkl3dVdb3sVAOUBg9uef/55TJo0yXCzD7RC6/Rz/Ny+GRvjD9HGc9ZVq1bRAch7jwRIYAcn0JEAaMU/IbNixUP4+9//DytWDMW11/4I6bIsWppbNkBz//EpGl87CcfaIegAKZX/IhUAI6BsEMqrqrDr2Z/R/bsjAMqTLicARhQAd/AOzeqTAAmQwI5FoPOJm5MGza+yTJh0SSYC+H4CA+tX4+yzz8FF+5l4SG4rFqFEvBFXlGzddbs5wVCEo1IBsKuWKRUAS0Untwxsc+dxIpaUW87nyi/HSJmcCObqWVxf+bt0yXOpU6z42sWCn7By74vFvFIB0H3XXTZOhJXzuLJ3JaKWcipuk9J2LhUAi0VGd81iEbFUxJT3yWQSzz33nLrnSstYzKir9n8vvpfyy/JfWVooddhnn316VAwKgD3CxZ1LCPRUAIzskuEmu0a45Z2l8DwfA0bUqhM3m0rrFcpk2PY8FIqSZPgiypcIgE5Q7DyUROdN1t3fhN40uoyn7ndHxhR5/9prr2H33Xdv/z2TPzYnAIZhDL8kOiIFwN60Bo8hARLoXwQ6EwClllGERYvvxV//+lfkcjvjBz/4gQ6jQRhp5iTZnMEgAfOExtehtvtPQ33NKAy0JQomHVPlcHhVVRh19hf082a/Wl8L9glWl06HbofB7V/NyNqQAAmQAAnsmAQ6+13cMPFxoTbMa1lkQnUMqluNc84+B1/e18TcdZt8t2DBAixbtgzve9/7NC6abE4EcoKWc3g5cUleRWxzwp97dRM5J8TJfnIOWdYlTkQnIIkDSz6T41xcNrevxCwUl4srgwg2HS1NddeU40TQcSJgY2MjRo4cidWrV+syMvle6iXXKxY59f81VjSU68k55HtXzmLR0NVbyiITb7e/lFG+k+NaW1tVXJK/ZR/5230n78XdIueWY6WsjpVrC/nOMZG/ncjo6iXlk3MWb3LOpqYmPbcIc3I9V1Z3vGu74jaV74SzxHkuLpP7u6O7y4l9xQKg/l+wWHTwfa27cwNKWeScjrWUU+ohDKRN5PuKior2PicMXexpKZ/UXa7n+kOxuCnnkWu7Zcmyj7teS0sLBg0apH1I+pp8LuzkfHJ+ubY4jHoqAG5OjN0xRyTWuicEXKy/Nhurr1KGWzFirMtpPD+NbCSv1RnzuV1y7hyAdUuWIJFMYsjwYaYvi5JXUY4Vz72A4WPHAhLzIZFE/TsLMXD0KCCTlBsULblWpFNpJLImrntr3sXWQ/tYVjzuu/ta7mN3f7nxtvi3w42XpQ9v3L0o97Dc326skXtRHYzJ5EbjgjvejZNy3v/+97+YMmXKRnhbkMb69Tmc/d2rEYURPN/D4Ycdhq+eeoya/zIlxhAKgD3pndyXBEigfxLopgDY2roLrrrqqk4FQB/Giy7egp5sFAB7Qov7kgAJkAAJkMDGBLZUAPzSPuZBW/EkTuIkiQB4wAEHtCdGcBMyEW8qKyuxfv16FaRkMugmhSLAOKHKiUwi4IjoJqKUiFnFQpecU74XcWbgwIE6CZS/5ZwyuXTCkXwuYo0IeVVVVXo9J67J33JNOcZNLuW9CDxOlFuxYoWWQeK8ySbllOsMGTKkXeySc8v+DQ0N+p0TsaS8MmF1+zrBSL6X6zhh0wlYUic5vxM2XVnle+El3zlxTo53oqBc0wlybmIt+8k/KZvsJ/yk3vIq2SylHYodilI3t5xV6iuiVvEybtlXjpXzCVMpj7y6fZzYK21VU1Oj/OX6xQ5AV2b9P59d5lssAMoxTrCTv2fOnKnxAc8//3w88cQT+OAHP6jndOctXmIu15F6/uIXv1CR7pJLLmkXPeU7uY4TWJ04IfURpsVCgewncasPOuigdm6uf8vxUk/XbhQAOaK+lwSKBcAoilEdeWaMaGzFGy+9jCVvzsfRHzgaGD8SyKSBnEm62KkAmMpi/apVuPziizFp0mR85uJL8OKsWfjpL6/DZZdfjt0P2AeQcTbXil/+4peYNG0ajv/QiWhry7eHKygW4x0buU/kXvv+97+v4+TXvvY1vUfd+CX3lRvbZb9169a1jwMyZsg96cYL93vxz3/+E0cffbR+J5vcl8V/y/nc2N6RAKi/H748GALue2MJ/vznP6uoedUVl2CE1TMzJbEBGQPwveztvDYJkMD2QaAHAuCV3/++evuCMIYbT0vlvp7JfyIYGgdgwcu0OwDTlVUYfq51AKJWvw8T6zvk5SzrbgIUOUvi9kGXpSABEiABEiCBbUqgKwHQtzEAxaEvW2VgHIBD68wS4M/tv7EAKC6KJUuWYOmypTjs0MMQRiZLavF2/XXXY82aNRi30zic/+nzVMyRyaAIZTJhcyKLvMpkUQQncV/JJg4M+XvGjBm48847cfrpp+OXv/ylCmwyaRwwYICKXDIRFMfe4MGDdUIsk0M5vwh0sq+8F9FH9pOyiBgmwpNzx8kkVByMs2bNwkMPPaTOLicSDR06dCMB02WXFDFKzj9s2LB2R4p8JuUYNWqUCmVf+MIX8POf/xx33HGHTohHjx6ty9KkHMJByuVchc5lJvV2LkHHUcp1+OGHK69XXnkFN998swpWxx13nIqcUo+nn35ay1lbW6sCplxfzi/1FCYiaI4YYTJayia8ZYL7la98RSfDzpXpREI5pzzMHTNmjAquci3nzHHOObfv448/ruXT/4OFYbujUuooZfrjH/+IL33pS+2TdrcE2C0bFgb/8z//g/e///0aV0+OkTo4cVR4SPmdkCzlkHNL+U455RRlKv1Q+Er/kbaXusvxwl02ESF+9rOfaX+R75zYKte54YYb8MlPfrI9g+irr76Khx9+WOsifeWLX/xiex+iA3CbDlE8+WYIOAHQJQOpyBnH35I/34Vf/+pXGNLQil123gUn/ukX6uzLJ0ys0EYbA7B5sXEA1g4fhiAIkfUSGgdw2Qv/xfXXXYfdhtZC+v5Znz8f0044HrpgK45x5Q+uxle+8mXkIx//+7//iyOPfD8mTpyoY4gbC9zDGblf5HO5p3/84x/rGHjTTTfhoosuan8oI/exjFtyf7qHPm4cd8K9G6Muu+wyfPvb397IaejGM3n4IH/Lb4Q7l4wLnTkAW31xVQN/fGU57r77bi3DV7/8CUyKgEIeKIdxG7tNxvIxY0bZ8RLwYnp4eYOSAAnsaAS6KQC2te2KK668ctsJgH62XQDMVFVh2NmXaEs0UwDc0Xok60sCJEACJNADAlsqAF54wMZLgINCgLr6OixfthzTpk2FJNoqniKJYPXd734X1/7oWp2IXvCZz+CKK65QZ8gPf/hDiLj25ptvYs8998S8efN0sijC3t///nfstNNOOPXUU3HEEUfg6quvxve+9z2IC0TEtX333Rf/93//p+LaO++8g2OOOUZFu29961sq1nziE5/QCePf/vY3yATy97//vToURSw655xzsMsuu+ADH/gArrnmGhWW5NwiLv7jH//Q8onzTASgt956C/fcc4/WQSaL8v62227TSa9MMsUtKJPPYmff4sWLteyyibD02c9+Viewco7HHntMBcmXX35ZhaWPfOQjKjrK+8997nM6KRWx6/jjj9e6Llq0SMslIt3HP/5xnHjiiVrfF198UY+VMtx+++0qeIm4J+xkAvyf//xHBT0RO6XcH/7wh/V6Um+3iQgmjhyp+0knnaQxs+rr6/H5z39edxFB7uyzz253Dkq7Cptdd90VH/rQh3DXXXdpm4lb78tf/rKWTdpThLgTTjgBv/nNb3QJnrh2hNmFF164iQDoluxKPX7605+qSCDXPeuss/C73/1Oyy5/y7WEqQiH0qekjDLhl7AzUkYnQnznO99RsVJ4iDgsnKSNpE9InxMhQsTkX/3qV9o2wkzqs3z5cu1rwk44CbtLL71UxWARR2Uf2ZygyiXAPRh0uOtWI+AEwMDG9iuL00C+gDu/dBkefPBBjG6JkUgmcNItP8OE/Q9APm2ct6UC4LARw1EoBMja2H9oy+PlOU/gNz+8Foccegg+/qWLgOpqIO1D1sYuWb4c1157La764U/wjW98A9OnH4S9995bnbMSAuJHP/oRTj75ZL0X5d6QMVbGMTlG7n9xiMtYIWOlPDCR5fMyVsg+Mp7Lw4wbb7xRx1EZO2QMkAcBhxxyiI4jci/Kb4KMMfLwQ+5xuafloZDcq6+//rqOr84t3JkA2JZMqynlL2+uw+9vvhll5WW45rsXYPdIq4lsZKyA7sGGPCChALjVui9PRAIk0CcJdFMAlBiAV1zxfc1WJUaAEkd1Dxf+biDV/lQalRsJgEPP+X9GABRhUEduE4OodJPwrrKFtkC9CWLbJ9uNhSYBEiABEiCB9hRYHaCwjvh2B6B1AiY84yAZZJOAXLpP1UYHh0GIFSuWY9HixTji8CNQCAqbZPI9/zOfwc03/16/+8bXLlXRTSZrEitYRK1bbrlFX8UlJokhnCAlgpiINCIKiktL3FvnnXeein7yKiKdiDYLFy5UoUaEIpksyqRNBEOZLIqQJuKWiECPPPKIHiPC4xlnnKFLd0UoEgFQ/omzRcoik1eZkB566KGYM2cODjzwQBW+xMUn5xJB0CXOcEtrHRQR1N544w3sscceKkqJACWOGnEKimglAqWITuKmEzFK6iHilrjjZF9Zzjpu3DidXEsMK6nTM888owKVE9BkIi2sRBgVMUwy6sq1xJEzfPhwPPXUU9h///3V+SZuNZkUS/1FTJO6/PrXv1ZxTNiJ20baQ645YcIEdRFK2SQG4pVXXqkTbzmHTKjFQSdcpYynnXYavvnNbyrv6667TvlJ+eQYEfHEmSeCnrSzCJWynFc+d8v2nAPQxeiTcsh5LrjgAhUUREQUp+PHPvYxFRlENBXBTziKI1HaxjkAhamIvbJ0WJiKMCDXFleguDpFVBVx4vrrr8fll1+uZRPBUvqWlEmEQSc2y3mKYxWKA1VchSJ+uiXcdAByKH2vCGRsEkVZ0itJOsokpFIcYc1TL+oYEq9twAH7H4D/99vrNKNvIWVjpyfNa/5t4wAcMHI4UAiAQiRB/NDwn2fx42t/jH33nqLi3LGnfBiHnnqqcQCKZS6b0ViA53/uIhx8yME4+aMz9B6Se+ree+9VgVxeZcyWhx3i/JOxUB64iLP22GOP1fFbjvn617+O6dOnq1NZhLzZs2fr2CWvU6dO1bFJ7mV5oCMPh95++219yCCioBwnrj8Zn+Q7Fy5A7mk5r9ynm3MAFlJpLF26FhfdcAtyra0qQg6rrcU153xY56plsQnH4DYKgO9VT+d1SYAEth8CvRAASzKqa116uvTXAaAAuP10BZaEBEiABEig7xHoKjlWTwVAIdBQ34C6urU6CSx1AMr3M2+fqe6USZMn4dCDDla3iEzcnnzySRW4xMUlrg9xeMhET4QqmdDJhFYmfTJplAmiiEUiDIkIJcLOrbfeqsKQfCZi1vjx49VFIsLUb3/7W/zpT39SB6AIS/K3XFPEIREURQgUJ4rLsisTUREARcQSR504EqdNm4aXXnpJxSYR6USEkwmhfC+bxBAUAVCOFVFIljXLq3M0uiQTn/70p3USLKKiiJ4y8RXhTwQoKYeUUSavMtEVcfHiiy9W55+4EcW59+ijj6rwJc41mbDKfiIWisApzkEpkzjyRLwTUVM+k4m0fC4TZVluJ/9/kom1OGrEdeOWX4vYJQLapEmTVFAU16PUV0Q2ERbFsSjCpYisUg4R8yROnwh1IsRKO4nIJ+3w0Y9+VL+T/aWNZB9x64j4JueRtpWtNAagC+ovQqmIrMJVRNj77rtPWcg1zj33XBX5RHwcO3asCrjST1544QV16IlrT64rTkNxQYpDVF73228/FRClDOIOFHFCyuTETBFJRRSdP3++io0u0YuU08Upc1l/XYIUCoB9b9zrLyUuFgClThUiCCZTQEsANKzD0qeexaijjgIykcnqa4XCnE0asokAmA+RW1uHH1/6Db3/D//4aah/8b+45pc/w6c+9Sns8aFjgdZW3P/Iw+oQzlTVYMKeE/DsM8/jzDPP1HtTxj8ZA+T+EdeenEcEPxn/xAEo47jcV3LvyjgovwUiMsoYJWKdhA+Q8U9+F2TclbFeXNQy/srDjrlz5+oDFXmVsamurk7HG3Ery9gvY6OMTyJGyvL/rgTAZcvr8NDSdfjn/f/U36RRI0dhxsSxGFCZhP0upsIAACAASURBVNdGAbC/3CusBwmQwNYi0E0BsKVlPK644irjAOx0ttFzKbA9i5/nHIC1SOkS4M9pDZv9Sn2NO3EAOukxtPWgA3BrdQyehwRIgARIoC8Q6Pwn2XzjYv+538sUrANQYgCecw4u3dfEd3K/x/lCQSdhMgE79gPHbOIAFEFQJmRpz0dbUEACXntGVZe0QxwdsjTMxb0TwcplwxXnWXGWWCmjOLpENBQXnJRFluX+5S9/USHLbU68cQkyXPIPl5RCzl8cRF6Oc1l83fXkvcsALMLU/fffr0LUkUce2R6kXsoq5Zdjip1jIk7JNUQUFAffwQcfrN+Lq00+F6eeLOUV0VQ+E4ZyXpkYi9B41FFH6WRWxELZTwQumfCKsCWuNBH6xLUmr//617/0MxGyxIkncavkO1laLE5COb+8l+9E2HPuRWEk5xbBUMoh38l5JI6iW0onQqMsrzvssMN0qZ4su5ZzSTnkO7mmvMox0gekHcXhKGKdtIlM4mVSL20kIqNLauIcgC4pgLS9i9VX7MBxyVZcsP/itpH9irm7JCalWYKLMx87Ec/t646Xc5UmDHGJYVySGLfMmwJgXxjp+mcZ3fgtgp7012xgJjQVgQdIhu9CQQKIIlduki0lYuMUdMctX7FU3by1w4eb5ezi9C4vQ7R8BfzKSiBhLBot6+pQXlsLBAXjACyrBFpzQLYMYSGP1ryJsVq8ycMVEf7luu7BirtH3dgu44psxWNvcRIkN9668dnFMS0er4sTC8kDGHnQIQ8LRGiU8bZYAJTxT+eF9jdLlk57no9F8HHDDTfhyKOOxKQ9d8GIwMSizcYe4sgw9RM+VixfgVFjx5hqRjFjAPbP24q1IgES2CwBCoDsICRAAiRAAiTQZwl0VwD0PBM1PhmbzLCyBPiss85WAbB4c3HmRHSaNHkyonDjJCDOEehFJttteTarE0SXKVb+dstA5TNxf8l+Ini54PByfZnYybVk0ulEIHkvAphMDp2QJJ+5LK9uguqyuMo53cRTJpEu867LTimfiQjlstvKdVxiEpcgQ75zyTpkUiuTaTfJdVkrnegoZXPf64TSN5NrOU7OIeVxdXeilyuf1MFtLtutsJHNJbZwk2wR29wkt1iclc9cjD1XVnkvQqDLmOmYFmcoFoHLJWdxGXpd/eWcLtOwE8Jc/aWusp9r22LhzSV6ccc7AbC4/d01pD4iqrqMv3Je51iUcjsejrcwc0t0XYIWWTIu4qxkJxZe8r2IiC7zqGtDcQm6+IHS9k44dmKfy3gsZRL+chwFwD47/PX5ghcLgFKZTCEyrtXmvDr+JGOviICtSfOQJmnnbbFvlrUuW7ZkIwEwE0TwrSiHlhyQ9EX5AiTYYBAgiCMkZXyRz0S4s8kYI7uWS+4pN25KyAJZdu/iZDrYcg+5zL7ynfztxgG5t914UTzeuf3l/C6hk4zTsr8bU+U7cSXLb48kD3KJf4oFQHEZyubGkjBpssXXl1XgD3/6G97//qNRW1uDUYGMyTHK4g3LfzcSAC1HJgHp87cQK0ACJNBjAhQAe4yMB5AACZAACZDA9kKguwKgcwCmPTORFAHwc5/9HC7aK4E4iowzLgyNA8sTV4X55xKAhOIa0QSVZkLlplUiBBY7vIoFq+Lj3edOhHPnLd7HiTObY1u8v5ajKL5TR/kcS/cvPqZ0/+7kgywV5FxZhZ9MZIs3VzYnqDm3WvE+3blmVzxcnTo6V/Fn8rcTLYu5def8xZP50r+lXuIalMl5qbtze7lPOiuHiJrCRcQIWaa922679ajIYUmG7B4dzJ13WAJuxZLTp9w4HocyjvjwnNBnB1r3fbV9jpC3MQAXr16uSULGDxuNECFkPJbN7R955iGFEw7dedvv4Q36WI/bwolwcuCWjmOdXVzEPzfmypJliWsqYn5YJOzpb5etpytLOjZZwdMqaBaQ8H0kUyksX7YMI8eMhnD2fOG8rUreY5w8gARIgATeJQKdCYDyH+owxKLF9+qSD5ME5N1bAjz83AvVss0lwO9SP+BlSIAESIAE+iSBngqAflRAMpHE0PX1uOD881UADGXpWCqNXMG46DoS1UqnSW7e6LJYdgXPTeI6EvA6EgO7Op/7vlTI2qScRSJm6TFbUwAsFteKr9PR58UOmS2dfnYl5HXEQ8rX1XHd5SuTcXHTyVJncea5pb3dbb/3ar/S+osrSZYnS7yznrQJBcD3qgX79nU7EwBlWarve90WAJfWr9Jl/9XprGYB9uIYURzB9UuXLFGWDstWGrN9s1GdukBc+nBhW7SIuCHFPeiWGksIArluIYoRhcadHIQBwqKaeb6HVGSc7rrcGbKaOo1EKoW3FyzATuN31ode+ltHAXBbNBvPSQIksF0T6EIAfHvRPzQuzzYXAF0W4CoTA7D23AsVWwtMPIrYZjPclCWzAG/X/YuFIwESIAES2KYEeisADm9qxv77H4AbT5tonH82/pq4IvR3106c9O843kQU6akAuK0gdCUAll63M8dgT0SfzuqyOVGt1FHprrel1+1KyCs+f/G+XR3n6rg5vnJut0TYLTMuXia8rdp8a57XLQEX4dI5mjrq751dkwLg1myNHedcTohzD1DcezeeSwhA2dzn4uBTJ3FgPi+kzQ6tYV4F+HQQyUCtSZtkv2Yb+68yaL+S7h+WOP6i9vlVz6XAd0MAlPtT6iev6uiTuIgac9CIf8nQ/Da5ZFeuBxX8DfURh6TnmbFq7tx5mpSkfXyjALjj3HSsKQmQgCXQkQCovzgJIAwgAqA4AFtbd9m2DkAVACOgshbJqiqM+NRF+iMmAmAcR9jwAyXLj4qfX1EAZF8mARIgARLYcQn0VADMJj2EQYgRzSbW3p/OOwi77LyzLocq3igA9rxPdSWqdbQcuS8LgEJIhDOJQyiT9OLEHz2n994cIW3iEhWIy6g4VmN3SkQBsDuUuE8pgS0VAPMm9wYKMDE0KzPlG13CROUD0m6e1654bZu22NJxrLRU7nwubMKm8UfNL1/KS5h4FKX1LJkqBvk8mptbsHDBAkydNs3EVxSxlALgtukQPCsJkMB2TMANmO0ziIIZFP0kEAVYuPBu/OUvM5HP744rrvi+yQIcG61OdTgXo6J04O1xlSUIeQxU1cKvrELtZ/6f/oesNSrTMzkLe2enZfbfHgPnASRAAiRAAjsgAXGcSNbEIG5TR8XubW04/PDDsMeEXdtpdGcyt8G5YmMD9vL/AVsQgmoHbD1WmQRIgAS2HwJxe7TBjcu0IU+xUeLSkY1FmPIQFAoYijbNUL6Tv7pXlSkVUDtb3Oz7CTQ3N6F2RB6PPPoojjnmGOw1cTKA0TrtpADYK/w8iARIoE8T6IYAOPP221EI9njXBUCZgOTCLAXAPt3BWHgSIAESIIHtiYAT7mK7RGq31pwKgW35ZqSSKeRyLd0qrgsm79sJYGlsqW6dRBYc9FI47O75uR8JkAAJkMC2IVC8Qqv4Cr44RXQzvwwpKwDGKGjsvtEZ4B9/+Qu8ta/1qmDdFQBDGIny25edrVm/z/3kJykA9oo4DyIBEug/BDoSAKV2iZQ6ABcsuBO33z4TYThhmwqAPsoRyRBdWQtUVWHY+RfrEuDWMKtp3AET80F/Sooy/rnPOvsB6j8NxZqQAAmQAAmQwNYj4ILCpzUYug8vLOgSThdsvasrRXZiV7BLh937ro4r/Z4CYE+JcX8SIAES2D4IdCoAtjsDNxYA/USkD5oGhzm8ctddwOt3b1FFkp0c7dk89bFdqnbZdz6pyUTOOOMMCoBbRJwHkwAJ9H0C26kAOPyCSxDKEmAKgH2/j7EGJEACJEAC2x0BJwB6kmExmURcyEMyLrpECF0V2Al+eRuXN94oPm9XR2/43jkJu38E9yQBEiABEtgeCHSWpLF9CXBsBcDQlDaSqIVBiJHJCK/efTcS8+7tVTXaHedhx1FwXbxVlzjka988Q2MlzpgxA3tNnAJglF6XS4B7hZ8HkQAJ9GkCFAD7dPOx8CRAAiRAAiTQGwJOwAtjE4Uv6qGA55x7KbvUa8OSr56VprdLh3t2Fe5NAiRAAiSwtQn0dAkwvECXAA/3A7x2zz29dgC2Z0fu5HdLM3kjhjgBE8kkvnHZWQiDAKedfjoFwK3dCXg+EiCBPkaAAmAfazAWlwRIgARIgAS2nAAFwC1nyDOQAAmQwI5MYIsEwLvvBt64p1f4nACYsEt9OzoJBcBeoeVBJEAC/Z4ABcB+38SsIAmQAAmQAAl0RiCOtk4e3qCXp6EDkH2TBEiABPomgfYFuN7GS3E7SwIiDkBx5w1DAfM1BuA/elXx9iQgmzlaSiT7JZMpfP1bZyIKQzoAe0WbB5EACfQvAhQA+1d7sjYkQAIkQAIk0AMCFAB7AIu7kgAJkAAJtBPoiQAo8ficAFgb5ykAsh+RAAmQwHtCgALge4KdFyUBEiABEiCB/kDALSXurZOPWYD7Qy9gHUiABHZEAp0tAZZ0H7L5NgmI8eIBidg4AMeHBbz4f3cA8+/vFTY6AHuFjQeRAAmQAGCzo7txGkDBYEmkgCjAggV34vbbZyIMJ+CKK74PWSkUx4DE/Na4q1ZAlM+2ZPNRjkh+LCprgaoqMAvwltDksSRAAiRAAiTw7hCgAPjucOZVSIAESGB7I9AbAVDqsFOQpwC4vTUmy0MCJLCDEKADcAdpaFaTBEiABEiABLY/AnQAbn9twhKRAAmQQHcI9FgARKCnVQHwb38DFjzYnctssg8dgL3CxoNIgARIgA5A9gESIAESIAESIIH3jgAFwPeOPa9MAiRAAltCoCcCoOf58OM85HVcoZUC4JaA57EkQAIk0GsCdAD2Gh0PJAESIAESIAES2DICFAC3jB+PJgESIIH3igAFwPeKPK9LAiRAAr0lQAGwt+R4HAn0GwLyNDaWwJ7cSIAESOBdJkAB8F0GzsuRAAmQwFYi0NcEwNM//nHsuddkAKOUgBdLShJuJEACJLAjEaAAuCO1NuvaRwmUTpAlGc+WbiL6ySbCn/vbvd/Sc/f8eBfNZVMRUv5r5nkbV9i3YuUGDr3NP2pK6vgG9jI+fGUSxyZWTenm9t8a7dBzVn33iA3cXHsZvikkEcURwm726613P5j+tqH/b+hHmxPE+1/7m3prIi65H0q62Kbt5rI7mh27ug/cXe23Z4VM2uuZK/k2JtSW9OziMay9Bvb+deXvbv/qbjlcd93SyWNvz1M8hndcZkc+bb/eeDxL2IJvbS7d5df1fvb+tD3Sce76gVVpD+bDra5Zcw8S6B2BvikATgIw2vz+UwDsXcPzKBIggT5MgAJgH248Fn1HIbD1BI+NibmJ1MaTZyMKvrvb9iUAepEHP5GgALiVO0FXAmCAjcXezib6W+9+6FgA7Kr/UwDcsQXA9vHSjpPvpgBYfE90/eCmfwmAsA+tZFja/D1KAXArD908HQl0SqCvCYAf/8QnMGHPiRQA2adJgAR2YALbiQDooQwxYqCyFqiqwvALLkEYRWiLyhGGIQD3BBvwS9xA0nqd/wDtwG3LqvchAh0Lbn5sJjKedc60364lTqlSQSIVAVEUoSwKkEgkkU/KPQRkIuMAaYmS8P0EmhLlSKaSiIMQURwjG5lyRF6AOIq6dPZsALxlDrwIxhHkI6+viTiA7/vItwXwfA9RYqB+Xki06GtlaOoRWmdI1D4x7Gri1zFn4SVbc9I60goDkEgmkS40Gfdh3IxCPo+4ejgKQQHp0LREzl4u5XUmAWzwPm2uMzpHY287bFfjX1dyrjget8Xm+mXOz+rpy6NW046ea2/TnuVRWif0bX4zkokkkl4W4vxsRaCf5237FnxzXHVbtb7GySWm2FGNeSm5Lzqrd9IKN57v+rs9jWf7X2iukwnMddalTL9IRuZ3KImmElzW0eZ1fMWu+W8L+l2fM3L3j73/3H0Y+6adqgum3QJ/vWk3VJqTeub7Db1m8zV07Vdl79vI/p43JLOi5KAiMuNTPgbiKAa8tfq+3K/WfpDwCuayYYXej232wkHS9J9UZD6oCVp1vGhImP5Qli/ouCbeRjmP6x+xZ45r9c1x2ci0X2A5tNnPE16DqW9sOFTEnl4/9sv0vG7dmIyXZj9zntj2g9L+6O5zr30/O77b/ljwTP+qikz/qi6Y8zWmzPtEqgpRGKEZZlwKEgP08/IwiSgMESTSaGtrQzJtboRMbNopiA0PN742J8x5BxqsyCXNfl05Oc3eHW2u/bvq6R0f7X7nNv3WCvShOLI9JFJluksqTOvvW3m0Qt8vy8p4Ib3XjCPuPpV21822R2fjbO/rbU7PJeyd9wx+0/8JbLEAuLCLLMAl/73axKG+GcQyAsj+yWQKX//WmTpOnnHGGdh9wp4AxpjhgQ7A/t9JWUMSIIESAhQA2SVIYDsgsPUFwEQigWwoAkqMFjsRzNglcW1eVgW25qSZ0DvdpFgAlM/DbjsBt0xAKhUA/agAKb/okUEhQJwapOV8twTARL4aqVQK1YkAjY1NqKyQchTQmKhEPl9ApZ1AUwDc/K3TUwEwn2jRib0fpVXICewaxXdTABQBwQ9TWrFsJwJgymsuqTgFwM31hM4EwHWpcj2sPDBZISM/YQUbIwAmAyMEFwuA8nk+YUasYgFQ+osIgLI5AbAanj4wjGIjMIbykFEFut4JgGXmNAiQUqEyCM24Hfv2i20sAMaQcTuBQjqv129FheFnBcCcOJdFvLTl6S8CYNrLWOHV3JeZOGPqHa/S/rFY3doUADc/GvNbEtg2BCgAbhuuPCsJkAAJbDsC7QKg+8M+yU6kgCjAggV34vbbZyIMJ+CKK76vT4jlqbfoAmrKsIdtaQRVOgC3XRPzzH2BQPcEQFeTsN1p5GJ22fvWfj4oXIUwjFATrUAymUQiZRwUySirE21r/EArWtVhmysM1/2D7BDdb71X1r7Eyiw564rhlgmAznlT7S3T69a0LVIhKBsnkEolUeftZCf2RghMWKegczDFzsFUtETMlLjUmdIx54x1EDX6RhBNhTGSqRRq8y/p+2xyoQpS9YXx+iS5MajSzxt94xDr2gG4cfu007QOT98KB5tGX+uKu61lJ84zd3RXvpxt7QB07ZCAEV5ynmnHAaFxNvl+Sp2VY8JnVXgVR6aG5U6aif76wAgdS5M7tzu5jDPTOLNi60grdfIE7f1h4yWryRjq4PKS5k5oTXrqDKhoXY8wDDAwv0o/T0ZG6Itj084t/lC9P5rSY1Wg9pKOrGnfziZCXfPvXjtv7b1czD9Xbudkqw6atZ6Z2Dj/ct4Q8wrzGvmmHTO2Yl3FkMtZ56YTpMoCI/wlrKPQg3FyJYMF+lrjtZnrJ40jU9pLVgTEuYHa/nWJWiSTCazKypJxX/9fIvuPaTOOvdXJ3XQ/P16u45of1yGKYqStAzEZG6ddhRXwGhPmfeSv0dd0aNo78DeOmZeJTX+NfBlHPazBCKRTaRR80z9hz9tdB+AGZ5ptWeu0HGCFzJrY8MhlDK9sXpyMEZq8MhUC65KmPYY0VyEIQ2TLoA7Beutkbq9XNFL3GxQazoX24dr80WYduRuc1LY83X7ZUgdgJxeyzspsMoFCoYB003pt1yosVv6RV6H3cWT7aVt6gr0/h5l2ah8XrYO3kwdadAB2u6G5IwlsQqBvCoATgHisPv2mA5CdmgRIYMcjQAFwx2tz1ng7JLBlAmDCMxNDN6EUAbCurl4FwEEDB2Lo8Fqtc9IKJn46i1yuBeva1iEMAqxcW4FEMoGgbChSyRTqo5ROtGSS9W4JgJ7voxpLEUUhqlrmY9iw4ajwUlhbV4e1GKvlX5ccovXclgKg7/lIRpEKfamVj2P0qNGoqliCMAgxf1WNCj9t/mAtDwXAzd9KG5bGmf7dmQCYzVagvqFeBcCamoGozhiBJU6k9XXxGiPU9UYAdMlc5NWzS9ydoJRIhyr4FTIpvQ/KWuq1nbPr3tbrpaxgGVkBsNkKYYXK3ZDNZuGnNn5wRgGw4/7QkQCoAl1khC14K1Xw91rnIQgDjB9YjlQ6jfK0CQXghRFyLS3INciDiRj1yWEqFK8uMwlcSgXAuvQeKBQCtLYsUOEoaDPCV8a1v13KXW4FwCYnACaMAJiyAmDolvbaaqXjRnXeFWCcaM2pcUDCR/XQcWaPbSQAegOHKJ90a0FfF6xuREqEx5qdkE6nMbCxEuvWNWDM2Fo0NNRjXdr0y+4KgHnfCKDWx9iL38dtKwAmJDxAWxv8hjp9rcY7WsYApv94CSNYB9m99MFNocr8XlAA7EVT8hAS6CGBviYAnnnmmdhtjz0oAPawnbk7CZBAfyJAAbA/tSbr0mcJdCYAmqWFzhkmEyHZknAxuIxDRidBno/dGv+sTpDDq2dj6tTxGDI8qw7AIDLZztKZ8TqBzCSbsW7dOmQT8zXmWhCk8eqrr+L5hVN0gvVS+SfVETU/UalCRyBxuTa7bZkDsLJgJqB7er9DVVUlvnL4kzqBr8Zqvf5Nc0/Eyy+/gteyn9X91nkDdMLnx8ax53vGqbTJZh12G5x1HZczbz+uCMwfu0Z36utVBz+PdDqFmtRyFQQXFI7CrFmzMLNwqV5/SXq4bY+u+HTSvrbALiZdb2NJba8xAGWKLlveOqkKCV+sd8gERkCdWJilgtsHvV9gv/32w8QxFWhqasLy7HDtp5Py96v7tK7sI1iwYAGufP4wZDIZzMvubft899IGp53jC2+rgBxFtXr+prIqXdo92M8hjEKMSb+MU089FQd5v0FzcwvG5v+t+8VRmbb3gsoTMHv2bMxcfAH8hI+mpBHW2xIdZ4t2/XF7dQC68uVhHG8DYiN8HtxyB8aPH49996nBHXfcgRezl+jnjZ6pby7hHJVd3fd2abR98NBqY2UObjMx7MaFT+nr6Ia/Y9DgQTh66nKMHj0ag4PlOv40t1bo+LXSr9IHE0iWa/u9taIKS5ctxYuv59QBlijbBc3NzbjgU4fiiSf+hcdXnaX77ze9HnvvvTcmhQvQ3NKCXZv+rv3Hj4yzLm3H08akCTWwKDnJOJALpn5Z5NVpGAU5HRdT6eVGqAzEmZzCytpP4/c334y7kt8wKJ0j1TqPS2OT+jYEg4sBCCswJuJmHV8mNs5C3dq1OG70Y9hnn30wcORYLVe6oladhlGYRmtrDolsPd544w38++l3sH79emQwBkMGD8GE4y/A3XffjTfKD9LiNCSMQ1Bi5ml9IxvyoWKtHjci1aafr/bN70Pvt20kANoC7YQ8BgwYgC+f0qiO9d3W/15jslbH4gT0sSgYiGxZGV5ou0DbY/7wz+iRTZ5xPpbFRtjtbKMDsPctzyNJgAIg+wAJkAAJ9DUCFAD7WouxvP2SwJYJgDIJloniYZWzcMghh2DfxO0mWH6wRh0RzS1D8NLLL2PR4gDr1zdj9IgMxowZg/32LteJFOJyFTTW+R/F4sWLcMPzuyPh+1hRPUwnvNtaAEw1xToxFwHwiCMOx/vKrtcJd0VUj0zGw0OtF+GNN+bigdUnqCC4umCCwW8rAXCX8O/YfY898LnRd5pyeO+oELA8+SE0tzTjq0++X69PAbCrm7EDAdDzkS2YJcCTC4+jtrYWX570qPbXinC18r7h/lew++4jcOZey5FIAMu9D+kS0BuXzlChem5miknO0o1NBIJMnFKBLxPON0JOcrQ6y9any1VAGIgm7ecVzY+rs+qzU/+t5drNe0H3TySqkPATeKv8eMyZMxv31n9Zr9yYGKqv/U0APLTtThx26KGorFiB555/Hg80nG7qu4UCoEveMRIFtLa2YmjjYxg2fBguPNzEKh2Qv0vv77LGBSgrK0M6OwqrVq3CwlYTG7Ciegiqq6vRmtwTTc1NiDN7YOXKFVi8IoERI0didO06PPvsM7hv4QwbM+4BFXj39t7BpEmTcOKYN3S8y6aW6vmcANiSTuh1l5fvg/KKcqTq16vA5+cbtZwSg1AdaIkl2l/8MKnlXT7kk/jjH2/BIwOuMj2xlwJgEi16vj3qHlHB8tMHvI61a+uQHTgUzz//PBYurseKFfIQokrH7V0nDMDQoUORTO+kQt4zcxZh8pQpWJ7dDXfeeSeWDT9Wi9OZABikVmj/r020YP78+UiPmd6NO2lzu2xbAXBnr6CC/KjCjagZWIMvHr5W20sEQOG2KBik759vPR+3/OEPWDzmQi0sBcAtbFYeTgLdIEABsBuQuAsJkAAJbFcEKABuV83BwpBAMYHS7Igp61hJxa068Ul5xsFx8KqvYdKkyThvymsq3K1pNI64f5efjVdeeQW3vHYQqqqqkAvGaFbgAWVNOqEtj57Cfvvvj2+OuEmXQKb8Jeq4eiNzqjpJnsidpxOrtzLOcSXxACU78MYx1TZkKzaOoA0xCs17Nz0s9Qs5RyPya1FTU4MpTT/Chz50Ag6q/7EeN9QDUknggcRxqK+vx5VzjlYnyDLPCAIJu4TQxWhrP98m3ciUYIPTw5TEZYUsJIyTsqJgnFA7x7/B+973PpyTuBytrcDgtIl9utgbg/LyCsy454u63zsmBB1S7WlUNr7whth+NsZYSbkcjw3ZKc1+nm3n0Gap7coZ2B7DzZ7fbyduHVj2fed+LbefK6Dd02V7bY9RWOp0c+1rebrr29+V9uzVtr80+0nIUu9x+bc0puKJ2atx6CGHYGrdQ6iuAp5r3geLFi/G9fN2x4gRI/HLqX9DKiXZXE3M2T+kLsHsObPxGM41DtDICImlS43dUnhYB2htvE73S7begyOPOhKvvQmsXr0ay+OxqKyqQktrmREAUw3IteRwSvm1OPigg/C+6C49rjoUlynwQvW+mD37OdyyzvTPNdYBGJbEnizt7y7Wnou16N47Z+qGGIydeQUNX2u8a+9FcbsGWtq/N7kBNvtB3mb9HR4u1v2+UnkFDj5oOoLWN/T9WbMu1df13nB13LXYpdnt6OeaQQAAIABJREFU3Nuz4Lb36I2uJ/1AltZHdkn1PuvvQktzMy4/erYKrTX+CgQBsL5lqI5Tcwqn45lnn8V9y6fpEtfAG6ZL7wv5lWhpacH7hj+jDrmjhr+lAuC+4dNIpRJYXDkRL7zwEn6w9Kc6PiZTvgp5hTqzFPh/pv0do0aOwh6Zpzcq3+I4g7q1bfj0w0fo54Xygbp/pZ9HeVkZpo1IquB28IRFuhR5r/xsjYO8uuYkzJx5F/5Wc6M5X7sAaN62OwDt/eNbR+wG6drcTxMLz+p4fNGkm/TBQz6f0fvjS/84RPv5iuREjfkXBQEKhTx2qntd74/LPvqKCoDVrc9pfZ8sO00FwJcHftPcF5FxAOZd1m2vTgXMYW1mvDuocD1O/ujJOOOBSab4th0jt7+9j12sVXdftSdtsuNUZLNnO6iyxL64/m5868xpt2G8cmfY+A5KZCo0+dLY/BvItbbisr1uwvidd8a0wrMIQmBNDFRW+phd+AH++Mc/4pmdvqonaoytA9BbZtvHOeo3av6ipcIb/14l7fixodwb359djcsbX4XvSKB/EqAA2D/blbUiARLozwQoAPbn1mXd+jiBzQmAUjW3FPjyKQ/qErApuZvV2VHfEmLAgAz+9+398NJLL+HNaiNYhcnd1AFTnmjQCWOl9x+dWP1wz79j5IihSGA1JInka6kTdenr/754OBYuWIi3K/fV4008tUh1Fc2WaseP3gqAJpIWkPYa9XXv5mtxyikn45CGH2s5BknCoRj494CT1fn1i1dmqANohSQp2oYC4Pjo15g+fTourL4ahQAoC4wQuapsdxUuzp31bb3+ji4AelYoCF0/sO3p+kVHAqDsMrbwlgpuVx7+sAo0BzY9jrIy4MXWfbBm7Vr87PVdMXjQIPxy6l+1H0jKFTH8/SH9JTzy8COYnfy0XqlUAHQ6XGyXWkaSFdXzMDisUwGqJjUL7z/qKDz5XAOaGhvxTjBKnae5NptNNVmPfD6Po9u+hWOPPRZHBHep8Fgj4TVVANwPs+c8i1vW/VSvvzZhlsS6pDpuuOnrAuBN+/4ZA2oGwAsXIJVM4mMPfEGrtiUCoDgow9gkVZneci8OOfRQfLD6x+rQq0lIkg6gtTAM9Q0N+P7DI9UZ+Gr6JG2PAMNUeEwlJfZdCmOa/6zJPY4d8zYmT56CKa2Pa+iD5TVT8dxzL+KHK3+uD0KSKfOgIGVjAH6h4keYNnUadvaeMk1llbi15dXI5XL47KyTdHxZGyR0HM0ETZqcZlDrUhXoauJnse++Y3HSmHdUkFxdcwpuu20mbq/cMgFwp4bHMXLkSHz9oJlarCAsxzPPvIRbl31GBVERAEWQTIh7NpvFzg1z0dTUiMkJEfCOwdD4FX2A88yAs3D//fdjjmcccB0JgFLuobk25XfBnrMwevQonD/HOAC3VwEw9MyDkXHBPARBgPMGXaUC8NTCc2hrAxqS0EztT0Q/xK233oqnxxqHbpNnljZn4yWmvdsfZLg71bxuEDAoAG5Mhu9IoGsCFAC7ZsQ9SIAESGD7IkABcPtqD5aGBIoItAtr1ongBL+BXkYnpMc0fQeHHHIwjhn0Zz2q2ioPD5Ufj/r6Onzv0RN1AvlOumYjrpowpGibsvRHOPucs3FM09dV8MpKAtYEML/qADw++z/4a8MnUV5ejrf8g/WonGfCxXuRcbD4NsaaZx0urtxt1lnnvs+j3EysbTD+TGRiGUq0P9nGJx5BZWUVLjposcYAHByt1Qn/HQ1H4dFHH8WK1Ekq2LTY7KEuhtaGWHPOCWVe0yrcbPBXbXBs+IiEgcvCax1yLZL0xPdQG7yuS6pvPMlkm2xteVtjii3JfEKdkY9ljjL0QhNs3vONsOE2F9PPOYLgHDKRqadv33swWUVbJDaeJCmwyQd865Ry52u11q+qwDovLedmo28giG2SF5gsqIFvHD4xzMQ5ZbMcd+YA3NR3Zo7zbflkibhskv1VeLZYI01l3vSr0O7nnDzOien6gXPQtNmJ/ITg7xg8aDBumXqDOixH+EZge8Z7P+bOm4tfL/+ECsxfOnqeCi3Z2NN+c9uiYzB37jws8aeaetrsz002G29laOodpDwjGBVCFbqnBPeqwPOLjyzR/nT5f45DY2MjnsF07U9hm/khrPBDFZz2WfETzJgxA6dFRuiVrMTSRG9WHYg5s5/Ct8Pv6+frPdP+CK0V1DqoykLnMLUtaJ2Urj2dkxeeyaYb2vZrde1mlcxUaLjLElHZbAg9OM6Oa/vPePdWRbtitL8m7AkOje9WAewnU25S4VOEb2mXmU3/Dw888AAeG25iATbbbNlZGAdybJ1vpSd2xUnZ+u8T3KFJPn590pOarTa7vg3l5cC8sEqdyX9Y+Q08/dRTWFBxtHH+hWl7n2a1HRN+TvtfRVynl8rEhsvNh92jsfHKhu6MJ598Ercs/66eb3XlYBWaE57J6vyFqst0KfCB+Tn63i1Jfjs9VoX902d9DBWVFViS3Fm/r7ZZqsuiPPxEAmX5OqxcuRKfO2CBLrkdkFmH3950Gx4b6gRAc984Z2Zk77/SccYJ4679T607H6eeOgM75e7R8WZ++ijce999uCvxI5SXl2FJNBCxxB5MpPT7mnC93g/VrWuQa83hxvc/pOPzvLa98dhjj+HezKe0HE0YaPpP1KaxNoWfJFc5ovGvGDR4ML522LMqHB752EW6n8v2HLhxwzmR7XuX9bkxYfplVWTaoTlhBgTfZmd3933KJltxDtnAjntBwox72cDEJAysAzVlhfsQ5n7K+W7cMT1r57Y1KgBekPkmDj74EOyTf0idoytTQEUl8GDicyoAvjriet0/jEyoiNief73NYm3OBlRGpl8U2rMg2xi7zrFpfx/y9n50juxU+++XOU9XWbDd9fhKAv2RAAXA/tiqrBMJkED/JkABsH+3L2vXpwl0JgCWWcHi3OpfY/oB0zEtMhMeJwDOGvBhPPjgQ3ik7Wr9/J3MxgJgKZTp9b/QifEXd/qDOu6iJiCTAd4om4aqykpceNeeOgFfUmaEr+a4YB2AbimwXbq6hQLgmPhBPe+E5psxceIkjCnL6VLNP7xzgMYoXJM9RSfAzbFxbG1tATCX8FVgGB6+odfbZ+m3sffUiaipatXkFHe/OkFjk82pOMbEoKMAaCbAPRQA9wrvxB57TMBVg7+rAtNga6Gb3bY/Fi1ehFsbP4OWXA7T/F9jt912Q6WfwltvvYlHCucaIbYLAbAlLmg7JfKyZLKAnRtm4rjjjsOxyV9ru1798ik9FgClnG9VTsecOU/jO1H/EQA1G28Y6/39gbKHMHHiRFxY8Y2NBMBZFVfinnvuwV9TZ6mjsiUhnkxJktE9AbAsVdB22KvpNpz44Q/j6PxXJRcMhkbQJd5vhuX6QOMbs09Wx+FbZUepgBtaAckJ6b5nBOhSAfArg67B1Kl7ozGuxHPPPYdbV16hSTWWZQdoOZPeKr1fRQCcMnkKDmh7XD/vrgCYzLeo864qWq9LxMesvh6f//znUZGsw+9+dyseGrRlAuAn81/ECSd8CLu0/QOFIMDcxOG4796HcG/2R6ioqMA74QAVAGPfCG0DrQA4JDahHs6rugoHHnggXm3aCw8+9CAerLjAjNOeWSIftTZiYM1AFPL1GgvzoLV/whlnnIGJ66/Q7O9HP36x7teXBEBxkO7T9iAKBQqAffo/OSx8nydAAbDPNyErQAIksMMRoAC4wzU5K7w9EujYm+Uca4nITPzSVmgZH96v76/7yBwVMvYpGAeaM/bdgm/hn//8J55OX4DKyko0WGdGZzXfw5+PxsYm3PGRP6lDZ7fWtQgDYI24gMoTmJk7E//4x714a+jXdMleoz9OT1UZGcfZet/EmspYp1nOOv9yKVOvqoJx6pTFkv3TR6LdWWEm6Km4USfoQZTQpWlp+30mCtSRtCbnq1NreXOMysoKRPn5elybZ4TNwMaYy1gHXNZa2oK4xggGomhKORNWCI2Ns2hAaCbQjb6ZKMNfpY4zF/OqOm+WJksUQzkPwmoVSlakPBODzjoHk3YtoXvvHCzOiSftqDHJYCx7ZdY5GVsHWKutR8E6IeEZrhnb7hJzS47P+xn93PWDSufA8Y2zMPZNPdudYjZLsovZ1Vmu4sjFcLO1Reycig0my2pkkl0k/WXKwTnuyq2DJ7QOr3ZnqW0PV45kZBw9zrE1MbpbBeev1P5Yl/ANSRmn2b+SB2Le3Ln40dJLtb3RulqdV0gO1yQAzcmJep7QOnpcdMkNsehatLwVaNbjd83/C2vWrMElk+7G7nuMQ02wCJWVwCVPXaz3zWvhQbpfY8FwRSKvSz4nr74ap5wyA58IrtGPKwLoUuR5FUdoEpAfBD8xSXYwSNslExvnYdje/8396rLlVolNSWKx2fuiII5GcZta52wcm/tncGCylca+uV9WpawD0PIrN8ZbJN0SZ7iYm3bpYg8dgFJ22crzgTryzst+GscffxymNprxRZLhSrssr9gVb731Fi5+5XJ11r1dbpyP1aG1oNpymNLJtnFSiImZuSrkXzv9Txg2bBh2ihfqeZNtQBgCd5d9C/fddz/+W36BZv9dm67RBwGJ9hiU1gkWB7qUu8w6sJzTdEzTrbpke2LF0/jPM8/gr2u/odnN14qNWQXANuX9hcrv6pLhA9se0M+dALgkPVqzCJ8661xUVlRgVcI4AIcVjEOsrWmJhkTIZXfTWHxD6u/GLrvsgtMOG62OsycqzRJp8Wpq+zkK1lm2wQFo+sEGB6BxQP986PmYNm1XDGt5S++Ht2v2wnPPvYbrFp2noR2Wte2kPFoTxjGn5/A8pKNmdQLut+w2HH/88cgOaNUlwE8nz9T7dLUd7xKFFdrPd258HPlCHtfNeEKz6Y4t1KsAe9jDP9dzrrPnd07ddGzKl7KxVt3nOc+MD+JElK0xaZ3gnhl/3DgY2PGnzJ5nfdJmrbefuxh7nnNG2+z2GU+SokQot47eyDoBK+IV+vt0ZvllOOzQw3BY0+MqAK62DsD7E5doe7w+8idajnSU01dxdsuWt9d1DBOw2eNdNnl7fbfkOLLOZ+fYLdj70h2fsQ7dgs1y3t44/IMEdiACFAB3oMZmVUmABPoJAQqA/aQhWY2+TaBnAuDIljsx/cADcfaon6KpuRn7hWai4wTA7y08Qyfsz5VfiGQyifW+VQ4spNIlwJMyi7F06VLcfsItKCsvw64tdToxX1owS6ueqv06/nHPPXgiOmebCIBO0ApjE9svGRrBTARA2XKemfiu9yt04pvxTRZPJwDKikup09YQADXOoSQsiCPU+oFmf23JNWnsxEyyVp1KDVU2C3EPBEDJYpu2gkBvBEBZylhIZDWJRioyE9fuCIBSn9AKqu+2AJgQKSCOUCoATvHu1Wyn52d/oEtrK63Q9Gg4EYsXL8YP3/maCi5VKSNAtIaDdClnQ7y7vu9KAMyE67Wf1K6+D5MnT8bndr9VBZAB4QI9/usvdiwAxn6bCgxOADwjvEYdsduLAFgWxFqvrSUAujGz0i4t//4eV2DcuHE4oO0R/SqIjQD4dnKs3o8zHjwPZdksXk8M0++rg46TfpQKgLtE/1Uh/+r9btHjxhQW6mtGkqv4wC9XfwpPPfUU5g66RK+z2gpRyYRxGCbiCv08js04VioAjm+bqUk6PnVUjDmz5+Cva7+pwpgIgLKUOCo0tguAU/beG9Nz/zTjhy1+VwLgRRechmuuuQZB1V6aJXhUywMqaF5/6cdw4403Yna5WRrdWwHwhlHnY8yYWowJVum4+2bFeE02dOEDH9Bsx20VJgarWxIrf0v9koEsBU7g0Lo7VFg9+Mi9cO+99+JfOF2F89X+QCMUxqt1fBzX8KgKpR+s+JbyHBfWIwqB98/evgTArJ9DFIWbFQAPP+xwHNo4q1MBUATfZGiEdAqA7k7nKwlsfQIUALc+U56RBEiABLYtAQqA25Yvz04C3SLQsQDosn66b8ts7KsZ4Vdx0kknYeeW2zWG2nB7Hy9NGEfdubO/oLHMFlTsqRNEN3HurCgjvVCFxG/tcinGj98J+xdeVQegZ51ZS6JyXcJ32oM2SH7FoXqqseufVGHFDyoQBAVkgwYkEwnUV8Z6/Tfj/XRJ35AyyS4cY0TdI+o0bG71MGjQYCweeLyeZ0jQgjiKkbEOx4RMTKMNuVJXJ4Ya5x0mIZlKIWPTLqRgBEMvsVhjXE2Kn8PaurUYXngTzU1NWOfXqgDa4uX1uKqasRoDzrexoJJ2iWGdP1rP3+yX68Q52bpQBShxfojg50sKWBEsysrR2tqKZemD9H3sGyFudOFtfa2O3tRXPzRLJNf7pnwt6b1UWKr0lquQmF33LHK5FlREDSgrK8eawYejqqoSrxUmmiXO1mEzNLRLLJFUZ+TIxEItZ03zo6hbWwdEq3Rp4qponGYrHVGeUQfbyuaR6mRqrpmu16tL2hh1m3QA49RqdyQ555bLZuqt1u9rCmvUITY0eEF5pJrWQgTNqrBFhYiofIo6TZvLhuv+c6MxKrys9Ux/rLKx1Ma3/lP7xUGVj6kD8MQB/9Lvy23//Xc4ToXoXy/4ACrKK/BS9kitb2tgsnkOKBgHUdI6PSUpgmyRdfB4qNNyTQ4e0mQS39z/Oew8fmfsGr+i+zXaG+nLj+2n5ViGKfbzURr7cV1iT10iOWbtjzUG4DmFK1QAlBhfIlQuLPsAZs+ejT81X6L1y9TPR3NLC2rC19Cay8ErH6BZqudXHYaWlmYsqzTJFWoC0w+arGHOixvUSTcoatZyjE4GCIIQ5a3/0qyuFVimyXlCb6xmx14+5nDtz83RFOURWCE5Yb1mLqbkBuFtk4be7AdT87P0+58e+y89/64Fk/23YB2F69qAbBb46eLPY+4bb+Dp7Gn6fUVg+pWLCQfnNHYxD23Mt0OXfx3HH38CTk7dpoKf9Lp0ClgemfOePOsq7VeLMhP0vpfxStojE8uSfHHa+jo+tGdNtoK2fCPb4PAVNDQ04MqPj1Mh8aHGo/VzuZ/l+BSaNgiAU/bG9Nb79HsnAC5LjURzSzNOefRidRgX0gO1PBOjZ/X9cR/ZH9dfdx3Wj/q8EWALOSx5cx5u+tlX8ItfXI+FSROT0iWZKE2m4eD71rlZ6gC8ZvfvYvTo0di95VkVXCV2qRhgV9fsjwcffAa3LT1GBdTV3mi931Ym9tRy5AspHa8yLc/qOPCxY8fj4UceQV3hUF3am8yWaf8atfpP+vqbUxaa/paS8RUo86CvZ846WYvYYJPatGRH6hL8LHzlUFu+Sl+zfosurQ5RqYLian+qxl5sSYzT69W0vqT3RVnry1o+L2GSqeSjrJbvv8FE/b2IQ+vE9k0MwTY73g0K3tF2Ghe/oO2Rq3tFz7M+yOhxA2t20u+PrboT73vfYZjYYGI5NslDhArgjuR31AH49qjLzDiZe0HH+4pmM45lvGYTukHcgPk8wkS1jr9vt1Xofk2JXfW7lG+c3xWFZ/WBWHVDpPVbjqF6/PL0eHMOm4xqQ3KRzvOsuz7AVxLobwQoAPa3FmV9SIAE+j8BCoD9v41Zwz5AoGcC4NfG/QojRo7AfumHEUbAUGOUgxMAP/GwOP8SmJfZ3SxdbV+S1zGKmtYmTZLwxRFfxhFHHIjd1zwFWXlp59lYGleqsHHUbQdrUpEl3r56/lMmBGhpySFuy5iswmjUCd/qTF4nSo8uHqYTxQH+QhWmTt0rrwLjgEFjVKi79oFGFAp5jPRDXVKXyNejrLwcYW6lFtQF01+BwVixfDkWtu1mHS1GCCoWAMWRc9yolRpb7oCRbTphrosG6YRxTdt6FQgWLl6nzhJEg4wwEGf1tT45BkuWLMHypkDLMSizVgXPymRSJ75hFKgIKEH4G5ua8OxqswTSCYCHj/FVsEo0/1cnwInACICNCRMb8fm3zUQ6bpqHPSfsiRP2q1bBTwRAEUQfXzEIjz8+Gw1DjlbHT1RuknoMLhgHXBgb5WhoMFcnwjMOTmj9hg6GCnPL8iPw0ksvY95//q3X+dJ3/ogbbrgBS8LdVEhpSBnH4qbb5gVAJNao8FLrrceqVatwyM4tmLDHHpg8phZVlVWoilp0Ke3rS7KapfnpN1epYNVQu78KWY0ZM2GuDKRfJDA18yRGjBiBPfJ3qOBxVOqfxmEXiYgHvF61tzqrZtZ9TCfcD9bviZaWFuQjk82zMwEwtEsUASMc1y67DR/9yEfw4bI/aP/fJXpdr7Pe3mY3rz5DOS2NJulS0ZX5Qdq/1sS7avsNWXrlZgXA25ou1vrtM7IM++2/H3YfvEZjDi6rb8TSJUtw43/y+n5hepqmse5IABSuw5IFXXrqr1yMCXvuiSP3DtTJNrR8ndZ3fctgvPH6G/jj3DzCMECUOVCXcCJpliz71vK7pQLgpNzD2h6X7v1/WFtXh/0rVuj5nQDYHJmkQDODH+Dx2Y/jyeQp+n13BcDT/F/i4IMOwnHhb02MUbl3U8Bq35z3pEe+p/elCIBmi9Q5KgKgbAkvsVkBcChex7qGdThx15Wa3Xl2/gQ9rrcCYDMq9MHBHvmnMKy2Fod9YM92AVDOmyxIv29CLZao8L0gYYTk3gqA3xv3DW3/3Zue1NiLqdA4LxckdteQBDNXfgIvvPACluRrUTNwIJZjNxWMRQAU4aoqfFkfTOy7a4Rly5ZjadO+Wi5Zai6fT/Me0v6831qJ7ehjGFZqO4jQKK/feeerWvwG34w79f5gLFq8GDVl5Rg6ZCjKowUmq3LcaAToWATAGCsxGQsWLsDq3GBUVlVi/zGtWp7ytleQEMXcxlRtaUuoAHjfIgnJ4CEKzIMBWAGwKShHKpVETdsiLe/Eink4+JCDMX54pPXIp2qwatVK/GvOy5g3dx5OGvoYjjvufdi3dRZyOaDR21gAXDT6ch0HxqbmY8Tw4RhYWKexFUXA1NAC4m4NAgR+tT6gWhLVoL6+HgvWVpsQFIkm7LXXXsi2PqX1GZwz4++yeIjWY9ZC8/vTZmMyUgC0ty1fdkgCFAB3yGZnpUmABPo0AQqAfbr5WPj+QmDzAmDSCngV3jyt8K3Tr9eJ4W7xWjOZsYcvSJmJymce/JkKH++kTCwrN9HqjFZVMqMT2nMzn8Sxxx6Fg9Y9qo6nMrtyuDU0jpRPvPpVFcoWVk7SU33lgAYVBI/Dz1QIqpIYXT6wND1MHU5X/m1XnfCNHzYHH/7whzFhzd91yVbOnveloZ/G7bffjnz18Thg/wNwzIAHzYQ1NM6OwDqQZiZO0+yec3Jf1vMVbMy0oXhZ9zs9cQ0OPnh/jE2tUAfYktSuKsD89rUaDB82DKcOeUIFn4rcO5pEwk+IyyjGGk9ijcWYG35Akwf8Z+007D1lb3xm7/9i7do1mBbepRNx2PK+7O+JFStW4AcvX2YmgJ6JTXbdYc+qADgcN+t1BtmYcDnbLv/z73K9zmnHTtDvx+JNfV8dBnr+RcFuWu9LH9tLz/N0+iN63gobA2tk4T8qhF046TFMmzYVYdM7OpH9x6pjVNg8bHJC+8OI1odVuJjXsr9mK36m/Gq9zvqEZFHdNNevE4Y96/jzbQws3zm4Esu0HJ8KrlLHaaF+rjrTckM+hIULFqDZr8HOO++MyQ0/V+F3EfbTLKT3NJ9unHDBZG2vsiCn5Tpp+ExNMiECoAiCu0p7pABZ2SlCxLIaoLkJWFV5rDrrfrvgVCxdtgwNsRFYCtbx1ZYwwmiF2FSLnFyDcivUgfqTE99AS64Fhwd/1fOWWaHDJq/G24P2VAfQEm+49tOF3rHq7Hur5QStx+CVv8KMU2bgnPC7erx0AenXK7J7YM6cubjznSQ+evLJOLDqBXVKjUwuQa7FOJHkPnkifR7uuONvWDjwS9reaxMmZmazX60x7KoLb2n/rKp/QtvnV0c/qcLCYv8oLc+c519VAWJs5kWNaZhJjdAl+PfmztL77b9Jc/8NzBuBuTnRmcPT3v627SPrmPRtsp7YS2u/OHbd5TjxxA+hAm3afl849E0kUz6ykPvELIEWgfaFgYfiX08+iRvqf67lXpc0Qk7aOro8239gY1E6R+Afd78Qo0alMD5XUMdZUrKMJ4HFZaa9T3/CJNFYVm6EcxE2pd4SI05jAdrYeqY2Ylk17e9izbUmTbbngQUjdLchpcJ/YLPJZv2VJglI5Xd16fn0nHUAWkfmsuRodZydNOtidc7GiVbdf8z/Z++s46yq9vf/nH06ppuYYWike+gSpBUQCzAQExP7Gpio2KjXxCt40ati0iUtJVJSAwwzDMN0n87faz1rH0rwivf6+17k7H8Op/ZZ+7NiWO/9fD5P4Ye48sorEZVUD2/MeAPutAf5O/Zgoiw5EHJyPSkOF7sMp9qrNTXD8T6hXAzXAAxfh6yZd23gUYwaNRrJBTNhtQKpXjkfCkWavw1w20UtVg3WVLXA0qV7sDg4kKC4WNMcJpMZpZ4o+Lw+RBkkmAsFZDzqhHLQpGlT3JPxFW8EtHHMh8EA2NX5EHb1XW+SStUKTQM+HvVmYuUPK5GYkM5SE22970Kn1yHavpfzVacx88bDClyN5cuXYV3ULZzfN7U6ivT0DHQueZnxS1Ldl4sMUhn8wJJBBG+52t7y96QwFvV9cp1pZn8RvXv3xojMQ1Tw2oONYLVa8MmOBkhNS0VWSxu2bNmCmg3f4+qrY5HmqILXC7iCMk5zVQVgUaNpNGtpot/EvzsDi2+WNyKCBbA7AiyVIeapx1ifcZrtmcwbGDtr+xOs2rwH0L59e1ySMocK0CQcIBgssU5Afv4RvPpzI7Y3rHw1hF3Ajw/QyD8iEbhwIhB2o//1FYdN4sLvSJM1JSRuECvI8Lmxfe5c4PDS3w7WabVLTv/f8m/pbkULxPtCufzwo+NZY3b8+PFo0qwZEErnH3dNKFwN98Lps8iVRiIQicCFHoEIALz2cRs0AAAgAElEQVTQR0Dk+v8nInBuAHBO1psEPo2D0jQgDABzjQYqaW5e9gZf/70A0KrRE2TcnXIHevbsic5liyGyXk8HgHcVv4Bdu3bhSHQ7KjwaF85CwO/HP8eXwG53ICrkYhH76vgGBBoPfJTMx5uuMfD8bWtXQKsDXH7AYNBio3UCVq1ahZyaNvD7/OimLMTIkQPRwrFMXpcKAL+zXkcAuKr2Hl6fVwWAiaGd/NzHw7YQQCb4crjRy/bXxaKF23EgqTNBz7XpO9C8WWOkm6VizWjSwqA3wBuXwcdDmsE8/6L99fkf0/qF7+K66y5Fc7sEgGaD3DD+HGiF/Px8vLjnCf5uGAAOtj9DpcyYHtl064wLebiBd6uA4auchhC1x+K1EkBGV20hqIwV6Y5B4CiaULEyz3sTActW8+U8fxgAJjrWIT4+Ho/23s6U3nizG0uW/IT5JR3pamty/YxmzZphYj89lWmlxkEEWks9D/I81YpQaP5xAPj98N2orq6GJVhM5eFTM3dDq9PBoYmlMm36iHL2c4FOgoQ3dnVlnAp0nU8BgP2tH7JWWUbNfNSrF4Usay038Cq3xkE9UFMD/FzdgN+bW3ULAefvBYB1QlVs38jo9wgOLo1ai6goQHFJoKJ60mBJiQEejxcFShqVhsXWUVTaHfaMJKBIq5z5KwAoxkGxWQLAmAGTqIhqb9os41qyk/3o1AtFJrDZNomK2qfmJRDYnQwARXxStAU0J8nQ7MGNE29E1jHp2lpsHsIUxoAxlvNl0shkAqmAP5ZKqOlb2qOwsBD7bZ34+f8WALw55gOCntLcvVi3bh3u7FaBtDonAKDZB/h9wEZbezgdTtyzefI5AcDlve9kanVTv1BeAQZhAKICwIpy4LotJwAgU0eDgXMCgC6tBGuxXglCvRoJRoMaCQTPBQBaLRZo9F4C+U7BeRgxYgQM0UmYMWMGPHUf4rx1hpIIdqP0wg09hEqRzyyOPwgAR1XdjaHDhqKT8h1qa4GmphMA0GIB/B6Rsgocju5OU5CZ+YO4bub7GkkTGyTx0RDSsz06QatFaQXPPmRmZuIyvMr5NK7RPtjtgF+GB2EAOLtAmtCEAeAxf2PkHj6MQMBEZezjQwtRt25dJPn2cR5pQyauw+uM12PhwoUEgMJUpLV9LsfpU1328/cSIU1GCpREGIxG3LdoAON61Cjd5AUAFO1NceQSvD018gjXwSbehbweU3wXfPLJEmx0taUCNC2qHBMnToRu/zOIjtajYVC4S/8aAB5KeZQgP8W1jMrlLy/9iYAyzVYLe62bMF/M5xJ3DNfLezd0R3xCPA4FRxIcxyEP/kAADWumURHfOcMLvd6Al78Kcl5vj72J7Y8AQDmOIseFHYEIALyw+z9y9ZEIRCJwPkYgAgDPx16LtPkvF4HfNgGxiDxfUUtN2c7HRVmyaHt9VQFVpe4/hYImL68Wtx6S71epig49ZDH0048wFLKF3Ex5HWq/DddOmICOFZ/wo2GPT5fYsGuBz2xP4OOPP8bRpAdZeyrOW4xjBceQd+vHqK72IsUvjUj8FgnMrv8UmDJlFByuKCrHEiu/lUoMtT0/6x7CDz/8gC+0AwiUulW+iyFDhmB0UP5+2PV0g/5SAroPfC9w42m26OB2uXGV/XZcecUgZFYu5ca0VppwYsz6h/l42Chrx7U49gprkN1v+TvsDkCY61ZVAWM/NlCptil6Iqw2GzTRCQSA7Sv+hQ4dOuDRuq+yxqJZjW+eNgN5eXmYnCMBa5VWumEmB45yg7qq3xNsR6yqsHGq3brafDlB08dr62Lnjh2Y0PUgsrKyMKDyc25g/Wq7c20D8dXXy/BR1Ec8b1B1nby46GlcffXV6OJ+gyCmrMGVeOLxz5HT/g6mDNeY2zIeV2hmYtSoUYh1ZTNV8z33FAKkokAKweSvjuNKJZnSplVrlMV78rmR71PxOMaNG4N6xV8xJXyDuTvB3vN7JkJvMMAHEwHrHUmPo1u3bmhTvJYKo8rojli9eitmlD/FFLrDuiSm2gIytTXLPhedOnXCzQmv8/qF7kvEbaetB1MdXyx6jIDNq6vD8eJRhFItBJ3qslutk8qwWL9UgoU3ICG15lzdQDVBwxddH0VMjAkJQTdT5b1aWXNu0rqb+f4+f0eev8pgIzAw+mSH1S17WQWAsj+TAhKAHbUoBJ3fRr+NFSuWY8vmfchIT8cHw2TqdVNvJeeJ8I4V4//2TdeivKwMG2JkjTWtRijqgugbWo/y8nIsuXoXAWcw6EFsbBy6fnMVU+DdPlnzrE3hI7jxxuvQomaWNOVJHIs5c77EguRXZQpzKAOKqHHmlbUif53qL69HrypSfWrtQI1G1MRTkO7fwxpur128FRaLBeO/bQqLxYyumIPRY8agbdlMgpJUj+yfCnU837hrPMrLK7DbOp6mIF6nVLJpAyLlXgGUMqbwpgb3Uan2abP7qPxL0AI+v6zFKABgsdIcu3btw9QSCQCLzVHsDzEOBQgyBMUNjSCUsJtu+CrVcXti1VRT2VXFYNil2qS6J9s05exfKgBZA1A1AVEXuBKtGQ6nC7eunUCg3thQhoKCY5h5g4uAaEfajXjnnXdQkPEcAaASiGdJA5FOKw6/In//hPuvBJJh9+3wvDtumRL+oDpek3x7OJ/e6yuViZl+AfqBGD+gNwDCbFn0g+hlplBrzEhOTsa6nBTMn78Z2xNu5/XtNjfkDZmwq7gO0nW9nq+W42lRzwd5g0b1vA7rNdFr3TT+btjdN6AqRc0h+XfjwdSnqNxt4NjI+S2UtGKdn296APMXLMDa6Lv4ucSgrIX6ddYLbG96SCpnS3SA2QyMWjiZ7dtvlDcKtCHpXp9V+QTNSUYb/sX1oF4QMJiAO3PvQ3b2fmzVtefnkgLZSE1Nw4c9PqcreMtANa+nUlUAfqF/lAD9cNoz/LxXvYGUWToNt912G5rk302lYL0KWdOzyCTb137uSNYCdFtl6rjiF6UpfGhbOxPt2rVD72YWpjpP35NF5a5XSeDnatXxYzhegiDc05HHSAQupAicTYMXVgCG/+/x/18BKNdhwBBRAF5IAzJyrZEIRCLwbyMQAYD/NkSRD0Qi8OdH4NwA4OJuEkDVE1RCgCgVUBXaopF7uOacAaDZ7yBgGVJ76x8CgPm3z0Zlpfs4AHQb5Mb169pmrKk38+OFKC8DXr0theBC46iCULZsCDyAL774AqvSrj4nAKjXhwhw3mj1JpKTU9DaJ80katQN2ekAsF35W+jYsRMei/+UNaO0QlXjB75y307TgLWm8dwgu/RWuhy3Lp1zRgB4RNcAhw/n4o7D5wYA10VdSdC5vqgP2xtf+jZGjBiM0cHFbI+aqQgBAAW4m+55l9cTBoDX6z5C//790bz4Zb5+JGkwU9ae3NWNNfcKAg0JprrlP4m+ffuiSzqwfPkK/FP7GMFkhbbeOQHAdH0liouL8MEQWdS/tU+6wm629cCGDRswu/rxUwDgaN8jGDu2D9oUreaGOg+N+L1rFl7OuOYZUmXqj0aapvwRACi+pxVuHAIj/gkAUJzXHJAk9nQAGOeWKbCHdUBUlAkTlvUnGIqLqUdF6cs9FyMmJhatNeUEdUc9QEKCHvdsu4kp4ysN0uxGAECRgtT02JesyTbOdz/7zeNxMJWz+cdDOF/sbh2Vqc3y/oZrrx2DLqGvOF4P2YazRuLNGy5mXEtNLRD0+RB1XN15OuQ9MwDUqmBZAEAxfqZ2Wk6l1ENb+jJVqr3vH+jduxeGm5cdB4Ci/eUqUHklMA2rV6/G3qjr5HWpbt3/1wAwXOr0jwDA0lIXLv2yO+OfVRcE2hdVPEfAuS7qKrz//ns41mAalWH/bQCYhgME6TeaX8Ell3RDmn0DXG4VAIq13SDBn1utlekLCmOnEJyxQwiuHlralCn5hfU6E1z5tRJQKSHhhv3nAEChdF1g/v0A0GLR4NL5txGA79N3keNGBYBDldeptMwqfZ3jvL6oTxhnQO/PezOl/xdrVyre4zz7+Pfjm5ErGK+GdhfMFqDCL1OAzwYAW9S+xtqzT/RYgMIiL5p7TwWAvRZdQ+VwWagvzZoEABSgsknJW7js0kvRMsmNuXPnYrH+Zt7Q8OuS2P4IAPzz/2cU+YXzIQIRAHg+9FKkjZEIRCIQicCJCEQAYGQ0RCLwPxCB33YPtIldkUj5g0x5/b63BEF1VOGPQ1WQFVuicORILW4+KBWA5Yqs6aQ/rvU49VLDCkCzX7oeDq65Bdddex3als3ic5GqJw7hXirAzhe2JzBr1izkJ95LBWCs7zCVMkdu/YFF1OsEREocINrjDwDb6t6FefPmYVHNcAKOKMdeDBo0CF1bJKKiohJ/+1c+N3KIi6KCpVvV31UF4D/4u2EF4HrDMCoAZ7lfpwJQFKUXqbSf9Xman0sRP3YSABy1Ziqf5xrk9bdxLSB4e7/121QARhulEuwH3XB8//18LNC/QWBVC5Ea6kEX+9cSANaZTgWgSXVD/jUAjOf5k3yHmbK4up/83bAC0KHG75EdNxGw5Bu78nfq1cxB9+7dMSn+babkRRklkMyL7on9+/fh/nypyPErUuF2S/zL6Ny5C7pWzGW7q30CMFnw0f5GWLF8F4qTH6Eyya14CKamTW6DhYsW4YuyYVSsaBXzmQGgOhzCqdbhlMBO/rn83nsDF1NhGKcEqMz50TgUK5Yvx9fBF+iqLBRlQgk13DkdY8aMQZeqN6j0ORYAFYNvFk/GurVrkZcoFUJhANjN8fU5KwDF9zWq1K9WKxWA0eq8gKoIO5sCMFEoAP2ATyf7/fr1txMg7w20p+KsVi9rOZ4NANIsIQiUx3XDypUbMO3Yw0zJ9ofcjPcb7V5GRno9tAweZQpwiR+IiQGeL3gA27dtw1brcLbXHPTD5/NjUHAqxo4diz7lnxKw/aKk4NixYkzeeyeBjleJI4DIOPYSxo0bhxvdf6cCMdcPmv8MmjOYADA7qiOBj1ZjO3Vin/bMGJLjKFw7UadomJLb3/1Pgi5bnBfLli7FusA9PG+Ccx1TtT/q9A/OzxRRhE4oxFTAvsUylOPrM/Pb/HylV1BsQO9PVBWAVVIBGMimAnB2i0eoAExVpJJSmDaI1NAj2jbYtXMXnip9j98vNUkFoF4oAANB6IImnueEAlACzuBZFIACAAowVquTnzMHpdYtRlN5QgHIGoCnKgDFsLKYgX1Jl3P+J1TvgMvtRrpPaDmBualT8d6776Kw4TM0k9CE4nijQKgFOU/Vef5rBeBxzZ8c/2q/KGF3JbWWoSakg9lkRtKh79AgIwOPDBXK0Eq0Dq49nrouwHKCWovUqa73opSjUJru12TQTObuBakEWbvMd8h2KWUEgJneylMUgFa1oXa13Z3WvyX7V5HjKKDWXAwrAKem3PcrBeDJAHCNqgBMOosCsEwLWCx6DFtwE+fBAbU0gCVYwN/74qI3aG6SggMcJ5UmwGoxI+vLcUyhzw80IHhL9Fax1MQjqc8hq2tXNHBtYqkKsTYJAPi57hEqAHPSnud5vaoys25gJ8H5d9ft5fcvcu6mUveYAVC0wEeFt2Dr1p+w13QPvxcKBDn/evofxYQJE7CxIA3fffcdjqRexz7XhRWpGqmQ9Km1YNXujTxEInCBRSACAC+wDo9cbiQCkQic9xGIAMDzvgsjF/BXiMB/BgBdqgLwqNGKwmMOTMo+NwBoDdoRDIYIAK+//nq0KfmYQQ0DQAH0BKgQAHD27Nk4knDPbwLAMDBcE3Mz3n//fRyucz9NH+I8B5jyaAuWwO/3obrBOG74qzVBPv4eACg2+PGGAqaUft7vWZpj/B4AaLVa8Y8Os5iCGGUAHE7gp/jB2LNnD94+OoXKJ6/Rxhpwbcs/+68CwIlLR1JplR1sw5TGpJKZGDJ0KMYor3EjalLkJvZITE8cOnQI9xx+St3AS3BzY/SL6NSpI7IqvmcNRZ8eTH3bYR0Eu8OBt9f0hMNuhxKlI5C6aVgUioqKMefYQIK6gF+SmzOmAZ8EMMIAsLVjDpWEE6OfoiLG4PITNKzRXoIlS5Zggf41mlUIAChqAA5zTuf19HG/R2BRZQT0OuAr3fP47rtvsc8ia2adDQDGaKTCbof1zCnAXq10mf6/BoCF1k5Yt+4nvOeZTkWS3VXF+MxoNx116tRBg2phziLcVOWa9K7zMQLAH3UD5XzyugmYnum5gqDmEsd8gouf/cnYv78ET5bdT2ATMiQxZb5F9dtMjZwc+ojg7JhWj9iYGExYcT3Ps13bgmAk6A8ndZ55LTwdAJqMegLQ/u5PMHr0aJRW7ceihYuQkzIddrsdDbQ7CBY/7fUZjAbjrwDgZvMQ5Obl4fGc25kGGza7MfhlLTko/x4AilTSfG1b7Nix8/8cAAoeJ0D/P7LNNF9pH1fNmqQJ1bkcz1/XORUAKohnLU5RtoAASJUe/lEAaDFG0YSko+dnrg/tlbcwcGBPdNKvg8MBGFXgF6+6vYv1ntnHAbkOHLWmswbffM94puTmpfyN7QpoK/j4vwYAs5VOBGlGfz4Vfst7fkJAG+/fy+s6FgSsNj36fn8DSzTkBzKlqYivhuN2snkq+vTpggbOzQSG4vgtAJjm28518YFGHxJ41yvawPWpQNzYUYCNca/h449n4XDswzy/JhTi+B+b+CaGDx+B1+bmsl9+1g+VgDsstI0AwL/Cf74i1/AfRyACAP/jEEZOEIlAJAKRCPx/jUAEAP5/DXfkxyIROHMEfhsAGtUUu+hQDr++oPeTfKwrM4CPK0vy9GYUl7gwaZ8EgGVaqYALu2aeLfqWgEzNHFx9C6697rrjAFDliqgWdZ80wGeWVzBnzhzkxd8MraJFTHAbawDm3LoZlRWVyPS6CHJK9VJp9WzOQ9i0aRNy0q7h+X0BPcGJTXW3rVBdGWyhWrpUdqucgSFDRQ3AN/l5i7rROlkBKECQNZTDjdi3g1+i22taQC5k4RTg0xWAbd0rqID5rNtMOF2AWSsVSD/aLsfmzZvxQcnDBFq1kFfcsfpLNQX42X+rABQptsmB3OMKwHANQHGesAJwzOopBFgFxkbcyDYs/QQDLh6Aay3PUTEWo5dF/o/EXsSaV/flvcJ2+CGVaRf7pTLyErdw9QVi1LgcCyuBrL2ZmvtubnNumIs9sth+ft1OVOgZfcJs5Nc1ADXqTlYHWQNQuK+KY0DZvbj1llvQOV+m5FXrpdJojWYMAeAi41s0gfEqTm6M+7lmYOiQobjE8yo38LqArPG2wnI9Fsyfj6/0L8jzqynApysA/2wAWM/n5nUIcGIyA1dvuIc1E3cF20NRNPCyPuGZFYB0rVWVUsdsfZj6+obvA5oFOIMVcLld+HuTl5DRoAFaun/hPBHmL0IcNst7P5YtX4afY2+ncjXZmct+WXjNlzKFsUbUpgNKjQasW+/FK9lxMk6KnoCvvq8aw4cl4bL0Uipqy9QJ+Xzuo8g+cAAHzT3YDgRjzza15fQPyeszqLU3E3zZbMfTLZciI6MBpv3UhsqoEm1HAnCboZRmB/fWfxVt2rRGi9pN/L5e/f+CUKCJcXjluvEcVz9bOsj3/dLtVVG8UgHoz4HFasWnXR4lqKmnqrV8QnFnAY4EMnDgQB7uOSJrAP5fKQBr9PEE6FesuImA1Vm4Fl26dsX93Zfh2LECZMfeJxWAjaZSwakoFgkA1XGjLsMIqStxWKEYPKH5k3FReymsAAy7Jpv0Np63qjqfSrh6KKNirW/ifvTp0wcd9J/AXluLdH8e56FQ8In4hxXSZUb5fFcoFmVlVXhs+yTWkixGFn8x03/o3ygAZfxdqpI0oCrczEGpcJuaeud/pACs1mggzFX6L76OCsDDoY7Q6bRIcP6AzIYNMbPx05yHCIQ4H45qNfD5QrhqxUMwW8zI04oSAhok+vwSAFruQ+8+Wch0b+S4MqopwKcrAD2q7XcIHqnsrpyBO+64E+2K7uL81Hjk37Uj8d2x9aeteGXPTYiPT0C1K8j5ef8wB2/cPPSllX/vamwNuY5r/VLxGp5PDlU5+ZuTMPJmJAJ/2QhEAOBftmsjFxaJQCQCf9EIRADgX7RjI5d1fkXgvwMAc7QGVFZ4ccOecweAQgF4c8yz6NevP9qUnpoCXKmTipNXqqZg/fr1yIm+keGNDW0/BQA29MmNUaEC1kJ7MvsWFBQUYGfUSL4eCBmocPpPAKAAKdbQYW7EFo2cgcrKGtRXwxcGgJetli694RTgDt6VVFx91P5tAj2bUQK3Neah+Hnrz5hV9QQVKHaNVFKdKwBM9Mv2rO4nwaxIARbHmQCg+J3MktlnBIB5Mc1x4MCBXwHATmXTcOWVV2Jk8EW2P4x7ClUgZA+2h8VqwefV3Qlcjzn7csO/zdiA7TL5z+QADJwNAI5w/A3XjBuHrgVvMvW1SncqAFxseluCM8XJ8/dxvI5hQ4dhsFcCQL36cytt12Pzpk14p3IK4xEGgN2d35ySAvy/DADpeqouJmEA+LpHBSaoIFgQALBBZiYucu06IwDcGnMbz5DsFM6qfnw39jMCn8zqEn6+0mYlIFlufYifs5itTEGt711K4NGkdiVfLxF51QDeLHsemzZvQl5UPz4PBaQZzdmO0wFgUvAggcaHg3YThN67KI0mOEf9rakojDKWEYAMdT6KSy/tgaZVssZmGAAKkOr1AY8VPobDubnYamon31cBYPiGgwCAIuX9ix5PngIABW4WADA/mIHDuXm449D/FgCMCh1AdVU1pmQtRXpGPew0Tf5TAKBWkeBdpzFJsxtvOeNVX1NBYJxes4hu0MPqb0GPnq1Q1/0La4bGG+T6lWQCHHagyiZB1iFTHdYonLzqKvZfhb4Xz/+/BgBzIV2sE90rqbj8e33h2vtrAHjl8gcIkP8bAFDU3uxufxetW7fGfS3/SeVkUHqQYLe+FW+cjPukE/R6HfwC8Pp8eG6cnuvp10cGSKW6NVP2V9BD8B0BgL+57ETevGAiEAGAF0xXRy40EoFIBP4iEYgAwL9IR0Yu4/yOwG+bgGhVZVZUSNakmt9dmlDURx4fRY0yceRqDaiq9OK63RIAFutOVwCecGPjB1TXTHNAurNegQcwbNgwdK38jM/FnkwcZaydpsH1q67hxmiHMpobooTQFgK+A7ctYQ3Axm65oJRa5IZ0/OrJ8PsDyFOa8vVaTSwBoNkva0351Q2wXqnk86wqoSQbgks1sv1hBeBawxj8uP5HzPJKF2B/SNYkm5n1D1itNrT0rOXz4wBw7YMyHgbpAtzb+zXq1K2LlzI/4wZauAAL5cj6uNdZM2pb4k28HrvGzM8fB4B1npQKQFUBeURfD4dzjp5kAhJPk42EQB5TqFf2l+Ax1S9TWh1CZaIAI1ffQVBWqO9I0Ni05C1cfPEA3GB6ke60FgPo+pkX2wAHsnNx95FXZXxCMqUyyf8zAeb7fTag1m5HR88G+b5KpozitxyihqCJNbNu+7Yx3//JehNBoNOlFg/jqycOtXuhCxrki0oVH2603EnTkU4lSwj0BNY16IG1yhgsXrwIC81vUnnm1VbxurrZ38HwESMw0vUa+z3OB17Xj7ZhdE2+/+Bk2V7VfKK760t07tQJk+PeYuqzUGQK0PaLpdtxF2ARJ5c+nb/j1uqlC7BqAuJSZA1Ai+qCHdKcWhuufqD8JBdgCzI8TgJph6oAHLvxHr6/M9iZ/R5U46hXXYYzS16lScf4oHQBtqoSryMxvbB69Vq85JE1OL2hAEHLW03fQIMGmWju2XIKAJzjvQPLli3DyqiJBDtNA9LFe+6Az/i9ZKcE68UaLTyeAKbtGYwoWxTKDP2olNUFypmabhK0R5j96Ex8PGRsgf3Z2VCUONn+02rQndzHojZlOD5mdd50sX9DEDI0dQm2bNmHldkiniGUB40cZxpXFWtsxtU60L0HMLKFPGO0cH8VY80oAf9S5VKsWrUKXxml66reL+eb0K6KIzUgXWG/6v8wx0O6qgAUo1EocIu1FhQXO3H9L2cGgPqgcH8OqvmuIvPyzCBbCb+u1gC0K3K8m0JqDUBUUrF6d9RTaNu2LTqf5gJcakilAnDQqkcIgvxBM7w+L5pVvoS77rwLlXafWgPwKakA1CpqCrBsjy8k+yV8hOPt/5UCUK7zYQWgVlVkRpWt4jy1R0sw5oCG66QuZKfK0OotY+mES1rsQq9ePdG36AOC50RDOT+fok5vt0aG6sGjN+CXX3ZhZ+wkjo90TwnPv0R1AY5S/98najGKo+datQagRoLk02sAPpA2BW1at0aD2vVMnVVCcn7Pt9yL+fMXYH2UBPyxqkJ9fpfpnAdiNIj2VGv0sFot6L1kHPvzmKYzAoEgGni+QafOnfFwylP8XLxDfv6INp7xH/bDUxClGyoh/m5oEB8oI7C+I+o+9OktawCKddwXkinAX2lPrQHoFA0VNSNpmhJEY/dm1kr9+pr5dBFuWF1CJeAviqzZ+dTqq3D06FF4dRoqwHu0a4OZM2diu+1ansdlkPHxhGtQqrUcdeH/R58yCiJPIhG4UCIQAYAXSk9HrjMSgUgE/ioRiADAv0pPRq7jvI7AfwYABQASx2Hl3ABg2DzU5K/iBmuc/m8EPz1qv+T5wgCwVNSpMwHD5w6i0myv8SpZsym4+VcAUACCIxqpGJu44S44nQ4UGFryfHZFmmacCQAKsNe95u3fBQADkNKNZ9KncaNWv3QBn58NAPbxfUOF1rN1PobTAQizV2FW8c+qh5jSuSV2Ir/vUGTKbYeqL9QagH8MAKYF5AZZpEqKDe3wlWcGgBMtLzIFWABAoajKjT4zAKyj2cXabHclfICBAweiYfEitjMMAH21gKipliOcDAT4S3geX3/9DTYYryfYEVqVM6cAy3FzOgCcHP8AsrKy0Ll0GTf8IhFQPK7TXo5FixZisUUCAwEAxZFV+/dTAGBCUCqUfqHpgNUAACAASURBVLQNxZEjR857AGhTa6/lRffC2rVr8Zz9BWgVBT6EfhcAXGqeAJvVhqbB7VTefdprFjweP9I8YE3HanMUykprcfuS5khOTkZ+MIugSesrlYo8dX5X682cp4dMF7E/3V4z9DodNKoyMHDcDfjEYhgGgOLRCgdT1bs5v8PQoUPRNvARgXFNVH+mclcpFrbPEpLuQinehby+pCppPhQTAsdrrWqK84NhLM0T3rffy/dPB4BpwSN8fW6/BwnE6wu4JMxYQnJtKTWYUVnpwrhtfy4AjA4JkKr73QDQ5dVx3rRxzkCvnr2Qlt7kTwWANw1Mo9JsW3E0LGYLnOKuAWuwurnORgfkDZJ6wc9QVlaOpy8qRlZWS2hqd/OGRj1FglkB6gV4e0c3lWB2jUa6cNd3F/9HAPDBOvehdatWyLSvZ83S/xQAFipdWOOykf971uSbEv/YKQAwX5/AcTdk+VSOz4pQzH8EAD1uSUhbhLbxhs1LWW+iTp00NK49xhsv+03y79WnBQ8zbj6dFpMmTUJlwREsXrQYO2OulzeIhH38SeYiYZAbAYAn1pvIvy7ECEQA4IXY65FrjkQgEoHzOQIRAHg+916k7X+ZCPw2ANSo89QakrX6ehtnYOCgQehb9joVDHGqMKZQbM60Cu5Zcx9dJPel9qVJhE1183CpboUBSMWKVmhqAgFYArlMTXyx7nOs9dTRsZXvV6s15raaezIl8aH5fVkT6ZA+k79T37OTAHDH7UulAtAnUqOAQmECoRduqzexdtVBU3+1p6TSTBuQG6mAIsmKBZWsVdfD/gGGDh2CyyAVVib1ulaYx1IB+KnnWamk0xio6Glc8SW6d+uGu+p/wiL4MbV7CFQWHBmMjRs34lj8aNY0axSajbFjeyLDs44b5UJlOF1Gb/uiDTeYZaYk/t5xAFg5V60B+MRpCsBUHD5chDsOyRqFVdp4tichcIhgZYWaAlwvIEGJAIAiDgN/uJWfK9aLmnMKmhS/SjfkG00zeB6jVioAc2Lq4cCBo7gnT16/JyQVVUafnwoyY9kqxMXG4YnBe3hdHd0SfIaVWUJJJ46DpkRuWLssGIP4hHhUuZufcaaEFYCKWiNO0Uhl5e3RL6Br1y5oX/svKmwEXxI1/Tbpr8LCBQsxzypr+lXpZX9eXfosRo4ciSy/vB6RKipMK7ZbsnDs2DE8sFemtvq00tSku+szpgDfGfsuPyf6TPTLHlUB+FLhYxxfDl0DKgDteqHgCcEiiseJflJdgG2CsorzquMorDxLC3io8Jvb9W7ExNiQ4bVLBSCVrFqM23gb398RlDX0vFo5H/QhqbRrVDIdYy6/HOMCT7JdCaoC8GBsL6xZsxbT7K8SAAbgI6h4s+mLyMzMREPvDgIYj+qa/ZlHKgDXR99MAJXm2kpF06e9hILLjyS/jKuosSgAbo8Zw5GekY59pjZ06Q3Awn4UBjocBwETUyU9VjeVuI6QUMidPcVbjElxWAIS6CX7hflOABNSX0ePnj1QbuvK1z1q7UtxrjMdbWpnEEBfhFqpuNJK0FQbMqG21o2rN02F2WTCASTz6xo1lV7RSsXykxnvon79+ujpWMG+9qs/IyCgmCeX73iBrro5jmi6IAdh4nWxn4NBuNRaofrjdSzVhUlV3hmDUhGqjU/mOqTRlMp4+WN5nhhNCWN4b9yDaN+uPTq4ZUq1Q50v5bqGcDjsGL76aioAy5FJc5cM91bYrFbccOUIvDj9RbiSruA8lLo7IFG/F4WFx/DyE3fh9ddeQ6WpH5WTTr8E8VBNIsLKRZ06z8K1AcOKzOnd5lDh9/amK1m776i+DmsoenVejk+d4uB1GP1y3axbsZLtnNZfpma39W/mulupKo7nWR7H999/j1WWG2mWlOkKuwDfz9TX4yUK1Ou4aJNUXCMob9AcP1SX4mnxD6Fd27aoa1/F8aoKbjHPfDcWzF+ADdGT+JXooDQdWdB5OgGvGA1i6IoSElYL0Hvx7eynIm07zpt0/wr07tUb0/X3cY3xe+XnjxksVDj2X3If4uPiUBWoz3lgC0oTkBujp6J3n97oXTWfN1oKxfltwByDVAAeUl2ARcxYs09V6ln8smRB99AruOKKK9Cr6Fn+nhhNor3rnPWxbVs+3PF10bdfX9z+ZSuOy1LVTT5cxVEJhtiekOqWHK75eGrwIs8iEbhQIhABgBdKT0euMxKBSAT+KhGIAMC/Sk9GruO8jsC5AcCO/ufRtWtXXKX/QionVFBWpO6LH/35CZSVl2FvSh+mthnVlLgzAUARNmvgMFOivhswlxubLO8vMnVLPd/heiMxd+73WO6eyg3qfk19mnb8NwGg2PD1dH5AM4lRijTBOBsALDNY+X6nwBJUVFbiyTbz0L59e0TVbOEG95DlHvyyezdmb41CQkIC7hr6C5Ufmf6NMBoV7Kroie++XYNN5sdhMpv+FAAolE6iVppQlgxYfmYAOMkigZngs78FAM2BIExmM1L921FRXoHWrrcxbFgPDI1Zj9paIF4jgYwAgIKRHDInwGw2o9/qawlGa31SgXn6cTYAeE3wIVx22Sg0L/mI5xObfrFB32y4mhv+0wHgVcXP4NLLLiUAZM08kSoalABw//79ePros/zpCxUArou6iY6xac6fWGPs64GiBtkJAFgcAOLigIs/vBqJiYnYoypmvUHpfiwOkTJp8BthMplQqZEIKmCKJkixqYDjbEugOeDheVKDZVQWTuu3GHHx8Xh85gbOC7cKps4GAG9tXYqOHRPRxCdqAwJ+VdlaEzRyvRi/ZRoB+IFQEsGNVisBWBgAjqmZguHDBqK3Z5lsN9MyhTmJbPFNee8jP/8IKg2yZuW5AkBTSMs4BGwxcDgc0OkqJBgNxPExCsUEc78XAFYoDRmXDPdPrKl3xw1X4pVXXoYn5Wr2X5VOx1RSs2cL2/+3O8bhueeegzd+mBznUGsy/k4A+FS7D9nvD3yRhbjYWNa8OxkAajV2xtmo3jhp6toMt9uFS20foFfv9uiEbQSpAgAKoPWV7iEsWrQIa2w302W3gbNCNQH5YwDw2Zj7ub5muFbz/EIBKPrvjwLAY5rW7Jc6rqXo3Lkz3op5/DgAFOLHQqOswdd30b2MR3Uw/Q8DQI5DNUc+DAC7BV5C9x49MN40izcgxIAU6/R2TVOmdud4kqnEvWF2Qz4W69LVqSX/TmvVcRsBgGdbcSKvX1gRiADAC6u/I1cbiUAkAud/BCIA8Pzvw8gV/AUicDYAKF/XqKl9OrXWVSvfNqbiPtZjCewOO3r59lDBUKOXSob3HVdQMbcm7m9Uvng00dxwCZAkjrB7ZEAFB3U1y1FeUY4fxy2Cw+E97i68W5bQwiL/6/jX55+jKn0ylVlObZAb/ibu/VQAbr19EUFcQ6EADAEFBrmhum7dqQpATUgqWBCSyrGQWkspKlRJcNDb/SZdgIeH/s73jSrYXC0UgD/+iNnup/i6S03VjUUZr6uJfRWVGn0z56Njx1bQqO7HOnMzKnmK3NWsbXa0shG2bd+GRdmNCVKEq6M4olTlikN19exQ+S8qAP9WZxqBolDo0S3SmIDcw+W/UgAmBg7wPEv7y/ale2WNNJEqKQHgFAKFYkMTKhebFPwDl1xyCW6yPc14mUOAzy8UgOk4cOAI7jxyqgIwyrOarqwxsQ0JOsxwUTF0WfM89O3bF60L3qCyMCNQylTLHD8QEwvcfmAKCouKcCgw+DfnSLgWo9UvlXCXVL2EsWPHomvtY6xhKARY4vp/NF+L+fPm42uLBLSKCjh6OB7DqFGjMMjxEa9bUfttuekurFy5Et+HpEIooPZ3d/cnUgEY8yGvWwjQxBDPtnRlDUAqABUFNYbG3PjX6jUcb9FeiSzdag1As+qOHVYAhpU4qcFKWQOwy2Ps93rB6pMUgMDVG2+VNQADfSRYQA2VSaFQMh+blUxnDcCxGlkDMF4KA3EgthvWrtmAF2unsx+VgEwBntH0NSoA0/0SCIlagwKYfu6aIhWA1puh0+tR31OBWnstFlz+CQHHRZ5ifr5CNXN5ed9w7Nq1E9lJUzhvHRozQVBITXlPCR1guz2G5mx3IdKYAqyoLs6nd7KIGV2C4eL4a+b4HnXr1sXVnc0oLyvD88vSYbFYUWqWNTnPdvSv/Q79+vXDWNtUppymCOCsAGWi5pwG+EfNGOzYsRNrlOcYvyqdR6Zs+qWitKH7Z7Rq3Qq31LmHAKmOTyo+Q2rtunleWUtwfdQz8rq0dXmemID8fkArlcJhd1o/5PoRTr2sV72KcTFkNkVNTQ0qQukSJKpStThfHEHYvQkPEWS188yT/aQqAEtM8VQ4jl5xJ2JiY1CilcrbVI8YN360btOVbuHOuDo8T5K/iArc9JJZ6N27NwytRmDGjBlAnTF83amTbsi+cI3TkFS+6tR1L6wAFIo2cXzS8lH2y/T1DVBUXIxdUdfx9WNG2S/RPp0EgOp5EKzmfEgJLkeDjAy823AGgZzQeQpF+DveF7FmzRqU6kczDgZtHpWLS3o8ToAbvmEUNinqumqmVJay9qAGosYm26+V8X/M+jd07tIZrd0S4OpEjdMgsMx0CxYsWIDl0ar5USib78/rIhWAIgriVCVaICrKigELbmS/HlE6E0jaqtciPT0D77d8UN7Icsp1pkyx8e/MqO+vg8VsRp6xPa8jGgXs5/HxT6B3717oXLNGrrOqqcy3hqcxe9Zs5NSVCmWnIk2pTD6pgJW1Q0No5d6EhPgEfNjvC1RVViHGWc51+mgQiI4G1uBqHMjOxvSc8bBYLHAHovj9oKr4M6h/j/3qc0VVSvJDkSMSgQsuAhEAeMF1eeSCIxGIROA8j0AEAJ7nHRhp/l8jAr8fAIri8C29W7kBvKXZP1G3bh10dUhzgRqRnqUB5kXdifnz52OZ+T5utNyI+hUAZHoUhJIlgNTQEm6IPun2FmpqfMhQ14UwALx/6UieZ5dGuvk69TIFqqknm0XT/xsAUGzs+nrfZgrw0ODb/J0zAUABRHTRKXA6nYgJlbJYfGblcjRp0gQTem6k8nHzTyUEHiF9Q5gtZgLAsrIyFNubEayUx42D3+9DnjeOG+MEvawpeAIAfkZQIACg2DAbVAB2NgCYHDzI/ggDwAwf4PcDdhWEDlh+PwJ+P0qMTWXq8tGPMHjwYNwS8zSVfwKL+gNnB4B1jdswYcK1mPb8u7DZrIg3y416WvXnfHz54urjAFBcR6kVBJd/K30MOYdzzhkADq15hcBnqEmkuoYT334bAI4ePQYD7R/yusMAcIX5Lnz33XdYpZoE/NkAMKT+cErYBOQPAEBRizIMAK9Qpp4CALNjsrB+/Ua8UP1rANigQQNkBH7i552GMwPAhsEalJSUYMnV/yIAbO4qJvgQJjsizutin8PLL7+EggaP0/zDY4hiqrrHVwmD3gBD5WZ06tQZAUtLbNiwAXZbE4JzszGs5Tx1NQynACMoqjgCrbyL0KtXL3SIPsIU0Q2+a+k+XGKUitqzHT0qvkRGegamdvmndKH2ynWmXAVoy6LuwtJlS7HcPxVWixWFPpGGewIANvZt53x8b8RMeH1BiBR5ChvVmoIrDdfweub5psgUfxXAxQZFymbwFAAozusLSWIqAKAAbpnO9fD5/Rh5652YPXsWKjWq+ZG6rP4nAFC0JxA0cH6V6KIluKrN4e9nlv8T1113PXa4UvDFF58DdS5nf5wrAPyw8f1UKm/QTsA333yDQym30QSEADAURBQBoAKTQHQiJVxjZ3vMVV/zRsaivt+eAgDfsD/DEghlhjGs7SgAoFAuLuk+letMGABKvAcIAChMZ1zBIM97OgB8xPwQunbpijbe5SxpoHJdLDf/MQCYr+1C8GypXM0U3392UU1AhCmOFigKmrkuCwAoHo9ZOlFxeTIAFGYoXWrXnjMAFNfb0rURTqF4v2Il1+UEbzGVgMXiRkQI2Js4EbNnz8aGOu8SOAbU2rURAPjX+N9W5Cr+2xGIAMD/dkQj54tEIBKBSAT+3AhEAOCfG9/I2SMR+F0RONt/oNQvq7WuQopUkkQF5QYwqeodKuZuwD+48UwNlPH9bVFNsH//Abx57GGmHtYGm/F1L2K5EdcrtdxIagMHCK46VTyLIUOGYmzs93A5gQI7kJiow8/midjy00+YUzye4KpYEWX8gaiAk99v5j3EGm/rb//uVwpAYRpy/bqbUVVdjRzzAH7vbApAoYQRSqo+/scwfNgwDPZKF+KwuckmQ19uaN/zCHdJDYzGOnA5XUgPruJ1P3HxQtbEOlQwEAsXLsSuuEv5faeSBkWjICokFTS1OilNq9EkSGVUIJnfT7BIhYhDL7fEHapmomXLVphafyYVamoJReSbEpC9vxxT8k/UABSfr+fbxe8tuFgqT1J9oLttNYvLazFk6U2Me6G2DTfsmfkv0WzlzoS/E9QJnY9OD+wxNsT+/Tm4u0Cex6PWVGvleAG33nIrFixcjUOHDuGY9WZej1cXksrJyhcwceJEdKx4id8r01hZq/HmLTejsLAQeYbuZx6FYfdcVVlqVRV1LTybERMTi1eGL0dJSTEaGQrZznxzdyxd+iP+oUgXakNAKrH6BG7DmNGj0cXxtRw/2njWVpx29E6CnSpbb7U/pZKru+sTugBfnyAVgEJhGVYAbtnyE14rnXpuCkBGUJiSuNnfcZrdBEkftn6eCsAWgVKCSahmNrf9MIAA+IC3A0FctUHLfvGHmrImZmblM1QAjta8TtOKeK0EqkfiOmLNmq14o/pZts+gKgCnN3sVDRs2RJpjB/vRKRSAOqEAlDUAN1snUjkWrYshULi27mzWVOtX+yHNdfRC+aQAOfomKCoqwv2reiI2LhZFmiZynirHeD1Zum0YP348rvq4mq+Ha5MZQ78NABu6txOUX5HwD/Ts1RO/uDqwluOPhlupsLJr4848PtRXM/ybCCI/GvgaAViLaqG5AvzqzxYrjWn2cu+Ou9nvu4wZbF80gy5Avg4+rw/d9e9j6LCh6OmaytdT/DKuxUapDL5xaWe6IG9T+vC51p/M8+jV3wmDKaMnl2AoOZjPGqONrOtwww03IDfYFe+8+w6KzZfx+2EFWKLPy/M8mDqVYL+NQyrZwgrAQzBy/Rn3wy2Ii4tFniJTPi1+Ob4NsHOc6ENx7Pf27kU4VlCA924TAFeL57InInt/Nop1WdIsQgVGXq2T60y4duHZFIBLmk1CnbRY5BnqYdeuX/DBjoGwWK3YYRtO8FcjcvAB2ESer2iPX6Z01wus5u/NG/kZqquBnGB7roNX/zgSdnst/EpT6VKOA9DqtFjc9UV+Lw5ynQsrAK9Zcj/dhmtD1fzcUXsG+9GBAMfNzUkz0DUrC/39n7G/vH7AbAKWuobRRGm36W/w+/ywBoRJiBav914oFYDC7EUAbmFkEh2NIQtGsqbjId1gKvx0rnK2f9bg2VKZ59xC5ayD59fhxe3DUFRYiI3WSQR1qdjO9e62urPQpm06OviPUJFqF+UPzMBK422Y+dFMZKdOY03Ko34b3dk1OinhdSlS4VwP5aiursbE9DnoP6A/Wh15n+1V1NKNr9c8heXLl2F3ykQqy82q4lSYKXFchnPXVQV9IHzH4zdnUeTNSAT+qhGIAMC/as9GrisSgUgE/qoRiADAv2rPRq7rvIrAuQHA6JCDG6cmms/4+HbHndyYR9vzCZ52xTXmxvTmJSOo/HAqsgacJxhDRY1J7+LGThc4xFp+E1K/Rs8ePdGh7B2CC7uiZTH+jw92wpbNm/FTnKzhVqqTtZgSdQGmzLVGPg7n5mLL3QtPAYBH9YDFCoxdPIHf26frxcd/BwD7Bh7H8OHDMcg1h58PKwA3Gftg1arVmK3MILBwuixU/iTaF6Jjx46Y1FyAJB+27+uGn37agt2Jo/l9J5PQhOuwJAh2FQC69CncSAZ8iQQJ5pAsXh8GgJ1qP0a7tu3wcPLfCaiE3khsZHN1ccjPr8Tkg38MAJaZOrLdzUtmSAVg1OtUVAl8ZY0CtqMhtm3PwSMVpwLAppVP47prr4PHp8cXX3yBQ5oJBLIhs1RCDXRKMPNkj31sZ5U+jqlrI74X/a/HQU3nM8+GswDANsFtcLpceGnIEglaPHlMkcvR9cTWrVvxYtnzPF8YAA7S3k0TkHYVX3H8FRuSOL4mbxrNDXShvgtBhDF0dgAozrdH3xl79uzB8/kP/WEAKM6TZjqEyqpK/LPTawQiFwXLTgGAj+0YS2B10NcRqampaNo9Cz+sXImQphnNbprUTCMAHIVXqQyyijGgAw5FnRkAPp0xDa1atUID/zYqRl3GXwNAAY5silTidqh4gCCvT9W7VBxFiXp4CnBAaUgl1mf2e7B+/Tpk16awXw26IqTVqYP7+lgY/9f3teDr5aaG0hziNACoEamOQZmmLw4BAMXxWPf1VJAuPpCC3bt345fEB/n9mnDNurOsmQIACpD1t4bT0LixFa1qpWL2ZAAoTDTu+GkyQeqWUArfFwCQyrWgjrUom9U8T5OhO1p8g4A/iEQPIHxkjoSsrLU3x/sg1q1bi4MxIyGUmPAkSMVbMECw5NYJd94gokLHeP4EXy5SUlIwpruD69zM5Xbk5ubCmSzXHZdqOhPjdBD4To56AN2790BH76kmIEWWOALAwXMvR1paGgqMsjSA1W/g7+tCtYyTr9YIp8uJdq6FuPTSS9En+lWaqjy67SpUVlagAHKeObQJfPRppfLy3wHAeZmTUK+eDfnG+ly3P9w1GPv27sWe+DGcB9Wqy7MtFGAtyChNiLVLTcVfoXHjxnjtoumw1wIV0T2xc9cuPF35EFOXvaHGjFd8KJvjZX6naWxPvEb2n1N1D75y4RTOcztqaEJjSO6LzZu3IGgxUkE43PcwRowYgXalnxDQQa05ukE3mgDwR89keWPGvZrrwAjvlDMCwP5fX8J16YAyUK4fHulufG/afbwh0LRqHZ971P+XzvfdhxXLl2NH4p1UfCd4N/H65173C1O9L7LnyetQTXc2xNyFN996C9kpz3I8eePk/AhAmn+EAWCSRwL1np6pLHXQq+ZTKgldAZkCPGHlZVz/NphG87pMquI0AgDPskBEXr7AIxABgBf4AIhcfiQCkQicdxE4DgDDLVftDrV6IOhHTs63+Ne/Pkcg0BxPP/0sxA1PUftFqDXEhkWk8IjjLOaBvzscGpghEhJhSxbFYpB6y91M+fAELdw4iHvw4UPWNDr1CNf6+d0/GPlgJAL/XyLwb8Dev2mDWkrt+KfEOBcbar9WzoE4ezH0egMyXasxdMgQjNBMhcPpRJq5ghvTdborsGDhQuxWrodOp0WZphU3PmmGWroDN/Is5sbwlWF7uWE0uSoITNbHTMKmjRvxzu7WfD9oaczfq1GkIsfkK2JNs4aazcjLzcWmW3efEQBOWH0TN2phBaAWVgklwopGjVRm2AJ2AqP+oXswbPhwDHR8y9fDCsCfdBdhx849eK34OdiibCi2S8XQBMNdrKXX1vMtAU15qCE2bszB0gIZMou6nIlaZeKIUmu5lYRacSNaGNOJYKBULzekDr10Le3i/Bi9evbCbcbXZAqwRgKdQ4iG3e7A+K3SNVO4AIsj0y8By7yLpQIvwSsVgJVUABpx9cYrUVlRiQrTSBaZb+d6FCOGj8C44Cc8vyUkawXuMTbGvr0HcU+h3Kh7kMjHVgfvwk033YyG2o3s1+lfmahw2a9tQyAaVb2Vqc7vDV0Ct8uNwtBIAs6RCwcgMSkJlVBrScownHScOsIMqguuNaBwnHX2voTRo0ZDKBBFvDy+FLpL37htlIyXRrbvpYYvILNBOpIcRwggNyuT8fPPP+OtypEwGozwKlLBFC2CAiBLrQE4IfFDxkmYl4gU2J1KJ9aUfGT3bacAwLBSK+wC7CW4CMKousIG+McIUEsEIt5Yzdper6a/g9Zt2qCF/Xtu8G2KVC6tN3bHDz/8iDKNjTUUvyy+ijXTDLYmBB4XBV7G6FGjMMzzPhVPeqFSNAIHTBdh1649ePHok2yfyS9rAL7U5kVkNmyIunZZA82umqZ87ruWCsBtevF5Dfw6GxVWqZWL0LBRIzzW/D3OpxaefH5PCIvE9DhiVZgCXFhlRlFhFeo07ECwtix0LWbPmoXi5BF0FXYrdahYDAr50klHGACGXxpSORXNmjbDhOZr+Xtv7R9Nk5z8BFkjrkZzwv1VKChFmv3JR5rJR8XtcO0T6NG9O7oGVvHtKPXvf40fsFqBt2ov5Q2DTQZZC9Oruo6HQiYqviyePP5dv9IwH/37D0BL3wuc98kBrzSviU6A0+nA+5szWPPyMHrzupWQiUouH1xcP+p410NvMGBCex3S0upgp24ElixZgs1H2yEqKhoVUXX5+x6trLEX48uhydGzTd5G06bN0NGzW45fkd4uYJb4/4xG3LDoSQB3xNiJLs8GrQRlaYEaguxYz2rExsbhrgFH5Xh21iI6Wo/eC26nyUhhsA1f92mk0iyoVMlHdb07mwLw86aTkJqaBK9SSeVdgaETtv60FR/ua4uEhEQc9XRmv3n8MRxvdU0FHKfdtS+je4/uSPMfJABd7bqH5h87k67l77q1sh+F+7PX68MPPd/leRK0R/i6S3Xf3u3qhsWLNyC5S2sC2ldWdUNFZQVKDM0IpFs73+c8uVH7OL+f5A9x3h41ZKCoqBBvbPQiLTUJlw2SJhrNHFsYzwRRD1Q1kxLu29esGo3a2locsV0pazT6xXgPIbPqA1x22aUYGXiCNyzquZ1U3h6Lb40ff9yF93Nbs18S9Dm48sqr0NT3Eb+XYg9w3TcK1/UgsC15JGbO/B77E+9iPASQFeDQbpPKSYtPjvMYuGiO1Uy/gaUj7mvwOL8fRDu+3/eLPnStPuSP4zjQqCY54XXGoAL3EML9LEFv5IhE4MKMQAQAXpj9HrnqrTJaVAAAIABJREFUSAQiETh/IxABgOdv30Vafh5E4L8PAMVFe0JBpvameKu40Umv/YHA57H23yAzswEMzlxYLAb8aLyGG673NzQmiKvUyQ2OrvoQN9aXNTuGRg0boW9oOkGV2SXdIh9anczUzz2JdxAEORW5oQ4DQLO/hIq7VOdKAsOvhks33rAJSK4C2KzAlD0P09SgJPkymnEYtTF/CABu1DRDRXk5Jm+4GTabDfZQEgHQ1OZvICMjA209iwiQqrXpjEdJkrxOq0+CwjKtLOIe45f9sackleYpCw4q3MBWWYby9TAAzHLNIqCYiBekCYgwwtAD+4NRCPgDGPvji/z87wWAN+6ciAMHslFjGQWdXof2zkepRLrJ/D3PY1RNQw7HZbJW4XW7H+HrJwPAe++9F/G1S6nY3OO+HCt/WImtrkyCqJiarbhs1ChcZXpYXr8yGnO/motZ5nfYn+cKADW1HlitVnTxvcxU4If67GQKpNubzN+7ap0KTFUA+EXffxJMpAdL6Bj8yYFLsHfvXixNeoA3cDwqgDwbALSoNfC2oyPKy8sx5eeJvwKAYsNvVfvv3wHAKKWc7XnQMJWAuGH5l6cAwFWKVGpV6qRS7f7vMwkevEgjMOhqfpeuxkOc77L/hUmLqJ2235CJY8cKMTX74VMA4Ef9ZyIqyoa4koMEYb8FAEX/NAmsZwrik60/RovmTZFRlU3zFiGuEgAwRzXfgbkhgVhIL5W3UxYJk5IQsg29OP9dSP1dAPDuxDlo3aY12nn/zn5cpnmEKcC/GC6GzWr7twAwJlBF8H1D6pto27YNekAqtcIAsDYAWCzAx6FrcOhQDr4snMj3BQAUN+wCQSMBYEyokOvQgJpZTFG/vcdGJCUlwlhRRsC+HRa6V++3XItCUVrgWGPOh4pSB8exNdbEdWtEWw/dYRu5f+K6N22xhoCu0nIl38/2yAB6dBIAxvpy+bk5lyxizcM29h1yvqvLszC5Eb875ZdrWNN0p6sJ39ehhu2+KEpLINSxTj7i4uPQxPMhx1ei34n4BBt6fHcLP18MYVYRPGcA+GXzSUhIiIMlXoLtHBUkzq8ajJ07diDf05nzyOmRqe7xoYOsnXdPj7VURtYNHeZ6/dLqblTybbBczs+FAWCSr5gpvh/WeQjNmzeD0S0BqFsLCF+oI7pBSEpKwvYqJ9fDtzf2k6nHsW253rV1f4jUtDS81vZzOB0+1NfJGqdHdBmwWi3YYerC8ymuvVQOjm8hasSeAIBVWqmgnbLvVuzatQsVaZMIMDVBLWFzm8C/eN3vXrKRoLIJPFRe7wrW5zj5vHIoXC4nurcy8vHIor/j4gFm1PW44BUlFDSAwQAsDPYjsFwdmEwTrPxgB8atXOTYnwYABTi/yLiZoPObcXNhd/gR0mRh7769ePDwAwTMBUoqlagRAMjwRY5IBM4SgQgAjAyNSAQiEYhE4PyKwB8AgOLOrCq4+NMVgO6AvPMfUQCeX8PqQmmtos6fsP7GoKY4ejQnFKunxuLM/1EKK1hPV/ydLY5h98vw++bQYQKCuJBUpoxo6UG9evWQoBSzdld9pYIKHpEWKWqQxcfFsyaT2NyKVN6jUW2Z8rTyQCpycnKQr2tK0KTokng+A6RyK6jWiqvnzSPQmzxSKvrqhiQQCGhlDUJPSKbe+v1SEbPK1wZLly6FyZTFFFifIlw+QwjoZCpff8sOdOnaFWnKDgKYurpC+X3E8rEoWITExATkKT1RVl6OBSvMBCg3dlrM6xzqWwidqO/mlxtaoQQTG9BqnVDfAGY1sKpnAcSGVBzlBqlMu/2bwQQAftjQv18/ZNmkwik2KOOpC8h2VOulhLBUl4XiomJ8tTea8Rw3SNbUSgpIZU2iT4KHcPvzLK24MZ/36ULWIGubKpUjZo00EwgpcoOqUWtKlQcGIDt7P7YcbkLQVFs7j8oXC/YS4NQ3l0glaJWHphJxTZL4usfcSbrfbqmH8vIyVGtaStMTraxx+KvRp/5eePyF3w+o7pYySsBA/xwqgKLM2QQp9WMrqNQzBkx0L61y+6jsKtF2ZM2/n4IDWbOrSElmyl4jpxwXbTPzUa9uPXSOl6l7scFc2S5VYROO79FgB/bv1r3JBDL7oiVwVFTFX/jPlhiRMnDyMezKqVeVjAF1Yr538TqmBLb0/kBAWh2sw/myQT8BP/zwAwo1vVFRUYE041G0bdcOAzL38HzRkIo+o6occmnkOHDaWtJEwxjXAF26dEGid7Vsh1Zez/EjIM0oVnhGYcH8BfDEtIXBoIfP52d/JWtyaa5xd8uNnE8xnmyCENG34ijVNIDZZMa31QPppuzXtCMIqw6m8DMevXDBDqJCGy3bKzOsUS9YQMDdoamPpiFNar8+tV2nPZu6tBtfqVViQfUgqnh+S/AQ0lLTcEvz9TLMqvr+xKNsp1VNoa/SSUCVp7kY+/fvw/bDafxOkVKf60kopEpyw67Fqiv0I+33IjYmBhmWAsZGY98jlVcm4d6rg9YsFVyVgSSmkpeaswiK12wvRH5+PgosV/B9JeSTNU6Rw8cGDUJcH4bY9vN9I2Sqf5TqLizGrzjsWrlei7aKdvLxtGv9rQAO/7QlEhITqdoUikbR9nM57uu0HHFx8fhkcRVNjMRNjdatWqF9vaMEcIm1haiprYFdOB0bDEhv2hilpaUIibseAN7dNYDz0aMIQGpGmc/KFHDxnEo5v1xnk/070KFjBwyKXcQagym+bQRxB9CfoGt/RXvWWv3FKOdbsUFhPBq58vm7nTN+QYsWLdAm8BXbleRzE0CuiRlORV32RhfbcfNY6aJsRpGMuzpvyzQX8fmMZSbZj5oWbKcfVVw/WicUMpW+h+FbAvkk7w66XGebGvPvWI23C77++hskpxrQp08fxBulK7A+mELwV+yty+cbSlpx/awVf8dErUxVyWnwy/UemjjGRVHkuvRM02dYwzPfMIDmHznRk+S6CXmDQBteSNT1JqQqbsNuzqFwKYUzl+I8l6EQ+WwkAudhBCIA8DzstEiTIxGIROCCjsA5AkCNVgOfLxQBgBf0oIlcfDgC/ysA0AIJHsIAMLZiOZ+3qqNwA9wy1s+NtIAHQoEmVDkC3AnDAbGRXFceww1mjrcr3Rnz9U2Z0hZArCzCrwKVkwGg2+3CoIuKIB5TA2v4ewGt3GC7Q8nyuQoAd0b1Y82xqKiePJ8zIJVMYQDYU7eFChSrYx0Vi2mKzOENA7RaSy3bk6ftSaVPTmFHvt/N8hoGDRqIvtVzWatNKEEsZqDWJ1PCqtT9XhgAilrtgq1UqP9frTBIEvi963W6JhvMyUirk4aL/DIFOVYFqloVANaoALDC2JOpbqtKG/F62tXZyM8nhwGgXwWAIQmM8qPackObt/solUQJvlK+HgaAQRUAKiqQcxqGo6ysHIequ0Bv0CPgW4ErrrgCm1a9Q+DRpo4fjRo1Qr3YVMTHJ6DW6CKQXLXDS8XUMeNV3MBWhpoT5FSoRfD/KADs6/6YKbVNMmv4u/VjK5GamkIAWFRUjAqXG9nZB7AxLw7x8fHYbRzJ/i1WUgioGrvkuKgfs4Pv13H+qMb3NACo9XBcFipd+L3img5MBd1hlCYifxQADqq+l+B1ZLqoZWhEbrkJeXlHMDs3i2CjINiDACJBk0OlU7r/O/5eTBgA+mXqYBgAuqPb4ODBg9BG1Ud8fBziXD/w/bMBwG2WGwkya0zN+fsCggvwEuXay/nYP/gBQVvXhgqSk5OpchJHjj0R2dnZmFPQnd9TjF3gdrlQqxEA87cBoAC1adH5BOfNHPJ6znZ8VzaZb50JAAp38N6hmXxf9En4EP0bPsIAsFIbBoADUFlZhSJXOyryBADkoQI/YUd08vM2BS8hPiEBzWLLEBMbg8bJXoJSvTWJ/ePTOLjOHK2xMsV93g6gqLgYSkxTKsT2BYbI8aECRn0ohzFOiK/h+51d8gZFGACKkgN8HgaAOgkABZQSruhMTw0G+fz3HK+V3g2rzSYd111ulls4l+OBLitZ+3JfRRO6KDucDrrUNrDuZIpz7/px7EdzdBQBfI3bxXm+ffcvVLBt0t1P+OgIyNqtNQJwnQQAk70FHN8tYvNRXVWN/tHz0b59OzSzSjOVVQVNcfjwYazPloq7Hbr+bH6R6r7S2HOU61wyFvDG0W1ZRbzWZJ+b7fmouBlTyq2e5gR2F9U5zO+fDgDLVQC4vrwH3y9TJBCEVprKWGt+5HkHxS1Ds2bN0cR8mIrvH+2xyD2ci53ZKQR8jRonMFU55NiJw7mH4aq0QNSgLHBKYFcRN5rnKQtkyN/RyflkVE2LQhC1cE8AwNGOSbjqqoHYUNIc8+bNQ0HSHfI8GnkjKwIAz2U0Rz574UUgAgAvvD6PXHEkApEInN8RiADA87v/Iq3/P46A/I9PGASe0FiFN8q/rQQJf+q4AvCcFQTyDArCbpvyuUlVihgCbipq3J4aKrI8XlEMP0BVh0FvgM4aRYWZNbkeFVeukI419nxeF8+jD9ikEkat1edV3Q+DAQM32AaNg6lw0Ua5gdaFpEuxX5Ht8WskgVOURKnUMEkg5mOyo1C+STfL6IBd1nRTv69XtWo+dX3SBgNUcJXrXVScWPUNmUrYzvs5FU5313lT1gr1u5kKrNFKBaBPVQKGB4lQCPK61FprYRODZZabqLBa7xrPTX+tIgGmKSRreHkhAZBPkeDCENJz43zMI26GKNBqighVDX5pyqENK+u0IhVOA0WtCaYEpVJLBz9BlwblatPkONFCVR/pE9gOR9DCR42mlPHTKaLWmg1BXxk33sGQnY8ejwMJCfEwmiQ88lllzcZA0EJQpKjXcbpyNByX4HFJd/gV+Rge1/KqRLtL5O/apbInpNZmdQZCBFfuQCw33jXBOPaHV1yRuH61P/WQipsov0telwqRwkqaoDr+PRoJqxVDNJVJXtVN9vTadOHWHv8zdpb5Y9PWsN3eYwfZb35zAlNBi5UkWGJj4bWX8PfgcrC2nsUra78ZVeAVUNsfEO4HJ5lf6LXC3dYLo6oAUiDH//F2BWUqqk812ag1WThfhBGHOKyuGtagDGhrpfKssojzsrKqiqn1NTqDTOEOpbI2XG2Ni3BJoHkx7qD+XkgdVxpId3ATpGmF3yvmvw8Gg1qr7DQNaLh2oE/kwIpxHpLjPBTS8oaBzldKgOdxyH7TngTEToaBxpAE3h6NWC8U1GqjpQpOEeNPA706TnRBdT1U15MwEDQaXOyfkD2P1+0sOcr5EfCJDIAggho/r8toiiEwFb8j4uH0ipqOJjg8sl+Cak020U7xfUXxyPVLkQBaqw4Us1/OQ6hxC6nK5UB4PKqPJ0POUzpWfRKANAlxa2V/+jT/j703jZUky+77Tmy5v61e1aulq7u6qqunl5mebtKiZZqWRpAMyB8kETAM2wKGy8gfBNgwaFsELA8hfxhShj7aMGD4ow3DIGn2DNfhZlOUyBlOD8SeEcnpme6e3qp6q+2tuWdsxjnnnsjIeBkZubysei/rBFDIepmx3PjfG3Hv/d2zuFSPs27u/vcJIHa8q3R/7VabPs/ZD+g56d2/zxa+/oDqtbq5Qe3YrpYJ9N9tbkO9UYeB5RMI9Cx0ofXBjgMGXRARAHQinyzlSk6XYnlG0YDe4661Rgswvl8jC8ZBiZOYSP8U+BwaYs3p0f1277FLtRdxjNOj7Wu0wAHBJl3PsdjC14q5X8AszLj1nCq9J488zjqNSTnQCh17BazfOOT3Wdk7IItcJ+Z+qNuPKTu0U3qCrtcfHFJ/dW6rAo7tgGdX+X4dhrCfdG2yqHxwxJbP5wIDfCMuR9Ph56Fi3kd/t/wv4B/+5/8Q/pf/pwYff/Ix3NvkrOmdWOrVWL+adivvK6nn2ew9Z20dur8qcNoVUAB42mtIy6cKqAKqwKgCCgC1RagCCygwHgDinJMnyA8HADoGQIir1Rr66SMAau1DY20Noognbo4T0UQLJ40IVvoGxHUsBhWdyCFAUS4zoCvFHDtPLHb66ARMWYDYtQzzRuJWNu5yLvB1AmPpExoAGEYbZBnSDz2e2JvvI4uByVbc4RiBcY8s/Sz048XyGzCFWUDxvPvlPiUrKUVPkpXMT3hfp4ns//jCn8DNZz1YK/uUVANzGOGGADC9CQA0yYCNYzMAAsA333wTfu2dv00T64OIQUgZGAD6BowMHJ5AOr5NE817kUv7g3EVFgsT1wBAH9h1EeISu1SHDB48AUYWgwlpJ0MXXLZQ6UGDgG293ob9/X1Yb9Qp+68DnJQgiJrk0mpZEbW3MOIJ66HFLngxMMDF/XGbBwAi0HEwWj8ma6k0aYJegxadF7NiYjkHpp0jAMS/JTkIAhHSC0EgQmdrl9rfesD17ph2IxNqATB9m7O9hhJDzmSbmhcAViKOCbjj9MjCtWXVqf3fCrfAchyouei26UDYPqJ6rfS5XVeM62Jg2iGWk9o3sKUY+ptjrDAvZNdW27TnpM2Z5A++tUGWreHWNumHUA1B3vqgRS7SB52PoVavwbblm5h5/Jw13TKB337tBsf6i7jdQcBgIwsAHbtD5RMgh+AH/45N0oIwky1YAHjPtEcBgMl12p9SvTmYRTWKk/aTuMca2JUGgFiqtsPtN4zLnP3ZLvN5IhswyYgsKFg2Px+O3aRy1uMH9FkKOGsrxGxRiAAQ798P+b0UlUzSErfKQNqq0vd4PWnnvHCB7yMEkfycYfvH77MAMBIAiKnI0PIPLQDjmMswYRMA2Deuz76Nz6I9Yik58QTkdmzDdswWz4dwMbFAxHKuhZ9Skh+73eGYeY5pf45Nf/uUDCeGNrCreVyy4OjwELY3K7wgEjEwFABohwMC3E7cpBiSUdSnBaLzm0+Qy3gMmwS0uy4v1CTLWFaLnh8EgNR2u7uUBKoUYbIjH+43LlFyG/D5+XcdTmpjZwBg1yyE7NvcryAAxP23XYfrMWwReF6r40JVAHbUIaC5u8/fe5Un+f1TR0+UAMKgyf1ZzKA8CEtUziNnncrXC/n9sx0aC8AcAPjP/sa/pGzS/+x/68DW5ha8532eYhN2owa124DcwoftNnH9NQsECgCLWrn+vtoKKABc7frVu1MFVIHVU0AB4OrVqd7RQ1egbYjSWsBTpifCv6QJw7r520ffU5qhTY4BOHvB+byxiT0oWYLRVgsBSmxiESbz/sz1hY/ZEU+0XZstu8DEZBtYFQMQGHCUcE6OUMSAjthioIW2Xni/UcxJN1xzvIBDREQ8gTLgx5RXJoheXGYgaSEosyE0YKFEGcCHFo6WAVGV4IgmwE93/i/4a3/t34H/6PnbBEo+Cn6MYlD963tP0XEdkwWzbFXIsupy/RP6/Fvb36WYY1vN25R04Z0L/yHFrvutD/8eTSSbwMeXYwZBYPEE8sC4Cnqm/L7D36MlDG59MK7PwHrK8bY53orYImYIQBMbG/peLOAE1JUj1kss9ETf0DHlMvXl+De4AGaTVibnEUs+J5PdVfbPswCU0FcIYHALYq7vpBVbXI7QWEai0zZutYDvE7O34ibtH2Ms8v0YF1BTgDhBDfxF2ejrGAs3O+Lz5G2iWxbXSPuOJRtrxPUjQE/AEIJM2ky7leyeQ324HsTSVizJjpdn9Pl2E70lJuholE9x+R6eZ/T4gbGk7RqPUtucr2rAhmt0EZ3ANpZ45jSRAdliaTe0VOYrytVsi49zQn5+wTzHUm9S/0MXXnO8EVx0sSIGR1JOCQkQGYAuCwMCALP6ST1KfQtQ75j3q2NCEZTNwkOin2lncr6k3WZiWeJ7MV0+iR0poQ3k74mNbeTHxIbbfDttFNfRKwwtwEePd837QsodmfL3k2YiMTDF8pT/rgfyvMiO/L20p9AAX3k+3Ih1kfdFzSzAyPtZAGnX4ue3Y/OnIEJPnlPTPhNgbt4X0i7l/MPnYlS/EC1bLQv82GML1mQBiEGh5xiLaVPfkl3Zsdhtm2E3WiAywEUrVPz7qc6/pNiI0YAXLna9GwT2anadrG3/6c/fhD/6//4IXvurFwg0dtwdOr5kVpLQMhu3tsvvt7vWj/LfJgaj1E/Rgt/07Ur3VAXOkgIKAM9SbWlZVQFVQBVIkngM518mSDcOfKIA3nvvN+BXfuVXIQyfh6985ZdAYwBqo1EFjiuQBYCXg78gy5cNAwAHAgBzLAJlAji7tqMTKAlGLiAjEku75MSjAzUBAgIAHQGAZqLpG5c6mfgL6BKQFxkLndgAoggYIDhmQjmc6BvfWwMA0QUWN9tMcB1jKSLJU2QCLxaNCWAwL6pznk/A77/+OwfkAvhC7U8oO+v//Udo8QTwjvcjPFF1OKGCF5UIMFYG36fg9c90+vDyywD/4GUW5k/DH4W33nwLfu/Of0yWMwkANKAhCwAl2cvAxO5DMIpbEvswBwDKhFqSVST1nujH50kAoHGJTixOjL6BbQCgw8DWzQBA46mdnEdqPQ8Aoo3QuE0sxAQAhcaVVc4PWQBo7qNuAKBlAFUWAMYZAJht/2UDetGiFDcrA3iyZc1zAZb2HRUAQHFlTkBL5nqRPSUAzAB2VzpW076HNlV8BzMDQHO+qklm4JpyOqadHAOABrwJmC0EgFEGACbJDeT5NZ+mApL3R/I8MwBE21DcEgBoQKSEBkhiAGYqUhYqpL4rJmZb24B8x8QOrBgwL0lz0CI5vRUCwGTAw+Uctr9ZAV4GABq9xj5ME74UAJl9DpYGAE1/NFwYGAWAdQMAZcFCXKS7Bvy1DQgUYOqZ9oeWhrgF5n0SZwCggPM8ABibAkU2W3IiAKQQAqZ+XYtd0aW+BQBK/yASSznk73/0Ew65lm/UPLIg/OU/fofAXzkuw7PPPgs/9qMfwu9+/euw1/tJOqRpn6cFNHk+LeP6LgDwvvtjtBCmAHDWlq77r6YCCgBXs171rlQBVWB1FVALwNWtW72zh6aAZ1wFLwecNfaXfpKTG8jfHXc0NpgUTEBKyVhOJGBlypLLRMc2E2P5W2LQxQbkYVZc3MSlNnv6vrHkWw/Z5dUzrqp9Y+GWxOoKTAw/9x7td4RB6WhCZsCfATblUL4XCzADDsx+ZbE4kZhpBiS1jU6eCc6/4fN5BwZkossgxpBi1z4L1nf/NdTqAL0IwHYA+pXLZLmBLrto+VEDjgF25G3TZ2hxsPkd6z67Ou8fksvw/RpnPW5VX2EXRIvBmligbJoYdA/KXI9i6SmWjmKZ07Z5Iu0ZELSBPnoYhN4YgEn9eAZwybC5bCyvjjwTQ9GAtKrR0XcMMDXnRaCJW+I6a+o5EMsvATLmU+ov1wU4BwAOh/V8fSvkoPgJ8HW4vQcm63NkwKS0O8e0I9fmLKRewK7JtoBVc12J3SZgWQBBEmvLWFAOAdJoC84HgAwkMAohbiUTg06A98DcYN8AkcAAHAHUnuyfsZwMDRBMLMYEQOW4AAuAk5hoo6XHv7jdHLNgNPUdS4xG87fcj5x3mA3ZuP6b9iPZleV6w+NGS+Cb86+N8j1omiQ6XnL/WQAoIRDEwpH/ToCxee8MY51Ki5IkIPyLLCy0zPVkAaNunhMBZAnIlnoxt5EAJaN/z1g+YxIjLg9b6g5dik2JDBiWWIDH62XyN3JdsQjOgqdpz5dYIGYOEItI+Tp5n2fm22JxKfvZ8j5OGpTEijXAM3nexYKQ62OYzVbq2fRbxnJWFnRk4Ube+4HpD8SStmTArTzPIAsWBoQ7ZmFg2D75hsS1PP06wu8EvDUiEzLBWJpKe5H3pOgl7U8si6/c56zumPPJ9QDuV+rkAg0BA8HYe4kWlAb2JXLpx7AAtH/MwHHXYR3umWQ2v/i1f5dchO86bCneN4B62vrW/VSB1VJAAeBq1afejSqgCqy+AgoAV7+O9Q6XrkAWAP73f/uv6JqzAsBZYwlZSQwinsDJBFRi0AmYemQA0FgQ+saVEYyFUSEANBPEjcEoABSQ5TgDmsA9Y/8bwHCHnQgAQ7K1PY4t1Y8xe7ENtbhPwHDP3qDvfZMM4wI84NhTPrsYf+g8Q597zouctMAAQAGmmz5PiBMAaCxkxNJRdO44BgAaQLFuiNyuiUkollFiQSgWOAIADw0ADI1eMrEV1z2xSCllAKAkW8m67A4tY7j8ea6rRUlAEhfSgAGgTLAjlwFgGJnvzURf9HBNkgXHYgBYEgBogK+4zIklz9BF3Li2C/gSAJhkkR19pJOJf+ZJTwB5Ak4FWLELo8SITACgAYGucUFOAGDGRTkQAJhY+BkLtDwAmAA5AWWZghrX4yzwkfoeJh2Q8ps3RaLHqCu5gNIsADxuccjlEADYMCErpXQt43qcAMCM/nI+sWyVEAeJy7gAQPOZWJomFqAGAJpxSDNJnsvPUd3EMhXLOHle5P2WWLBJPRj9xZI4MFm4Y2OpmwBA2V8AoFiqZaql6E+xqB0+z7NaEPIV8izAs+1BnqtsbNMseLTMe3YI/HMAYGKxyP3H0BV51GIbBADKQpNYtBrQGDq8ICQAUBYoEgCYPO8mWVQWAErSJEm+YkUE2GTrmAWQRlwAAM0ByfvJYgvwF/rfpV+kvdyr2rC3G8GF7TrHlm1epazTB/0N2t8pYSxHi7JG49/7ZmHqngF+/+fr/wllRf8ovkznVQBY9KTo76utgALA1a5fvTtVQBVYPQUUAK5eneodPTQFxPJCwI4AF8xQiJuABMtMnMSyKF1ACjgfclbYebfEQihzgqxFYf4wbVb0mC3pfBPf4vvl8woIE8B2Hu6RS9dPfr4NV65cgR+1/1ey6Hvngy688UYbbt/FrJJoWrRFyRb8+AEgw1uPMWslwMs/sglPPvkkRNUfhzff/AH8ix/8+3Q8JtzAiaBsAtakZmJjiVhc7in3MCcWy6y8+kpcLXOayPwu5FzOPDB0DEDkJDjNOz7r8nr8b9Fp0fY3pd45u81rubXYVdMxQZNofJlTTudims1KunC5Zj6x0C6uAAAgAElEQVTBfM+/tNtAQiRkXWgTl2oDPiWL8Mzlm3xAJjfKHGef7/5TURj5mjkxYgsLNKfr8fC885afzzCr5frx+5nv+Zf+tRqzhacdDZPoUMxA14NqrQq/+p/9FjRbTXim9THU6wAPjgCaLYAHV/8+fPTRR/BffucfAKCVt+dBrV6HTsuEWJAYkgZ0iqVuqVajJCOU6ToVo7WwnnQHVWAlFVAAuJLVqjelCqgCK6yAAsAVrly9tWUrkAcAcfJBwcgl2cUEAEgTqAVnUHkAIDssy8YAE33yLMCm12+xCWT+dUYBYNtY2F2I71PWyfPNP4Tr15+G//Qzvw+bm5vQDbYhDAIY2J+nLLlHXcyi60M/+hQa9QZcbnTNjLUDH374IfzZXwDcu3cPXrv4ZcqMjHGfKMux2Yax+viL8FhSgekVGrdnkoTFTPzz6ku+z2smSezHOYuTxFLLHJ8FI3m1nAsAj4GJ3DPMWfKTOUwsaU/mbLOcJQv+si0gAwAzlohypbwFgFlKsti+8z3/AgAHpp2ESaxULg1mDeaNP8Xyb7GyHj96vtKnzjMvgMsAzvmTSCx6B4sdPx++S9fDfGdIAGDEANC1OESE7TjgOA659XbaHfjf/+7/QVl+L99/A9Dz17fX6H3/p80fga9//Y/hdy7/z7R/dhEOXa7JLdkAQLHAxGtRH2/6isX7z5Nu0Xo+VeBhKqAA8GGqrddSBVQBVWBxBRQALq6hnuGxVeA4AOSJlIMB6cyGE4giC63IxLqaV8hpAWA+QJpvAjYs72ITyKL7tkyW4mapS7H6JPbWVnAXgiAAp3UIFy5cgK060Oe1DZNt2G7SBM6CKu13534ABwcH8ObHe+D7AfjlZ6HRqMM9k+3CdV2wjVUHl8lYHkkB57XQybnBIdgbr78AuGEMtfEnyoshVqSr/G7nJafJnCBrEZgcn6tLtl2cTgD4yCwARfdjIEiUlRhtWRA4WjFn1QIweb5y7n/ows33K5bW07brafd75BaAufU/7R0s+P6dF2BKHze/8bo5w3z9j7iUS/sXEIfQD2P54RaGAWyGfwo3rl+HH3/Ch/X1dTjqV+GNN96Ab9zZgUqlAp1oi1x9cQGIstUT4MO3qg22hCHIWPoJ/MN9FQBO2051v9VUQAHgatar3pUqoAqsrgIKAFe3bvXOlq5AHgCMTIw4tBLgCUL+BI2yHDowMtGYteCPCwA88tjSw7NiAnqb/h0ol8tQ6bUJ6Fn+PlnwNYKPyZrDgkMCgFHIWYAt5wK5hHWcdfBcF7ruDTrfvsVuv3is1BnXAQ9sh+B0volqXn0Os6iOP28W/OXNs4sAc1F7mtoFOOdEeQBRXYALlC+0AFttF+AiAJiEVjANf1mgdkF8RtHv5tuKLECnPeu815fzL3b84m/F+c6QgD/JOizJfkolCMKAEzqVSrDW/2NK9rHd+h4EYQgDawuq1Sp82vhxEmBgXUiEThKRpJIsyY952dIVAE7bTnW/1VRAAeBq1qvelSqgCqyuAgoAV7du9c6WroAAHJmoWhE/UDKJkInBMEvp5IHSvAWeFgDmugDnWIBNXZ4FLUjyriPJFSW2YmQf0a6RtUkWGgIEEhfOTDkkC+S2SeLRsjkraNM+MpZ+nGzAggqdL+uCJ0H0pX7zsuhOrVPOjsOJ7OgOx1xwc2LwqQXgYjWwLLBUXCrzPnhMLQCHWctNlutjII2fzyGekjTBxcrOssfCBmyPOQDMeS1NXwUnbFmNF5aFHFpgM0l2XIuTiAyMq3nX4v6gFmSy35iSDy2euQVmMSllpFcLwOnrWfdcUQUUAK5oxeptqQKqwMoqoABwZatWb2z5CmQBYBawKQBcrA6WBQBbDrsGS1B3kKyWGRCqAHC0/tQFeLH2fPxoBYCoyTBWahaxKACcrsUtZsE3vwUjl+60AkBZiJsFAI5YACY3xvrmW2DPZ8E4Xd3qXqrAaVdAAeBpryEtnyqgCqgCowooANQWoQrMrcAQAE4+xeIWJpPPnw9mRo/Lm6jluTZNL8yiE9DxVxqWV2KhDWjHUlihz4HLFh1gLDxi4O8h5k+xrKsbl+y2GBBZ7EpcD/iLQU5239AUYJjlma9/0puUc95YZEtzAc7c6MIAMM9SdAkWQLPU0SO3ADwWC9CUPtHrlMcAnNMC2I44Ttswtt8xG6uRalz8PTVLq3iY+2ZdgWe99qLv30WPn7W82f2XC9AaPlv6dR2ODRva/P5PQjwkxclrfwoAF61hPX6VFVAAuMq1q/emCqgCq6iAAsBVrFW9p4ekgAJAEXo5E0gFgNM1ZAWA0+mUt5cCwMX0AwWACwqoAHBBAScergBwmerquVUBBYDaBlQBVUAVOFsKKAA8W/WlpT2VCuTF1kvw2MI+Usu+7UUtMJYDAHNjFmb0HO4n5eD7ybNYGxPNaaLARfW7rNrJL/+yrqjnVQUevgKSTOn4lRd9L013L6fnOZv3fpfz/p1OPYBH9X6ctnxSv4uW8/S0k2nvXPdTBR6GAgoAH4bKeg1VQBVQBU5OAQWAJ6elnumxVaBoYnH6Jw7zTjwTxLmUulcAuBRZ9aSqwKlSQAGgVMe872EFgJMatALAU/W4a2FWTgEFgCtXpXpDqoAqsOIKKABc8QrW21MFVAFVQBVQBVQBVUAVUAVUAVXgpBVQAHjSiur5VAFVQBVYrgIKAJerr55dFVAFVAFVQBVQBVQBVUAVUAVUgZVTQAHgylWp3pAqoAqsuAIKAFe8gvX2VAFVQBVQBVQBVUAVUAVUAVVAFThpBRQAnrSiej5VQBVQBZargALA5eqrZ1cFVAFVQBVQBVQBVUAVUAVUAVVg5RRQALhyVao3pAqoAiuugALAFa9gvT1VQBVQBVQBVUAVUAVUAVVAFVAFTloBBYAnraieTxVQBVSB5SqgAHC5+urZVQFVQBVQBVQBVUAVUAVUAVVAFVg5BRQArlyV6g2pAqrAiiugAHDFK1hvTxVQBVQBVUAVUAVUAVVAFVAFVIGTVkAB4EkrqudTBVQBVWC5CigAXK6+enZVQBVQBVQBVUAVUAVUAVVAFVAFVk4BBYArV6V6Q6qAKrDiCigAXPEK1ttTBVQBVUAVUAVUAVVAFVAFVAFV4KQVUAB40orq+VQBVUAVWK4CCgCXq6+eXRVQBVQBVUAVUAVUAVVAFVAFVIGVU0AB4MpVqd6QKqAKrLgCCgBXvIL19lQBVUAVUAVUAVVAFVAFVAFVQBU4aQUUAJ60ono+VUAVUAWWq4ACwOXqq2dXBVQBVUAVUAVUAVVAFVAFVAFVYOUUUAC4clWqN6QKqAIrroACwBWpYO6AbVOfkRU91PuyrPEDgDjmcuDv8v+HWjC9mCqgCqgCqoAqoAqoAqqAKnCCCui4VsQ8HQAwO+uRUuH3JdeDf/oLX4QoDOGLX/wiPPvccwDxUwAWgBXHsUyFT7B56KlUAVVAFTjFCigAPMWVM0vRxgNA7NYsy5rlRDPtmwf+xp1EAeBM0urOqsCpUaBoeLzMd8ypEUELogqcUQUUVJzRipuy2Nn3s76PpxRuwd30uVIAuGAT0sNVAVVAFXhECigAfETCn8xlhxZ/DAAdswQWxw7UqjVwWu+DbVngxT36PbYdsC0bfLsMURQCxC59H0HJFGh0JU8AX9qSL1tyHmyOtziUgSnuMwkixCfMKCNjeZgMT3IsFIf3kreCOV09RdFki0vbnnz+CBa7vp2j/3Slx9qb//ppsBtl1lGlfeYNE2WiEpnyYzuwbWfaYif7WY94/bao/rM3NO5ZWGzSNn/9TSN2EQAEO+8BDsj6NzI/e+Yx+bTskkWwF3G5S7r8Pk016D6qwFwK+KUuHXdh0ALbtiC2ffq7ElWpX+6Ea5DtM2e5UByHubtn32s4/shui1wbzxUu+f2PY6jxG99LBDyOgkw/OuyXZWA2qpP0j47FL8B0Px5H/J2VebemF12l7w3M+ENGIaK55Ti0ABybc8h7GM+bfqcv4i/C52Ed4sw4yLLtZAFaypTVMj1mKOxncmpBzp0+ft5zkeaWRf+wrOmxmxvj/djQdlwaP+9bIUAUQyN43D1clmQBmDMumHy1YSPB/fAU+PS6rgdfVgvAWV7ruq8qoAqstAIKAM909U4CgK7jQrn3IYRBAE7YMQNVHpBFXg1cxwHHqdD3oQGB2QFsHgBMD+ppQJfjchyZQWx2wJkVXQHgYgDnrAJAaQcCANMTlFkeTCvVzmY57qT2nXWykd6fJhqpidJ8ZVqs/RRds/D+FAAWSai/qwKPTIGg3IN+qwWVo/vg+z7YhsSXwwo4jgNxaQdsZ/53iALAxQAg9t8EnXBR1mwIxnBshQAQx2EJ1MvASHw3C8CTcVSysGa4Jf6O+6VB6cjC3QILsNQ3xAYAZkBsUuZU/5D1GkmXQ6DnrA+KQFI5d3p8OsvCmnjM4IIeuor6QUCfsjnmPv1qDaqVCnQqXO+NAS5wL4JRZ73j07a/AsDTViNaHlVAFVAFJiugAPCMtxBZgebPshmDVP0ehFEEn6kcgue58Jloj353ohBoxTXoQRiGEAUDc/8BDTTT8/hxA870gG64oovXHg5+soMvHsDyP9zGWgAsMAAdV4HZQV8hwDADu3kbQ3aVPnueokHoIhZ4pOkjtQAcLtNmdS6yAMSykzYOf84Ngs8wAEQNuh0G9PNv80/ep7lm1rJzeAxfN0wq7ng5cBLrxAHtN7A36PNPwk3+G9bp835JLJCnKY3uowqoArMosH7wHrz88svwX3zhr0O/3wfP5X7fixF0ROD0D3ihEPg5nXWbBQCO6wsL++eCAi3bAjC3fxfwlWMBaCX9somFnLKURNhlA1qOxWCZ81jRECQR2Iti+n34bxQyCfDCb6mMZoyVCwDJHoq3k7MAxKuPB4B4jzgO5XsJYRzgGynHnJacYlU4HjhOP7hMA0TXdcBzPWMByPcXQIM+/9W7TfjTb/wpBDtPEVBv1tCSVgHg8ceUNbETbdiC0o4H9HnN78G/ffVVgPf/cPwTPqUFYKJ8tqrN8Vh7agE461td91cFVIHVVkAB4Bmv33wA2Ol24YVaExzXgae6n9B9IgCkzxhd8ywQ1xPLNt8fczcZ9qgE8UZWchEY2maAFB1zVRFhswP+sTCswEV2kUoa5x5y7HxzAsCsHvOW87QAwLyJ2KQ6lMlJdlLBA79RRbJ4aDhRYQuIeYfQj9oFeFbLhazbNFocjNN++vMuFwDmT26KAaC8b/DTd7bIquWP/TVqGAoA531j6HGqwPQKbB69D9ev34Av/ns/As1mEzyvTweXInzv2rBm93k8oABwrKjLAoCWLJwY03d0pJB+AN/9Re6xSb9sxmXo6kv1aMJoyN/iAjyOp1D/nWvBPbmNJSFewEkgZfYIBICTFkBH3XbnGwFkPVXGjUWmf1qGe/p+wGDPjA8FAH7rowF845vfAOuJZ2jnXXe5/e88ZX+4xzxaC0AFgA+3tvVqqoAqsAoKKABchVo8Fntmu3dEK5M/VjkgV9+LzVt0n26MA5oYXCukibi4XIaWRzAvPRBMW+2JSOmBMLmnCAC0xg/yyKprQiISWbnFcsySUCRdaVk4Mdd55gSA43SZp0GdFgA4qisnkBlXhxLzDtsWbjhRGQewBADKb/nDRB7Cze8CPN/EYZ66GnfMtG1uxN3JWDuIdkVWMBN/X7D9FulQZN0QwuQYYKWoTe3o0LlECwVfiy7TJQ/tHX4vgVgiF5VEf1cFVIFZFdhovQ0vvfR5+EefuwnNZgsacGhOYYNj21B2SiOQZgihzHvZvKvyF4jGm+pgvMGsW2aee2aRlfykew5Tlm2zaoP7F71788tmk1VbbCwAo4wJu5VY/BlLqIynROj3odfrAfIjDNmCn/fv36e6GPgDWGusUdmOjo5Gbitb3mqjAeVyGdwyj+NwY8t64zosMQDp++O9cEguyLPHsUvAW6r7xbh/6Q3bV3ZDK9SSsfoeDNAabHorvXH1W1R/RW0iezz1yQguTdkDYAt933uCyvp77wJ8+7XXoLV9g793+PeifrKoHGf3dwWAZ7futOSqgCrweCqgAHBF6n20Az7fbwIOrMYBQLxhD4MXG+CCA5oA3KUAwHHipgd7aQAo+04LU0604hYEKEUuwEVlPS0AMDsQFgDIsPf4IN1xMZlDTO5jY91EQ54ZyMA4b5iYMYQokuvY71ZBEpaZTzjjAdO22VkB4Ih1xMR7XK4FQtEEK8qJASrwvxx3KLlL07tEyr4a8qcCwBkbmu6uCsyhQBYArlsClBgQFQFAGitMcM+0s6bepoxFMdnyYOCst3haAWDiYWHxAhkCQfzExVnP8ygEC8IwdJFstVvQPNiHg4MDqpO9/X24cvkyHB4ekhttejuWSMMCgoXbOxeg3qhDtVKdCQDOu/CWjN9iTphRNN6T3/H+TwMATEB3BnBn23oeAGyee5rA6cBuzdpkV2x/BYArVqF6O6qAKrDyCigAXLEq5hg+a36fVpD/eumIXICfOXiLQYxxDYksL7lvXOW0QVZhR2P5HXP9zHUBNivOOSAgT+Tk/KnBY3YFedoKEku1afc3gsy0e+59zOlCI64lUWGWYsywNyFVqtE9PU1APSjGUBST1RXHHBq/BZmxu4AqGSBjnCjZ0sHJHYeDYIdhMLZ8MilIYvTE6DKOMHF0tTyW+5+x/UiZzhoATFtMpl2+srUzvXvUcgFg7uRfYmDltF9pK04cQRiE0IItusX/t/QEfTZtjgXYl/TlJ/I06klUAVUgrcBa+0N46fOfh//qxWvkAnzOZWDRNxZO5ZDfy8k7PtPXpH8btxBkmSy2ee+v9HtsVug3jXXYogBQyj1tCIzkPmOO4TeMgSceD6MDa8dyaEE2GPQgCBgCYh/baXah2WrC/Xu70O12YX9/jywCMfZfEPiwvX0ebt26BZUKJ2ujPt3UU9pDAyFUo1GHS5cuw+XLl+DixYtQQQjocIgW8ewIjadFHvCb1Y4+6XUwO+4MYyBMrDEKABfrv+a1vEvGNxkPhuR7U9GxtU//891t+vxX7wbwrW99CzqbT9J93y8tVv6z/7ZSAHj261DvQBVQBR4vBRQArlh9MwBcD3llOQ0ACZAJALRHg+47lm8GmKOQ6bQDwOxkYhSYTABmyYj/ZAZuswx+RxqcASh5AHDqGHBjACBex5bg4lMCQBxIUzy6JHg3TwnQCkE20RxdlhAupzMUZh8mUbdRr9NPCCTZKmR0qjGM4TLrFISvmGOAMvWzPe8EYqjJdO1IrjMOAOK5svVdZHmXNOMpmvrUYozZcV4AiKfC9oIAEO+lGW/S5x+6V+gqCgAXqRU9VhWYToEsADzvtenAngGAlSj//XVsDDDW0mvye3tmsJa6rWkA4LwWbPTOnTPxBBVxSgAY+iGNx3qdNoG9/f0D8AcDuPvpPdjd24W93X16TyIEbLc7sL6+TjAQF9gwGQV+0nvUuPSiNbUAwLQV29paA5566hpcv/407OzsQKlapRAwEgtwWQDQsjgUyLQb9nOYnA43jLM39/jJXHDqcdKYAmKfLBaW2baQJJexD9hyMwUAX/v2a9Bev6oAkEdgOVWvSUCmfSZ0P1VAFVAFHq4CCgAfrt4nfLUh+JAYatwRN8IODTj/ltuiAeDV1pv0PQ0aUzFZjlngpSyw8lbq0987Dg9EEehMM1DP3r4ck449OC5LcJFs81x79JzTAZy8cix6fcmiOmkiM26iMmnaxRMEhywG4jAiSwDb8qhd4IZQxw/YEuHwoMtZoJ0S2I4NnXaHXJJarRYMBj4M+hwk3vU8ihmFFgmVagWq1SoFHD84PITA92kgjZ/VWhXqtTpsrK/T/pg/D1f86zUsjwOYdGb8oP14PeRpm9Zjsdoral3FvxcBxGyQcsnuiGeeFlpPmqguOwHhJPc/uocJFqxktRK71N7aMbuM/5b3IonaNwsRvj1f9tHimtE9VAFVYL1zF1566SX4uRcvkMVZucQxN2WByE0tIIi1OI0XUtZmk1Uc3xNN+25LW7MV1dakvnYREEjvsRmzyWO/g/eI7zd5l+O73fdbEIQBREGXgF+v16I+st3qUTy/g70I9g8OoNsZwIMHu9RP8za+J0NYVvJK1HdjHzzcWHe/j4ldPKjWyhQL8HOf+xxcf/o61NcrYDsOlMoeLdZFdkjjP7T4pwVhcz3JQpwPcibXijOj8OPqcCEQW9RoJvzOi57jYxiLZWkIXToDZrFHb4bfvd0lC8CjrR0GtxZbsj++mwLAx7fu9c5VAVXgbCqgAPBs1psMF5OB+3QAEAeDYwfQsqqvAHCu9nAaASDeSKlUJuDmo/VBrwf9Xkjxh9CSIAwjCCKAKAoJACK880O21MKJBrks+QGEUUifuDFAZlexWq1ObkcIA3FSw8f4dD60DsRYRI1anSYktapHwLBWselv2xnOOEcnXasJAKVR4UQDt7zYQ5ManwLAuR5NPUgVeOwVWDYAjJNkF+OlLoI7k/rP6SwQ+bozcqhjhZ0XAFqRQxCJyhCF0OsfUX97sHcHjo6acP/Bp3B4eADNox71q52WQ79j+iN0ya5WGzKiGysgntNzefHOM8kzcEeJvejaAfXzrst9M7oAX3v6abhw8RzU6w3Y3N6gxTrwuA8PTNKUJPZwItx8S2nugjGU5aaL2skyHmQBgOl+Wa4jADC2erSAhQAQt9//sEcA8GDzAgHBns2hLR7fTQHg41v3eueqgCpwNhVQAHg2602Gi6b+suGXq5FYAB6RC8nV5tt0RC4ATEwJR2MAijh51oBqAcgKzQ8AeeAkLsBZO4oiCwoZwMsnWmLRyn4ckytv4DNs6nW4PQwGDPharTZZ/vmhRQk8+j4CwQAGoQUS7w9/z8bIoYyHdO6QLBFwUlKr18idCV15cHIjG7Y7147p93LZg7W1NdjeqkK9XodyhVssBj8n/UwW2HETyTz3oPRkbb5py8k9+nkWgNkJTRYASgmmmfhMBIBLdgEumhhPimFJz4ax/OuYz982FoA9YwEYThED8+RqS8+kCjxeCggA/G9e3IJWqwleSVzz+M2Zfn9K/5Hu14r6t4cJANM1J33DSb3+iiyds60Gh034Xi7FAEEQQDDw6bPTOSLgd/v2B/DgwQP48JM7BPzQ4g+3OOKQGOVSlSztSxX+O51EOK25ZM0lAOh5ZM1P9RNHtJhXck2c34DPj5Bw+9w27Fw8B+fPn4fLT1yCzc0tKNU9ssQPHO5/k3FDzEm+sn1MUb3LsBGjDc+7FfUt05x3mv4z7zzjEnPJvtIe4pi9JrrWOn3+/kcdBYAjgioAnKad6j6qgCqgCpweBRQAnp66mKMkwwHY6MHjACC54jnO2GxtwyyeCgDnqIYRADhTPBuzch6CDMhHr54HAGVgnrgOmwG4uGIimMUJx+FBm8Dfwd4eAUHfjyEMOR4RTVgiDmIeRuxWZLtlupd01kFc4ZZkH5hYBoEhuT3ZDkFEcQvm83D8QD/wqZ2VPPxXgoHfg0a9ARcu1Clb4blzDfBKHnjGmtC2OQZlFB53BZ0GADo5GQinrctFJhB4jSIAmAf+pHyLXJ+P5QF4kSvytHpk9yuapCkAnFdZPU4VWL4CG9178NLnX4L/9oUtcgF2vZDf96b/yQLAdImKIBDvu7gLcJ4KWTA1shhp+g+M1ZaXhXYadYvAX977WcZfZVzCGgyg3+1R//r222+Qi++HH96i+LmHzTb1v9i90bWiBoXmmBYA4jkR3GGfTgAvCAD7eNuEXkELQLLOj0Pql7EsHKbDJQB46cpFeOKJJ6BxrgG1ag0qmxyaowgAinZ5bYBcoDG5mHFhnqcfkyRl1H/N6IJ9Mv1nfiCV4QJon8Y8AgD/4GN2Ad7fOK8WgPwmyXnMNAbgNO8f3UcVUAVUgYevgALAh6/5CV5RASCLOd0kZZLw861gy3Vngn7pYmSSgORZAI4bWOO1HbQGcGxot6scgw/YfRcnCHu7e3DQ7DDoQ+s8fwB9fxjrhiYkMWpng+2gW64NYLnk8pu+ntwjWf6FGDB7+DvG/6NyuBzDSPYRPZL2ibGHLAvq1RJsbm7C2noZzm1twfpanawIIbrDmRFNtmEEWRI3L29il560LQwA55x4DCcgkyfAWZffbEssmoBOark8aVoyACwIlJ+4ko0pKLcfjv3XNbEAxQKwb3EyommyYJ/ga1NPpQo8Vgo8KgA4LaBZuP+eIQPtPBWf936W2ImVOOQFt91d+Oijj+GD9z+Ee3fvwf5hl8FgaBbaYonfx5b65XKVrPEdkxADYyGnYyAnC30RA0CyBPRKtMCGYTYQ4WGswfV6ia5TLrkEGjHLLvWn0YD6161zG5RY5PLVi3D50iWonduEzY1NKFUrSQxnHkiN9mPj6mXcd7IQmbZgnEXnecGfXGOR/lPGLfw5ev/DfpstADuwRp8JAFw/T/oNbM4O/PhuCgAf37rXO1cFVIGzqYACwLNZb6bUCgBZiIUnEHO6sDwMAJi2gMDBffpeecJgQadTI1eiw2YT/IEP7U6b4vJ1+2zpIVsMHKxcLPxw4E6WA06JPhHk0MTB/Etri/APv8cJh2w4CWHL0uEAMA0Ph0lqONOf5wDFAFxbK8HWuXNwfmsDavU6lBy2UMT9s4P5VQCAif4GpB1zDV4gE6UCwDP9CtfCqwJLV2DZANDKScMuYKfIMiyv/556YW1BC/CiCsgrv4Sy9YIBZe398L0P4Nbt2/Dh7U/I8s8PHOovg9ijPjcCXvBAi7k0ALRd/ltC8VGfasJ54P4IF9FiXlyBsTwI9hAAYkxfjK2LC3wVj5Mt4e94Ds9moIUhONBSv1x1CQS+8MrLcOWJK1Ct18md2HUZSOYBwKLxlSQTmTcGo4QdKaqHot/nBYF59StAMIowXuMoAHzttddgb21bASC36JyqOZ0WgD/1Uz8FNz/zGYD4KYw/A1Zc9IYqann6uyqgCoDmNZoAACAASURBVKgCZ02BcQAQBwK2CxAF8P77vwW//Mu/DGH4PHzlK78ElmORG2ESsskcv8D8lRSzoAoxBiZu7ACsrcGlf/xzNGDqhRUTXJkHTjx4yka8QwuSSflQz1qlTF/eaQHgtdZbZFFlOWagZy4hSoaJpKyjDCAFPo243aT0nzcGYHZAeVazAI8DgHmD5bFDjCksAMlVxzxgg8BnCBeEFLOvHwS02r+/X2ULhNZh4uLb7XTI8orq02JQZ1leEuuH6lbq3QA8dKXKs1bDQXpEGfMYBOLxBABtAxFT7ULOkc5STVmGybLPgmqtBGtrDdhcb8DGxgZsb/L3aMknbW4Wq4BUTpHpH57UnosO/8IcF7hsYbITYrlu9o02y73jOXAiSFs033swtLid5G1F+iSxKI+/mnliaWL/9YAnwokFoIkBGFmaBXiuhqsHqQJTKCAA8L/77DlaGFrUBfhYH5cz/kq/xya9QyYBQBnviUX4uH3T44cp5Jh5l+P9GZ/CM+Pf3sERfHDrA3jnrbfhw9sfwv37h2R5H8aYHCQCP1qjuLmJpbQ1oPEYWwBiDEAOvZEGgNQf2mxZnwWA2BejRSC+99Hyr1716LNUQgt+7qNdxwHXYtdojBOIi3SWE0GlUoWr15+EGzduwOXLl6HRaECpJLGIx1sA5o3/REgJYTJvLMZ5wZ2MVaUceW2sCGCiXuO22HwfRhxbsWNxrMY/+KgP337tNdhdM0lAHE4O8vhuRQBQlMH5hw123KPP60EfvvPqqwDv/cF46XIaVPZqeaMeclEHAHyKXNeDL3/5i/QcIgC88ZnnAKIniV0qAHx8W67euSrw+CowCQCGPrz/wW/Dr/7Kr4AfPEcAEHkFGgApADwdTWZZABDvLm/QZ5kA1LgPwineRi3TitQ5bQDQMjFs8spdNLBMWyrMCgDJ2s4M9Me5ALM1gMVZ6AKfAF+n04Ug8KHT65GFwScfI/uJoB/0yU0XV64xI28c84ArATSRRQMhqV8EgATcUrGUJgFAcf9dFABadkiWgPVqhSwSnn1mgywePJOlmiDjDG65px0AyuQ1sShIXJ35BTyGm028/2x7PEsAEMv+m+4LdN99BYBFr0r9XRVYWAFMAvL5lz8PCAAx66zjMnCfNwZgto+TbLTZgqbBzqT3eZ6lXxb+Zcclcr1HAQDxPVY2A+Fbb/0Q3nvvPXjn7R/C3bt3oNvhkBfjACD1nbafWAB2O11wy8YCP9URoGWeuAPjwlvaBZiAoOcB2uxj6I+tjXoCAIMwpEVBBIEexAz/cPHNAECyPGxU4fLlK/D888/BtWtPQ7XKC0C4kD5u3LdsALhIAx9pY3NaIuSNeaRcUcQuwK24RmNezAL82rdfgwd1EwNQAWBOFYoFoPx8OgDgT//0z8D1Z59VALjIg6fHqgKqwBlXIAsAbWOJgQObKIR33/9tePXVV6HXewa+8ou/RDNVWhTD49Kz1pkNT0bXcGyoATpIHLMADCrG+mm4/3gLwDNeD3MW/zgA5IrIJgG5biwAQ3H1MNfzTL2FibwmK2vGyjKxdDNuKccG7AUuOJNW+JmATI7BV7SCO6d8yWFpF9Zx5yqygCoCiOnyJ4PNVOw2iYEWp3TkVWm2trMdtvA7ag2g0+lAq2cDWvh1emwBMBhwZl5y/4k4I6C47KbvRyZKAhWlXLHNUBCzOaat1AT04Se7FnF5KPA3WZPiJIUBIp8rY0FgTBrERQzbK1ki2uyabJIRwlNXL8LW1jmyZEAw6Bii51jiwizZgocTFNLFvL8SADalJV62juN5gxcNZwgTm2BR+wnyLBByJjR5FinjQOI0z0Ywp27J7RsLoPxugCeYaAGI26/bz/HfJgaguKZPU1bdRxVQBUYVKHK9FAD4Tz63De12B2ybgYa8L7IevNn+tsgV17bmtf0qrklZPJE9x1oAzgl+Jp0TfxNdk3GWuQ52T5gMy4pd6Ha78M6b78IP33kHPrr1ERwcHEC/x30whtjAdzXG2k0WzVyP+nJM0tFst6i/sxxjmZ+KZSiW8NwvH9d3OCazoJTx7KC6xYVDXPqzbRpeEVA0/W657EC90YDPfvYFgoDr6zWSwjbjw/Q4Qc5Fv+dUl7z35+1G49SicnGLOL5HEEyegFgFi4kSw/D4uMAs0BndDgOX6u13b/Xgz/7sm7Bbu0rjosAdeijNU/6zfkxRDF9MV8ObyTpuXKpvRH34zle/mm8BaI7Kvl6mjdhNWboRggMvfH/5F75IcPynf+Zn4KmbzwKET9AgVC0Az3oL1PKrAqrA7AqMA4DkskUjFnjvg9+BV7/6KnQ7NxQAzq7u0o+YFgDeaP+QV6SzANDUf9YF+NgEwAA6hjdskZbeivhv4YTiEQNASWKRV2F5LiLDCQS76uRtOPjOrjKnY7eNA4CocRCixV8A3V4M/UEfjlo+gb+jDlA8IASAvNpvkkBEQxdeLEsa4NHfZoIxCwCUe0oDQBrK2U5iATq0wBhtCWJhIrGFsL2iFmBcPgUAnttsUHIQtGTAAXa5wnp6ycz0OAAcDicxdNEoKJz1wVs2ACwqTxYAFlkknGUAiG3va9ZnSBIFgEUtQ39XBYoVmAUAosUZWBzTbF4AmO3/lxyCb0SA0wAAbQyHgUm0BjE82N2FN994G95//324f+c+xd8NBgjdGABS/4y2erhoZhbKEEa02y1orK9TPx7bLo+pTCiObL9dNLbIAkDRKA0A+Tte4HfdmCwKb968ATefvQk3bjzFITg8jkV41gBghIR10jYBADKgnbx0JguWB74D9VoNfueDLnzzm99QAGg0nxcAPhMP4PVJLsDm/CcNAH/mZ38WnnzmpgLA4q5F91AFVIGVVUD6TVlhRIsbAYBRBO/c/jp89dVXodO9Ab+ILsDYT+IxOB+XAAsoThEBOiagWgCeRJuaBAAxOPTftA/A81y43nqTBna+NxoDsCwWgJnxz2kDgEUWeotqSVBqwpYHAIc6TT5+WgA4fIwYGHY7Acf2a/ah1+1Be2Ax+OtbFAcw8NkyL8nCN8USfDI5IJjLsfxMKEKIIv+YBaDIIq424sYqGYDx9zgD6uQYO2MzMASAfKeCTdcaHlQrFdi5sAUXLlwgC0G8/1LCVZcLAK2iGXRBA0MXrUW2rIVHGgCOs/5AN/D05hQA9KKyhXOWX5qbxGCdxgJQAWBRbejvqsBsChS9vtban8LLr7wCaAG4HAC42Psv37ZsNh1Oeu8kJp+x0E5ARN+nhapBNyDX37/4i7fg9u3bcLDf4th/QYJWOUGW6WdDk0gr6YPRUj+KoReiS7ANSTIQk+yryHIc7xfHFo7NFoRiqSnjGYypy1vAMaBjjmWHybjQNfjq1Stw8+ZNePmVF9li0MNz2RCmFgpx/yFQHK/wo7YAXD4A5InSgW8ZANiHb37jG7Bbf8pYAE5rk3bSLfR0nK8YAEqMYbEAxPjUAKcCACKU1yQgp6MhaSlUAVXgISqgAPAhin3yl5oGAJZKHjzd/MGZBoBFFnqLKlvkYlw8ED9ZABgGEQx8H44OewT89vbblOWvO+Csgn5cJhffKGQXI9+MwMdZso27N7Q24AkDvwCmAYCisbgmpaHpMAlPxgLQAMBkAmFcgMUiUPiebQ1grdGAC+c3KTC5V+KJC1oAIngUFzOMeZS+H1F9UQvAZQNAieWU106zAJHcrFMZg7Pt76wCwL5x+VULwEXfWHq8KjBUYFoA+PMvnYdOu7MEC8DVBYC04GUsyNCVkKzzBgjULGgdduCHP/wh/OVfvg1379yFTqcPCPkiE1NFQoPgAhla/yHsw9i9aAHoum4SUqPjM5hzMK4fLsil3v/UP6dcgLP9Obn4Wk6SNRghIGYIxj7FtTEJCS6m+XR+K+bYgwgAcVy4s3MBrl69Cj/xH/zYYw0AEw+MHEtBGSelAeCfffPP4EHiAqwAcNL72DHJ6IYuwCkA+NWvAbz7exNf5ydtAfizX/oSXL2BFoBXMKukAkDtTFUBVeAxVEAB4Jmu9CwAxBhuuGEMQIQEf9M5gJJXgmtHb5waAMhZY0cHTEURhB41ACxqJIu6kIoFX2QGSv2eRbGE7t09JIuNQehQzCE/5hhqAxNTCOcmAgBlklAEM5PA6lQPaAHIFgq4BeGAwOK4jWMRsgUpuv/yxIKPo/idYzaxACwCgJ4bkkVFtexQVsJz2+vQqDeg7IkFw9m2AJwFAI5z/81aoCoALHoi9XdV4PFR4CQBYNqSLE/B4y7AqwkAk+zuKQCI714nQBfgED549yP489dfh48/fACtVht838C7iPtpSY5Wr1ap3+x2m+Q6jP9HF1yBfc1eh/phx3PB9TxK7EHZfE1fnOsBYSz8bMel48k5J46gWqkCJuzyHJdjAxvLQwezAqPFoBUQALyws0UA8LOffRZ2dnYgiDGTcAki44os9b/qFoAKABd7Vy5kAagAcDHx9WhVQBVQBeZSQAHgXLKdloOmAYAYZPqpg++dCgAoLioKAEdbUBYAHh704fDwEHYftMkFeGAmFggAERAFmNk3CkE8QdMxsCcBQLL8M3GIyCXILK3GJolDHgAcHsPwFt3KwyAEP2DLgnkAILk8xRGVx7HYMsG1IwqK/vTTVyk7cLlkXEZMOc+qBeC074us5QceN+47BYDTKqr7qQKrr8BJAUDpO4qTfozGDLFM/zG/0qfTggp1TVsAYjIJBHhRtw/7+3vwzlu34Pvf/z7cvXPIfWFcovd1FIrLI4NRl6z0OAYfWvJj+Axc8MKFTYRze80jsggsVStJXF0GgMNFtiyMo343qQbWj/LzxTHUa3UqT8UrAYaCkT4EASACxjjogFcqwdZWg8DfK6+8CJevXIFqnaGkTyhxuCkAPO4CrBaAw/ahAHD+N58eqQqoAqrAo1FAAeCj0f2ErnqWAGB6UnHWAOCiLsBF1Y1gDwfZYcxOsffuHsHBwT4gCBwM/KGrrxmYh3FIAHAwYItPSbbhY0azTET2tLWGWHegBR9Z8pl9JVshuhenLQDTMYXIQsHESsRJBCYnwTiEOEEKoZ/JVGjAnfEtFlcoAX4SNFSy9+L36OqLLr9eyYPLly+SK3DJ5RhHnuew6xXFMhpmGz4rLsBF9T8O9KXb3FlxAc69z5gnxH2bsyV+FTgJiPwdJi5C0yil+6gCqkBagZMAgOl+QwHgUF3s31zAmLwR+D108Q3h6MEuvPvuu/D+e+/DJ598Au12nfpjdHGkWLmB6f8gYvgW9cFxXPA8tBCMoORWaaEL+1/fD6Dtt8FzXf7OWN8FfmCsALGvH29hiQuBuNHYAZONlEqAx1VcF4IwhLJTok90c8TNtWwCgP1Bk9yE19YrsLm5BZ976SZcv34dtne2YDAYALijSc0edwAoIUsOA5s8E377/S4oABw+IwoAtT9SBVQBVeCsKaAA8KzV2Eh5JwFAHDT+DXufVprJAtC2wDdZgAUoPKwkIFkXlrMGABfNAlzUyAQAxuDSBAJdiprNJhwdDigGIADGC0LLP17hD6KAJhIIAHHAXi1V6RIDTLBbAABtxzGBw4dWF5SlMIwovmAWAHKMIRtcl6Ehbjh5wH3RChAtFYK4S98PQdV0AFCyAMehD/5gACWP4xdtbK7BtWvXoFbBSZMHJSSBlLWSsxgOASL/ddpjABYD5KF24/Y97QBQYkjmtvMMAHw1vkm7KgAsejPo76pAsQKLAkCMbZfeFACOal6ybLKoG3Q5Ju873/8B3PrgFuzt78He7h50Og1jZSfdEy9Y0cJWFIFthbR4htntsQ+tlRvUr+GGFnrgAVkDIgDE/g+vhdfBfwj0hgm4Ri3zQgMAEf5R8pFSiUAglhcX58ouA0DLQEV0Ca5Wq9Dp7IPjulCrelBvNOBHfvQFcgVGAFjyPLUAzD5yxsJVAeD4d5ECwOJ3tO6hCqgCqsDpUkAB4OmqjxlLMy8AlMtUzMJykrSOVpOHYCixGLNGV4SzxcxzASU4k8pOx3/bieWZnCc2K9R5t1+UpXdG2Y7tXhQ3rwjgFMUARFBGIM22kiy7WAiZuEVxjSYMgyCG/f0D2H3QglarBYMBuhOFEFkMwGITiwhj9WCMH9c8v5jEAu9hzS1RfD4IejSZQBcgjOlTq7DlVQTsiiQuQYMQQSJmETaWhAj5bIvAHgI+tD6UeERsycANBuP0pV2UOibZxwA4ecVRGNMkhowiUlkEPZBMhXweab9xNOB2ErNOtWoFdi7uwPnz52jC4jkxOA62wVELQHQJpomWiUEoIDALnEW3vHbiZNp3tr4TzYz+i2b9zZYje71xfx/7LhWwPJPEe/bHoeD5KzqhtJ9cEKEAsEhC/V0VmFuBeQGgWIDjezgN/bIx/tIFyy7e8W+yMDPfLaRyXIw9wfhrznetWY6SkVAZbArF0Wu1yOLvjTfegHv37sHR0RH4Ax96vc1U0qYI7NC8ka2A+uPQ71OW+42NCtSqVaiVQ+qfKc5tuQwyfggp+QcuxIUU81c+250OgUSEheSCHGL4jQB8n+P7dSObPu2Ix2m+W6I+3PX4U2L3Ojj+oLAbbFlfqtqUDfi555+GF154AXYubRMQHEjHbcQqsgAE4xkwi7bpfefNQi/nsApWoIrGbxKCJUy5PuOYQY6TJCDN0IF6vQG/9V5HLQBTFagAcN6Wr8epAqqAKvCoFFAA+KiUP5HrnjQAzA60FwWA4+AfgZ+MldqqA0AanJtVeIFR+DdiMBzQh1GVLPn2D9sU+6/Z9KHX7UHgS5ZeCSrOEBABIIEvCihug2u5ZKG37pXJ1ajixFAql6GGcYZsBxq1CrW39EANzyMDXgS4FOePICVOJhAAhmSVh6Cv3WrR8UmMKFN/uA/FPCpVyJWpGwV0P4dhRNkmg8AAOnPvbiQTzVEACEmWwtAESHdhc3MTLlzYpliAaACIMZIsG60pOHkJlScHABYB3ezDdxYBIN6DtCUFgCfyOtWTqAJnUoGHBQDzQdxiAFCyg5428ZMQE9i3dbpwuLsLH7z/Abn/7u7uQrfbpYW4Qf/cMQDIcXMj6pddG8gTY3O9AtVqDRqViBfm6jXqnzFEBvZZ6XpMLPIN8MN+mC3uQ4KRnU4H2u0uLdB1ArZQtAJ0VY5zAaAt/aYNtKDmVSwCgNdvXIHnnvsMXLl6Cer1+sxJQFYdAIoLcCtyFQCOeUgVAJ62N5eWRxVQBVSBIgUUABYpdKp/P0kAOG5wf5IAMH3+xw0ApuEZDuwlqYYE7e70qrB/cABHzS60O22y/CP3nwFb62WDs0eRAYAhP8Dn6w2aUKxXq+B6LtTdGFzXg3rZI3BWdlwGZ/EQvrJVAFsEogEcxQQkyMY4CcuJUBItAdutNn+HaYfNRuAyiOm7drVMk6GmcZFqgUsTlIMOx0wqo1WiWIOi+YFxqbEktpGxQESgRUlBbAfqjTrs7JyH8+fPg2OF4DouuKXITJjYtPCkAKBrS9B2vrk8N1wBbg/bAlDKlGcFeFoAYP7L0sQAtNgS9VUwLsDmb99YuJ7ql60WThU4pQo8DAA42QpvNQGgY8bHUbtDC1p3P/oY3nr7bfj0k0/g4PAQ/AH3h35Y4T4jxlAdEVnmU8xcNyZX3831RgIAqX8uWeSCi9Z/6BrsZEKz0OJcKsYuhu2Q79AdGPvebqcDvV4A7XYH9psdGi8MAl5QjOwyuQA7XoU/qa+3QBZaLWNRX6o4tDC5tubBiy++CDeff4YW3CxvtD983C0A0wCwsbYGv/lOWy0AU+9CBYCntGPQYqkCqoAqkKuAAsAz3TimBYDXjt7g7G4uut8OXXwlBmDaBTgtyCIAMG39l508PG4AkLQwrrdiDUh/E1SL4aNPe2T51+n55HaLMf/Q+s732R1Xjhc4F4YYFxDANgDwytY5AoCbjTqUvBJU7IBW+KseWga6FBMIJygY6wmvJ9mA0VoQJyCWxwk+LIrzx25BGFMI3ZvYlReTdLA1XxoAoqcQft+qlKDT7cJBq00TEwSACAQRAOInuf4iYCQ3Xtz4XAIAEeSlwZtkSdzcWocL5y9AtcwTFdeNCHBKjPI8AJh9qIssAj1naGFJpRsTdJ1doPn+TwsAHFbGaGyomV9qC7oATwoBwGUZBYC/Fj9D3/YVAM5cVXqAKpBVYNkAsNgFdzEAKEmi8mq2yIVzWS1CAGB3bx/29/bh9rvvwQe3bsH9+/eh02lDbFxu0YKf4/S51Ec4EfZTHiX9cB0Hdi5sEwBs1FzqlysEBjm+LScHsclVWPp36a/Qui+9oZU9AkYKFzIY0EJht9uBO7sH0Gq2oNvnWIABeLkAEMd/Fi0QOuCW+bqVKsDNmzfhuRefhQsXLigANKInoUPMgiVaACIA/I0fthQAphqmAsBlvYH0vKqAKqAKLEsBBYDLUvahnPekAGDkcgwZ3BC04MAHs9oNkz8UxwBMD9IF/o2bOLAL56jNUpELcBHAWVTsovMXTUCKYgBivB05h1j04TUx5g/Cpjv3LHIpancZ7An4Gww4iDgCMwZoxlLPVLzj8PdPe2Wo1WqUNANBIAJA3DwD1lwrpomIY8U04EfAh2XCyQdOBCSpRmIRmLICxAlH/sZgZzdyyQLh3mGb4iK1MSpfFEHLB3JXQjBIMRAdznYsAFDOG0Y80RGNBABWa2VYa6xBveZRLMBSCej+SiWT/VBi/0kMwwyklPMX1e9pA4BZvdNtZ2xbTMUDnOtZUAA4l2x6kCpwGhSYFwBKL5xNAoL9Q3o7lrTrWJ+wKAActTg7/v6b1AeNxi0+yfoQANjZ3YPbt27D+z98J4n9h/1aFLKFPkQejZnimMdJXoQhKxyoVFwaT12+eJ5iAHolIPBXtYGs/+qNWtIXY7/suhb1k7LJu17i/6E1PYJGjMWL8QBbnQFb2jf75DnQ6XFirn4E0O32wHI4tEjssOU1YL8/BgDW6zbceOYZePa5G7Bz8eJjCwDTz1F6wS9rAagAcPQpUwB4km8dPZcqoAqoAg9DAQWAD0PlpV3jNAHA9KA1DwCK5d/jDgBlkO/jgD6K4KNPQnIB7vQGZJ036ANZ3oWBBSHGD7TZDRgBIE4UymWEdw65GOHf1xyPk36UbP60eELmmODsHvDxnsPWfegejBMUBIA2wR+eYKUtFXEAjNeeDD954vYgtAkA7rX7BAB3ewz0BuCSRSMCQLRuGCYh4diBwzZjYgkagIcAEC39ymUGf2XPYhC4VgLPdaHR4JiGYjmYTQIy6wN32lyAx5U/DQGzE0RQADhrlev+qsDKKLAoAJRxhAiS7Z+zQFCy0g4FXAwA2kVJxgqyhGB/sYxNAGD7/i7cunUL3vnBm3D33j1OCGIAIF0XASCBOc7+iwCwVMI+GaGeC1cunScLQK/EoTmqTkx/Vypl6ofJFRhj8nnj7wPHCGjZN/BxTMBxdrG/ReBHsQD7QyCIycNCC0NwdMGyK1TOQcwuwAIAbY9j6rplBI4O1GpWAgDRAtAuG2BoRH1cXIAVAM73FCkAnE83PUoVUAVUgUengMzBZYEVLYdwoIADrjCC925/HV796qvQ7dyAr/ziL5HLIo3F8F/aiGvyAu2Y+xtdYbahBuRG1tgBWFuDS//45yj5QC+oGNeK4f7jMtQVDYAfncDLvXIRAPyCtUsDzWtHP2AXYI/jvskmWYAjzyHYgxsO9vH/s1oAZu+U49yNr7dVA4BFQczF/Vf2wyQWOFHoU4y9ED78OCJw1htglluEaTEF90bjvyhCyMdWkwL8KjiRcFyoVdGlyIWnbZuAWbVs0WSiZIJ9IwAki0sIyMXX9XCS4ZE1YNpF2zYWHWQBiKDOJPfAZ7DI+hHrvRU2KBbRQbcPzWYTdnsco3Dg8MTooN0jCwkfHJq8BEmWQW4f+OyjdQMlFIkQeBoLRdcii7961aOMiRubVQqiXqvxRAktG3kzADMVS3CWJ++0JQE59nyYCfAoNDUJYtClG41QilJpThLkIVkA+sbl99cidgHu2jzR1BiAs7RW3VcVGFWgaPyz3rkLL7/yMvz8SxfIdRWsHp0AX58cimH4LhmnLfYt6S2bVR3f7ItsRS7ARefGvnAZmwDAsNWG9957D978y+/Bp3fugN/DzL89iGP2lkDXX3z/WhFbBGLIDXQBrlVs6mufuHKJQnOUPXYNLjtsAYgLXPj72toaWQri2GucxT0vxoX0DxfUcGyGoTX6PU4I0uxycpD+IGAL/MAiQAgGALb7ISdeQwtAXDhMACD3s+Xq0AJwGgCYBcZRxmJ01ro4LVmAZwWAu/UnaZ4SYJaXx3hTAPgYV77euiqgCpxRBSYBwCCAd2//Lrz66qvQ7SIA/OfE/WhTAHgqKvykAGBccmkggxuCIgwcfZIAMAttFQAyAOxioo8ggFsfhtBqNqEfcHKLwQBj/+FKPwNAqhecIGDsIEzuUXPMJ1ryeXAlCAiUIQCk2EMWn6dkYtdgEg0MOl4qYbwhjlMk8YZwPwSAAmslWzF+j27hk12A+TE4ChrQbDVhv92jiclhwK7Lfdsl0Lh72GYgGFmcXTjEWEZolcggDwEg6pAGgGyNGIPjOrC1UYcaZk9cL8P62nouABRLwCy0zE5Ysw/vaQOAWYuWdPzFrCUg/q0A8FS8jrUQqsAjUWARAEjDuQAXX/JXcT2MvZDasu/TKB4sdN9FALAohMOyASAulGLm3zf+7V/AJ59+Aq3DFvT7uMg1HgBi0itcaEMAiP3XU09cYfDnYf/tgmfH1F8LACQLQIzJ57JlfzLMHrGS53EAjs2CwCfQhwAQXXy7Po4ZfBiEEQPBPn9GcYlA4H6rSwDQLnn8mQGApcpkC0Apj2CuLACMJSjvnK3gtAHApI8Vy/pMDMBff6sJ3/rWtwABIC90LpyGa07lTsdhCgBPRz1oKVQBVUAVmF0B8eCw/KEFYBTC+2kA+JV/DjjQTI8TxcBrYpiwsaXJxJiBKsRIFTMWgP2oRquewHHPWgAAIABJREFUaQsrtQA8LqhYcEUxD0TWwg4BmC/Yd0ctACnb3PEkIFapxCvEJilF9grjNE/v4xs0nB6oj8QNMhZGSTILkxBD4uE5mZiARQP+aazSZnkIimIQFp0rzpmBJV/LiDkukaWAY63RwPyo3YO93V04OuzR32HMLkRddP2lSRnXSQghrdRj8PByuQTnquw2VC9bNGG4EpgJRSkk1x6M9YebFWMyEBtc26KJB1oApgFfOiEM7Y+TA4zVZ+oja3FGbk5opRdjBuAQgghj/YXQ912KSSTl328escUCWNSu9pwyWQYe9ELa78iPCS7abglq9Ro020fAAc7x/OKObOL8WRYBT3YB9ihL4VbDI6Dp4RUsCx2NR+JKHgOABdZxc7en2OaYTBbHPCyyBD3ejkzczeSH2UyppT6w/c19D1jv2RldUYPP/I6u3fTuyMyD5G4kWH4EJguwSQLSNJY7i1sAPt4WGDNWl+6+YgoUPb4bvXvw8suvwM9//jx02ikLQIR/CDkifveKJfVJy1OUNMkx7495r8txbIdbdvxQNJ6AVNy9kfOYFe9BswX7+3vwnW9/F95//32AXmQs8bAvZNdf2eid7Lcpe/1mAy3Wq7BW9Rj4ubxAZ1mhAYDo+mvTGA0X8nBxbugtMCxJHHOoEOw7cQGt1zXjhZC/80OLk4L4mBzEh/3OgMYT+L7F732wqJ4HgbHUxGRaGP+XkoDYcO7COdjZ2aEYgFhup1Ie+z6XdoZZjtNbbH7I672K+qYiAFzULorOn/879xuhGWdJP5auS/4/31kzcsla89ffZgC417hG37fs2frtovs5a78X3b1jGQvdmPW24w59PhMP4Ltf/RrAD39//C3n5DbL9vZxZv4gJ8P9sO4xxik+d1/+8hdpvPqzP/sleOrGTYDwCgB618RFLeis1YiWVxVQBVSBaRVQADitUqdyv9MAAI8PulPddAoASvy7dJd71gEgmIFNtnEIEInNCjLEDECiqEoD9N29JmUU7PV4IB8DW2IOImcEAEYWu8UiAMRg4ufqDABrHhAIuxJE7PrrsauPAEC0/MMYP55jccZBdzQBSxoACpxNByGX+0FrQQaS+QAQLRb9yCbLxQECwjCggTVaLBx6VXI9u9fkicshJjcxANAredAbdMcCQIGBnhMRKGw0GBhe2dkwrs6cBKUIAGbrZVZAmPvQTwkA84eXxuo2GcAWDaVHS5IGgIu8mGIDUuc9hwLAeZXT41SBxRVYFABascRkne39M23Ji6bX2f7/WD86Y4xTjms73HBRbOJWAACDdgf29/fh9ddehw8+uAVRxyfQhgt02EeF4WjijpIdwObmJmxvNAju1Usmpq0BgABssc+x/4YxeQUCZrPQIwAk0OejV0BIELDbwUVetgj0Q0wc5sMgQEvAAey3B2SJjwAQLQH92KLjkgUZJyQPAgGAG1sbcPHSRQKAW1vnoNyo8Tgls6CjAPA4AMTxR9N4XEz7PKzafkVvDQWAq1bjej+qgCqwOgqMA4BhwDEAX/0quwB/5X9KBhBDMMD/UwvAR9sU8gHgp8YC8C2OAbhEC8A86z9a0TYDyTzrskUBYOEKf0H1FLlQFdbulABQLKACv0wD8/v39uHu3TsQBBwbL8JYQugii/l7wyhZmUZAg5Z+9TIHD9+pc9KPqh3TyualKAIEaa7DANAFdgH27Ihi/pTQWs7zAFfq01plAWC6fvB4cRPG/cTqD8uJ8YawfEMLQAZ/PrksY/lNTCl0WQpDeBByluC9Vh9a7Rbs9236PgZ2kfIlxlHKAjCtuWMFUK1VoVqOyaLiys46WQJiLCW8H8/yJ1oAZtvH8QlWzlJzYcWb2HvoCjbhJVg0AZ63/Wbdgaco7sguReWa9nzzAsBDYwEYJlbJ81ryzXvctHeo+6kCp1eBRQAgveeTmKxFU/n5NCh6zxQBwKKrZt/nEjZDjsOEHBO3nNeH8K+oF5AF4OuvfQc++OAD8A/7ZsFKAKCcnWPmbqyV2VK9imE3StAol4wLcETgbRD6JklImfpnjAPIWYARFGLfz/13Ms6O0e2Xw7LIog9m+UUAiMAviHiBrucHBAL32yEtuPUCm5KEiIVbaPOCWWyHHAu4xFmKq/UqXLyIAPAmbJ07B2tbm3TpIgAoMRIH8p8ckYvqf9kWgNn2kRTTjNvEhVX6seP9Kj8XRyHHa/yNHzbhtde+TRaACgCL7YYfFgCUecbwuTEWgDhGdD34H37hi/RsfelLX4Jr128CRGoBWPRu1d9VAVVg1RVQAHima3heAFgFtgiLMBvsAi7AQWqleMT117iVjgOAKLgMtB43ADjoexTD5+6dB7C3t4/R+gzwQ5AUQ2DJ3ywsAkC0YsDktwgALzZKNLGomSQZO2FAAxzHZhDmxJz8w3ViAodl/M11AC0JxwHAtPXfSGxAA2bELQkhYOAHEITBWAAoE43ATKhw2Iz3c2cAHJuoF0G704FPcQIVBBBEMWC8O4whRC7DOQAQkxLi/VdKIVQqVdhaLwEGK6+4QK5MZWd0wpSdcCwTANJEqYAgTxNHcZ4XkAJAUU0B4DztR49ZDQWKAOBm/z688sor8E9eGnUBTp4aAYBiqX7CshTHYJ0cQw3h2KQt+34tev8fO1cBAIwHIRzsH7AF4K0PoLvboX4QvaYRNrIl4NCF+vx2A7Y2t2Czwgt7G7UqAbcSxgD0XOgN+scAIPfBaA3oJPGYsZw0LjPgDwGgbJh0i68dQ98Hsrjv+yEttDX7AK1WG5pdzhKMYIvHebwAmAWAXtmDS5cuwc3nbsL57fOwvr21UgCQwwiN2QwAjE37mgQAsY0dhWwB+JvvtBQApuQsWjZQAHjCL1Q9nSqgCqgCJ6aAAsATk/JRnKgIAD7dfJsGfhisGFecZcPg1vh9aHNW2LytKAZgmn/gIFYGBEksOYuvk/yzOSbNOAAoA+FJOqYHwrjfvBZUco2HaQGIGZZ7XRsODw8JAOKnbVdJD1zJxy0LACEYEPDbqFqUBXen7pIFYMUAwK3QPxEAmK4f0UasBCkRRcTZCNMAEAfGPZO0JLE0cHhC5BuA2PEDAoCH/Qg6XQSAHKOoF7Nr1sBxTMKRYQzAdP17LltOlDyOabjZ8Chm0UYdYye5UHGLhqB8tnQ7SdxnF8meKxDbuALntdnTCgBP6l2VxFCaMQagWgCeVA3oeR5nBRYFgJZYL88JALOxZGetiySZe86BReMPOUwWr44nKZls4Z2E6MhcX15nCAC7nS68/cbb8Oev/zn09yRkBS9cxbGMqTi78sWdDc76a/NC2RPnt7n/AR5oo+UdWiXiYhYCQezbZZFtOE4yMXBti5J0cX/FybUorh+5A8f02en5BBj9IObYwv0Yms0WAcB2uw2xSbaF3S31gU7M1obGAhA/t7e34fkXn4dLly9BY3ODyllkAegCK9RHy8IcN+pp2sLsHkSjZy2yMESNxm+G/OYCQBlX8OeBb0G93oDfeb8Lr732GuyvXafvNQbg5FpWADjNU6D7qAKqgCrwKBRQAPgoVD+xa04DANG9s2/DUgGgWP/hcGkEtkwAgLifLMDLMVkrwqxQZxEA0mo9cFY+jMN+cLAPB/stWqnH2IAUSyjm1f8Q8O+YVu5pCwYE/DZrDtRqNdiuWAkApO+DwUMBgJT4w2TwFRdgLPcgwIkQWvSZ4mKyoBQA7IcR3ffBAOFnD+40fYpR1AksCqLetzmbokxysvWdBwDXa2Wa+BQBwKRdpSYpscl6LSBw3oeRjo/4PvI2BYCS7Xk0CYgCwHlbnR6nCgwVeNwBoIA/ec9j35TeJr2bcb8iAIixLQLfh9vvfkgA8MGte8YFmJN2haFBhZYBgBc2KGavG/YI1q2hCTuliOKBtu3a5CKMcQIplEe1RkCOxkIZa0e8Nxzf4ZgHx0UcCxABoI+GgbRFJslCt+9Dq9WC1sAaAYBgc3KRoQVgNAIA0QLw4s4OPP/Z52lhrbq+Zs47Oo7DdkZWiqark8+eM90CXG7/uNjhhQmwprUAlIWs40CRC7g/iKFWq8PXP+gRAGQXYFsBYMHLWAGg9laqgCqgCpxWBRQAntaamapcQwDII7O1qENA5Qv2fXIZfbr5Jg0sGQAO/V2qxjc3sIaZX8ddsGgFXlaK0+AuDQCjdBIQc/30Kj2WKL3/rACwyEWoSMRheOyiPWf7PQm6DZwtNow9cslpNSNyKWq1OClG4DP8SgNAvhLXS+x3aaJwYQMTYTSgDgwE0QUYP9fEBdjirLgOGBdgOybXX3QBxglJYFyAHLPkniRkScUGHHURHjXpwpV0BIDYHhBURiHHvgtCTl6CFowMLtE1KgJxDUfAhxOhZj/i2IediLICo0sw6tIxFqEYFTANy6QdeGSx4ELJjcgCcKPuUtDytQrGNnSh7o3OILIWoZOsExAEFlkQTKp1Bohs0Zq3FU5AFzSBmLf88x6Xvc9CC0DJshhX6NBXTRbgQ4f/lvnzbE9Xem91AZ5fOz3yrCswKwCMocuwydz4abcAxHf+pO1YiIcMAEyHtcieB9/bGBpj7GYWdUq2R/3Xx7c+gdf//HX4+J3bEGBGXezv8HhzuPg+XNiqU38L0YCOq2cAYH/QJAtBXLzCpFYXti5CvdGActkjMOeY2KjYr/DGAND3OVkYxeENAs5ATOMGjkXY6fH1hjEAgcYbYKAi9sfUp9ohjQPTMQCvXr0Kz73wGYoBWKpVEzlkbCVjQNQyHfIvrR/23/NsC3Z/hf13fj9nFh4xDElqwfW4Czm7Tu8PAOr1GvzmO20FgKmKLuK3CgDneSr0GFVAFVAFHoYCCgAfhspLu0YaAOJArYEAMI7hC9YQAOLAb5DKAov7lU3PjS7Ak7ZpAGAe/CMXY1kgx0nHGAB4PAbg5AF/1gLwNANAdI8Kzbi404so9l+rGVOQ7m43IADoY1ZcAwBpQA9sMSAAMBp0KPnFzkadk1+EnQQAovvQesRZ/TDr76IAEK9K1gIyq8FS2DYnKcE4fVF0DACGkTcCMAMTs0iSgSAAxAlLcxATANztAiUDOepFNJFq4RQHk55I8pAYYxUOoXTJiU0yk+kAYNrNfZqHLht0fZpjZB8BgJOOmQYOLstKMK9c2UnOIjAwLwkIxnSUdkwTLAWAszQt3VcVmEqBVQeACMVm2bIWgEUAEJNj4ZZ9B8ooxEMA6A/g4w8+ge9///vw3vfeJgtA6dgxBiwei9mUMebuZr0EXqkErsPZ7i8bF2CxAGy196j/Ozw4pOtub+3A5UuXYH0DIWCZrMzkvYmf3W6Lrhf43P+2Wy36lPL6IfaLLuAnAsBO4NL4wo8d6m+HSUAkGxsDQMdz6LPWqMFTTz0FL3z2edjY2ACnUqbLSzgWHP+lrSxHACCNWzg5ybyhVJYNAPPbDsdcTvovg8THAUCE0Ht9BIB1+PW3jxQApkRVADjL20n3VQVUAVXgNCmgAPA01cbMZREAKAeOA4A4MO1jDMBUrL9ZAWDakokGhQbSZFd+R635rGRgmCQayVj8pQFgGvxMCy+K85BNllSCQE9/vbw9R4dCyQJ+7FIW3YFvEwDEGIBoAScWgL1+SAAQs+qOAECHIZg16NPEYGezSiCw7A/IsnOtWqasgTXjguNCQHUS25j1zAXXtQneOVZMFqAVG3+3oBTzZ6J1YgFhYg1FHNMncUE2t4sgk2I8RpyVEMElWgS6XsO47/JECAEgxjoMTYwg38JswAEcZQFgHyc1PnRi4zIMEkydL0gwk8qPExYHPIf/3mi45D61vcHZkLMWgLMCwJkfuMwBYTDZirAoCD5bchwfRqPWbG2ZE8R80YKf0PHi+p2dACYWsOZBQBd43H4tfJ4+j1yOAekn5VBLvhOqEj3NY6TArAAwjDuUPAmftiAIoOTKc1c0lR8v6qIxeIvKn/ZaGFeCosWLovLlHS/vbdd2KWv9/oNdeOedd+D2W+/C3Tt3IPZ5USwOuf+KwwjK5RJsrKEFoEOhKRAYdVpHpHe9UaV4f55do/e93+9SCJCDw08pHuDO9jYt8F2+cgX8wQBa3W4S8w9jBd9/sAfdXg+i0CIgCXGFLAmjuEWW/l65Skm1oFyDbrcDfuwZAMiAE5NzYX8iIVpKVU4mtnVxC569eROuXL0CtXqdxg7U/6L7MZ5PPDhik5QkVQnUd5nxQ1E95D6SJhnHvI/s/Bb23O7ZgnIIAuU+hqFDYtINASB6YHztrUMFgOk2UFBxagE4b8vW41QBVUAVWLYCCgCXrfBSzz8OAOIFyQKwWoFrhz+glemHAQCz8A/LgWAgDR6zMQIFAIoV4ewD9vkmLlIpywaAFngEcXr9GA4OD6HXsaHdbkG7zS47RQDQDUMeqNc5BuCazdmAq8YywosHBMsYAMoA3wbM94J/r6/hoN6DqsMWgm7EyAW/o79diyY4UYRBy9nKgOogkxwmtjiWEFu9oTsST3zCiCcMkg3RD9FdyYfIJAHJAsC9nkUWEM1+QJYNPQuzGEYwMCBQ6oXgJf3j+EcCAOsVHoif3yyR69Q6Gywk28MGgJGYeJoSFE2EjlnfoRvZGAgoAHD+Cc5SXzvJyRUAPhyd9SqqwDgFigBaNguwAsBRFYsAoG1xNt9+pwMff/wxvPXd78Enn3wCvVaX+0s/omQg6AuMSSJ2zm8ROKua5FSDfpd+j8KAQF29skH9ea1SIgvBdnePrPoatRqcP3+erPBwG1CfHMHtW7eg3elAr++bUCku9buet07JRPqD/QRg4fe+5ZJngVNe44QhJgtuFgDW1mqU1fbyU5fh6aevwbnz52hBDcs47IOdxLEX7QfHjc1wqW+h7RQAQBqn5lkA2goAJ9Vv0ehbAeBCT4cerAqoAqrAEhVQALhEcZd/6gQAmpXYRtihi37B2idQdO3ojYcCAI/FXjPWhlkAOA4S5rkQj1PvmItG0QyooAqylm7Z3YuAztACcbwFoAVVsoBrtQNK/tFpW5QEo98LwQ98AoCU/MOsRCcuwA5b8GHMHrT0WytZVJ9lkxQEY/mha233cI8mHGUPoZ8LlrhZh2yZtnNunQb6OxsNmnjY3Ta4rgflikcQMLbRYg/j+2Fgcfw/D+ixPHj9VoeDmw/Qqi8YDvbRw5MAYMgA0HOHkwf63ngcob5iAYgTk/2+Da12G5ro/uwHcEAxjvAfzqGGcYTQ7UYsGCn4uAGCCAApJuK5EmxubMBmZTT20MMGgFnjvaL2Ms79FgFo1gpQAGBe8xUw+LDdh7PlKQaAxsUOOObf0AKQ//aTvOHLf1fqFVSBVVOgqPvLAsAgatN7H+2fcKGm7AnwKZrKj1euaMGuSO+i8j9qC0DL4uRcqNfe7i5879+8Dm+//TYc7e3TrTmmo/MsCzyvBJcvbUO1UgGIYuovm8029ZM2cBKP1mGH+vFGrUwAb+d8gyz7gkGHFrawr8Z+ehCYmLm7D2iBzrJLdBwAZw7Ga+F2eLRL/fYgCGihERfWGADWyVIwMO7CGOtZLACxPBcuXaCkH5efugRPXL1KrsCu4yTuvlgvOK5IW3avIgBMwJ9ZsEyPQVBfm2Ik20kSELUAHH2ii94aCgCL3oD6uyqgCqgCj0oBBYCPSvkTuW4aAOJAZQgA98hl9MmDvyIA6LujyT7EBRgHhpO2xHU3lel0nAvwOLBH5zUuJPjfcZAwm/SjaEJx2gCgZQmAynMBrtBK/GGzD+jK0+1Y0O10yIIOwdgkAIgD8tiOaFUeASAO/J0exwBEAIgutHbQp/qtljHZhwMhZQ2MIAowNk8EEPTZYm6NYwhuVzDYuAe1Wpk+bS8mEBeGA07m4ftJcHGsszv3cAISQH+AkJCt+7haeeKIABDLWUYXJNeFrc1NBppjAOBg4MOB75DFw1F/QDEAd8PgGAC0yf1IAKBxB0ZrRceBWjmm+1+vx3StnXVvpPmeRQBIwdQzVoBnBQDmJQEZxgA0LnIKAE/kfa8nUQXSChQBtHEAkBaCYqB+6XEHgHmtKRlnxByaA+KY+u3vv/5dAoCHD3bJxdazXMBYvxAEFL/v0s457qfRGj8ModXqUv8Z9AM6z9F+i/q2SsnmUB4Nl/rnKOjR+a5cuUL9W7vbo5AhOKrAesIkYZg4xHEQHDL8o+/DPvfDZnx21A/IBTgwloD4PS/Iicsr9zVPPHkFnnzySbh6/QnY3j4P5WqJYgLKeIyz/g5DuIwbv+F3Z90CcF4AuL92nXRv2UUIbLXfV0V3rwBwtetf704VUAXOsgIKAM9y7cFpAIC58G8CAExirKQAJMWmSwHDcRVzLKZaXha/KWu1yAKQVs0xRgwmtzAWahIfh38Tq7jxADCOypyd77AL9+/fh24bwMcsfqFFsfQGAbrRYhZdAMxKG1glnlBgpj6MfVdxCKxVbXYJ8gY9miBUSi59llx042UAiBaAONjH63XbXQj8AA4PdmlQv+Z5BADP1zw4t3UOtupV2r9UYYCG94HwD60HcCJy0OYsxbv7hwT9ur5xDSaQi3COsxALEBS5cTKD1gnVeo3Pi3EDwwj64FFso72BPRMAxGiEYgGI7WOtypaQ25su3c9WhbP04aQKYxdKuyJXZRPPcMqmMN9uGRemIou8cRaAXFaemPEjM3wO8mIInhYLwMUB4HyyD48qmoIsen49XhU4vQooAJycfbZoQTGvZrMAUHLy3n7zbfjOd74Dn97+kPofmzL0+uBZaAXvcsgNj8NroKVl6Ptk6R+YLL5A/ahNFvu4D4JAyvwbcd+7ublFVoAP9g5gf38fStUK9cvtrk8xG3H9Dfer1arU58WxT+ODknHfPegM6PeByU4vMZoFALqlEvXbV69dhZs3b8L5y9tQrdYA1/PwPNJ/OcDlK7IAlBiAhTrm7rBY7Nf5Q2SY61rswSAhS45b4jMIxSzAGIKFLQC/DXuNa/R901rQBfr0vlqmKllR76sAcCoZdSdVQBVQBR6BAgoAH4HoJ3fJ0wwAKWZcKguw3PUoMOSBWAIEzxgATFyAUyAS3UjkvhEAkuvrYQcePNiFwwNctcdhk0tgrEfBxDlpRhYA4gC/vs7BwysWP6h1iGiCwRZ/NgFAdJctpWL34OTFMiP33ft3ya1XQuVtlWy48P+z9yY/klxbmt+x0WePMSMyk0wmk8w3VaGKryBte9PQRtAAQevacFXLWugtCqjdK+hvELob2qgbAgRQLbSkLkBaaCMIeBCEQqtLVe+RfHwkk8nMjIzB3cMHM7dR+M65193cwt0t5ozMvEYQkRFu4zFzu/f+7ne+c+8ebbdbCjAKAISSEWAT1QmRonzUH1EYBnRwdCwDFBeKQZfVhugIYxCB33VhEFEjpDSZBDyIwOEZVDbarGBMnQanGh8FdCkAyIoE26Ju02Zl67sKAIvwb91boggMq6Dj9b1tzu7JAMCbjK7Zt4nA+ggYAHi7APDk+Qv6+7//e/r2q99zCm/T9xgA2lnCwK9e87h9Rtusi61I++rIeqn0dXTtlTyNRGGYxazEB1Rst1p01BuwAtCr19jqI0Lh4TSl8WjKKcNoW9FWBNMRn0ej1eKiIJM054nFMMlZeag9ADUArDUbPAH44MMHXP33/qP7PIGYwQUPxsFqOa8C0ABAAwDXvaEMADQtmImAiYCJwF2NgAGAd/XOnOu8ikVAoICapwAfMaj5sPfvbzQFeNUM8UyJdQ4AuAAELwkAdYGKctDKCoCyAuuqCkApu4FluQIwSsSUu9ef0snJCR0fR0rphYq6qA5c9ADMiCxJ70E6DgYRu5ttajVb1PZzMRHXpnOZpBShyi+bf6MyILZzRTGIlFwoCKNwwt568NDD8RrxlKsO7nTa5Hse+b6u+ideN6PRiAHgQCkAh0FKnueypxAWwEj8X6vLjdVxBwDEwAPpR1AQ4n/+3EV6cI3seocHSAwAxyMahKJoOEHxEaQMq2qKiGIxBRgKQL4uVYV4o+1xPLa6Ng+WNhqiAMSAqjiAuS0FoEXzQRPOs9oDsPScqBQtrQIsK2BXKVj0cVB9Uo67ei6+nGZfXL9qBr/qJYTiL2effiKtPNHPR5aL59//kP6Mf5662gOw6ghVn1/1Cqr2bz43Ebi7ETAA8HYBYNAb0G9/+1v67T/8AwO53VaL2/c8DrloVavuM4hznYQBINpdVqg7lvzMpb1Fg4d3eDLNOCMgT2NW/rfaLW5fj457DPp0uq+Fys22Q5Mwocl4zL7A2D4ITrm9d/06t/dTW7IAoOCHB+FE9QtylWnRaLfpo0ePGAAi3Xh7X4qWZKVMCgMA5TbBynqZArDX+Zg/NwrA9e9GAwDvbtthzsxEwETgfY+AAYBv9RPwNgDAVSnCABNnfAEvCACtqhFQxd3VCqZVq1WlAAPAMQCZpQLLnrQCMEl9mgQTOumF1O/36fVhyB10KAI4XXcJANTG5wCAD3a3OOV1sykgrZElkgqkqgum8ZTB25R/T9gLiNOPvBoDRFQbRFruRqfLxwMAhNLAzVJW0jUbNVbW6Y4uBjNIdw4T2BollFq+3CO3zj/ZkJyrB8vMN4Orgj8kttFpxPg5GA1FCVHvULPVpEHszQAgFBG9XFKbzwMAcbzNTs0AwAJoNADQAMC3ugEzJ3+lCFQ1f8YDUCfvLg9z1YQNKQ9AvZewf0rfP/uevvnqa54o22k2+WcWBdwu+jadAYAymWcxIHRtmeBLpvDahVcvPIEDojwRZX8DE3cuHZ702DIDoA/beXWx7LAcn8bjCf8N1iFZhvZ6XkQsIFQtTmkUwgswYAAIhV+sqtXvPbhP9/fv0+7+LisAuztd6b8YAKj6M4vtiQGA619PVa2vAYBXer2bjU0ETARMBG4wAlrBjhRDtHYYzKcJffvsb+mLL76gIPiEfv3r/3rmBQKhSbFuxBrhyYqTXvT8QJXUnHKi9h5Rp0P3/+IvuWMzzZqqIul8fV2QorjjogLtBqN0Z3ddHgC0M6m8hD0xAAAgAElEQVQC/E/dI+5MfnDyD+TYDsXKc0ZfyLwISMapJOuWooKoXJUPhWqLwKu8nzLg0x2Gol8btuHZcV05WAElVrjpA1TcASmicFYNUD6+Pob+O561ykFA4dgC76Qzz+e95Lw4PVN9kJPPxT8OTjL6/tkzCiJRPuVIj1bfNTbpppSyHPfC5YGA79oM/B4htcf3ac+Dx5BH7hQptjkFGRR3Cf04OJHzcRbPxLWQnovp64zarTZtdTap3W5RMpaqhA2/xmBRPPYs/gmQiMEDlmma0zSaUm5hQJFRkKSsKAhTKRKSKwVDve6zggDniIEGe/FZUvEQKkCXU5Rdii2fU5JeTywaDoc0CBOKo5iGFioJZ5TkmfjgqRl3VDPGeWkFma289rotj1OkNtqiAKzZE666WPNRjATqCjWjMXuGxHNJb3/XvsiZGpjp8yo/i1CQALqu+h5MEz2Do76HpRfyKkCgn89l6sCLxGgmSNXPu4p7eWCQqSIg/33yU959XykAr55AVTUEucjVmHVNBN6uCFQBwI3wNX322S/pV3+6y8qxjAKpBq+KgOgJLK20PjMhV1EkrCpaVX2LsofbrH3mSan1/RJuR5e0+VXntPj58vdH0QOwuH4wHtPr16/pxfPndHLSo7bqD0xHI56Aq2WZsuxA8S6XarbD/S/PVYWtHKV8xkQb2tEk4VRfKOhRRAT+fzj28fEx/0SbimJd8NSFwl2n8upzCuD3B/W9uoyhZUnRsbH83W82eEIOAPHB/QdUbzVpZ2eHAAL39/Yo9xbbj4vFbrHI27Jtq+5PXtGBr/T4q3hE0Kdat6A+syzyc9nzuKwKsCkCIlGran0vDQBnHaLFu1d2jMwqBANulrMn9V/99Z9zUZ7PP/+cHj95SpQ95AKFVl71hF74G2E2MBEwETAReEsiYADgW3Kjlp/mVQFgtmYEsQwOFAGgABqBblrxVj7L8wLAIuCYFzi4mwCQK9SqwQmq/ZU7jmUAiNTfVycZ/fDDDzQJlRufowAiiosUACAUBwC3usjHg1qNQeA9N58BQBx7aqXiqRdOFACU4hysKkCxEpVSiy4a0oo2m10ekFiRVA30HIdTgWvKjChLxKycu8KWRWEqacWnowmfX8hVhXMaTUXBCOWZgEek7Cq/I3gR+j53uAAx+TiemJxrAPhDL5oBwGga0diBkiGlRIFYrWDUAFA/T9rTsFW3qdloMADEYKnlRVRv1KnVqL2XADCCdLKwlLuzVra8i35bAHCWAmwA4FvdzpiTv5sRMABwfQpw9V27GAAMgwn1e306fP2aQaAL9R5AyDQU4JamawFgriw+sjhm2BSw5UbICsF2u8NtPSbcigCQi31hss5xKLMXLSfQXrLlRgQrjZQmrs/Arz8KeBLO8qUd3trZpUePPqLu5gZtb2/TxtYWK/JjkvO/9FKVsVEBaA0AvHTk78SGBgDeidtgTsJEwETAROASETAA8BJBuzubzAcAApS0B+A/9V6fSwG4DACuUwUBAC6m9F4cAK5T/3Fn+hYVgDjeRVWARVipJ6CL1VoBYTRgSVKHq/m9Os7p+fPnNI7ESw/9eIEjoqhLcwA2lALOWZnXadb4/j2wJfV325HiH/VUvP5SW3zfau2WKOV4f3Jv+PipVJUdnZ4KqMN/jkPgtfgczw3Mwzc6LVb+Af5B4adVd/Bw4+rFw5F4FbE4OKf+aChVkZUCUCtH9DcC546qgo1mg5V5dd/jYiEMAJOEvnk9YgDYn8QUobqw6/HfNQCMcpyDTRoAzgQC6j3V8GyOz0bbYmVjuzblFOduAwMkmxz9hXhPFIBxCfCdmc8uAcLymys/p8J21RuvLLDQx58DRnkeEwMA706jYc7knYmAAYDrAeCqKuqzB2CW+lpGGSWtkVKgo51Eai0m9X788QVRf8DAzU1TLppVSxJOAW5YmSj/bLRJNnnK0zezBcilMTx8Mzp+fcj9D0xmbWxs8LpoF4+OjriNdT1p/+vNBk/gpVppjQafiIt8QFk/CSNOGQ5qdfEcHgVcPThzZKJs7/5DTvm9d3+fLTQcTNL5PqUGAC68C84qAB3uj/SinBWaUgX4N2QUgBI2AwDfmabEXIiJgInAexcBAwDf6lu+DgCiCMgHJ//InUqdAqwH6DoFuAgAq9IB4RUHtVdxuYwCsAgANUwspgrdZQBYTFVGHKoAYBRb7P334iijFz/+SKOoyeFzdRlAlbKacFEPAYDooHc7dVbo7WU5DwB2vJwVbvAAxDlkjgx8UpUqZTnze4OqwLYNk/AMNFWlGstdi0Lx+KM04wHARrs1g3+6kARSegEAUX0Qqb8wJ49VVw8gEAoF/p9TmKSKIasO1aKLeDAIrHlShMbyOaX/u+PgDADE3wEAuShKAQDqDiY/s4ooNVypLtxu5gwAW37IA6eNZoNcD2nA6iQMAJRA3AEAyKehAOC/in/Cp2VSgN/qZsec/B2JgAGA6wEg7CXWLfYsgOcDgGjzoIwfj8d0eHhIwYtXdNLrkYMJNFg1oHBHAQC6ZLHHrociVWhXbY8V9miHOdX38JCLd2xubfGEHyb5APBeHxxICrACgEgBBgDUKY+w5sDnAIBoz+OMWAk4tB0KQhTxmjIA7Oxs0/bWFu0/+ICLftzb35MJVsthf0EDABf7swYAXuzFZgDgxeJl1jYRMBEwEbg7ETAA8O7ci0ucyUUBoD6EBoCpmgHX8K9chRTrryriIZ9djwIQ+3oTHoA4LgMs5SFYTlkuKqrK8I+vX/OmAgArKgDDac7A6/lBQq9evWQFIHxpHIA7Tp+Rar5FBWCn3aGNToOVbg+STACgI55CjVQ8eyAAEDVmKso+Kxf/PQaCUB1ItUF00Lg4SCrgLowjBntYkK5rKWVDMf4a0EKZl7MyMZ9VF85n3nySbpymkspUjFNeUKXBXBwKwAgAMEnoOHIZiA4CFC6Z0lFmS1ETHshkM9Bo8TVZXNQE+9bn6duihGzVEp6R/2CvzgrAJuAfqhWrL0TZGmi1B2BVF/YSX8oLbJIX4s/PYuE5wu9IMV/nAYj4rFt0kZBV6+hqvRc45YVVz6MAxAYGAF42wmY7E4HVEbhOACjq77LL1tWi/6Y9AK8LAGaZeBTDroInqqKIRqMxJYdH7OE36fdoNBqRHQQyUWeJRYanvOW012KMIh1pSjbZ/K4PJ1Nun2GT0Wo12deWPfwGPd5vs9Xg9t+reeR5LoyAVbuO9jenJEtZQRhOY075HUJtH8U0CmNuN7xGnZV/j598Svv7++TVa9LPcjzuLxgAaADgVb7hVb0n4wF4leiabU0ETARMBG4yAgYA3mR0b3zf1wEAi53+IgBcZsJ9FgZKF+AiHoDLUoCLAOq2FYAMKJQH3SoAuAz+SU9cAdACiCkCwPEk4SIgLw5T6vX6NI6aPICYJU+g+A6OX0gBhrJts9vkjv9j2+WfG3nEHkBN5Rno+IB8DtmOKuKhlG/sPwg1nfpe56g+iOIclsPFNibTcCkAnJuvQz047xQDAHJaMdSfGAAVPH9E+ZcsGGeXU1DTPFkAgIO0TsPRkHrjiCZBQEepTUmc0JQVFAnFJEVWAAA5vArQagDo5KhqCACYcprxo30ZNDU8GK0j3Vi+cu8LACx3wMvxNwDwxl/B5gAmAm8sAtcFADWgMgBQ38oSGCoUq4DiDu9Z9vybBAwCTw9fc9pudNLjSbi6ajddNT9j5dIgx7ko96Box36yGEWwEopjVAF2OV0X/55OA04p1gpAtyb9AC1x18UrtFXHNMlY8YcUYIBAgEb0BZx6jZ48+Zg++vgT2tzcnE3kZSR2IQYAGgB4lZeXAYBXiZ7Z1kTARMBE4E1GwADANxn9Kx/7IgAQKSh6KSsA9d9FQba6tJr2iJuf+LsBALUKsHxDWH1WqFB85oaVAKD24NPKqqPjIfsFHfQsCiYBRfkGd9AB1oRUSfw0ALRIqvZudKRK76euFNToUMTqjDZlDOgcV7yFfJVaBAUgUn9nx1dFQERBh6rauSgO4ogBIf6GYh3FRVJ3pZKvLm6CAQzgqINa3VAqqiq9s+1mHkqiXisrSEdpzPvURUBOsxpFcURHg4DGkzG9JpcHUsE05p+Zoyr/agipPA2LABD7a/oZ1XyfHj3oMADs1KVYiutKPBFHLDrOqxSA16t3ufjXOb2iAhBgtrhkpZQ3AwAvfk/MFiYCb0sErgMAcvum3pcGAOo7vxoAou1EW4j/64ko2ce9E3r58iX1vn/GO6jlCbeHGgDaakYuVQAQzSa3p6qdRrVfePFiUgv7Q7sFoJdmiVRtdi0BgAUFILdvtlT9jWL4+CYUNZqcigyvQaT4uvUaffrpp/To4yfUbDT5LqONBgDEklnh1R71d6YIiITBpABf7HEwAPBi8TJrmwiYCJgI3J0IGAB4d+7FJc6kCgA+6v2WU0VjF3Bo3qldBgAvDv+4yySgZQUzXFYF+C4qAHENAF3LlrVpTKWUTb19onIjv/7mB+r3ejQIGgQ4k1hbAroyUf5VAcCf1eD941A7BwC0GAAiFdiF5x+q7loWYfAAAIj7i8p+OF94AOoU2iCY0Ikq5jEOAjV4WQSA7DeEKsG8rU0um5c7pKwGiTKpEBydKToxr0Krn5+iCm2YRDMAiPSpQeozfOyNY1YCvkxlADOahAxGAQB5UQpAWgIAcZ01JxaF5IMuewB2m/BMrM8AoB7QZgq0rgKAVkUK7SW+khfaxADAC4VrycpVQ5Cr7t9sbyJwdyNwVQCorWgNAFzvAYgUYL1oAIjfAQDR3k2Hp1wV+Pu///94NQBAFNXylBYdAJAnGcnl9k+3R0mSS9Xgep0n5qACBACEzyCKe0AJiHY5t/IzKcDcfUDfLoaFRibgcGOTLTVyRybEOtub9OSTT2j//kOeSNRXmavJYAMAjQLwKm+3qtbXpABfJbpmWxMBEwETgZuMgAGANxndG9/3RQDgUgWgrRRTFaq/VRdS9gDUwE9XpC1vh350EQpWeQRVBXCdWhHbllMiq/Z34c9LABAQDDP/UADC6+d3X33HqUGTuMu7Tu3tBQCoFWrwymNVnqra12657HH3xPHYJLzJCkCLWhhCuC45SinnQwnoONRo1nk9fc2iLEB6sE2TyZjCMOIBAhSBAHytVosHCPAnBIDjc0uRritVe1s1n8HiTFEGxQMUDarKhlYaxly8BFWPteJOqSMyqf46zUS5OOWBT079BIq/mIaRFBn5Q5DMASDSgNXzgf1hu5nDneppwlOJ42SLcuHRfpd2dnbo3laHTdS1AvAMAFx1Y5UCb9VzogujrH7+r6ohXNy+6ngXfT5noHnFhlk2VwUvW2Xd90c+k/PXvo96/WIVYH62TBGQi946s76JQGUErgoAdeov3pfFthSTP/y9zaQq+7IiXdLWrEcAF1UUzq0o1mciVAbmHCvIu2pRKT7fbHkV4KJCDNfuII0X+5lM6NXBAb3+8mtuU+skXoHWNGYlHuILRV+SyHVpD0C8P9EOY+IO3oGAfmEQ0jRCCnBItZonlh2OTPSRo5R76r2rqwKHqqGc+nVW2Hv1Nj384APavb9Pe/t7VMdEouNQrvp5mZoMzu3pOSK1ZpUKBaDYnaxeimB1eftTgZgqqtjDb3ndolOp9TpGAXixx8EAwIvFy6xtImAiYCJwdyJgAODduReXOJPrAICrIFoVXJPPFxWABgCKUoCr2qYpQQGIaoGjaZs7/mUFYBEAQtFX91xqtVvUaXo8KPgws1YCQKT8uvD4cxzyPId/yqAM3nzyE3AP4C8MIq72a7viJdTptMmv1WgynjAgBJTTgzkYktcw4HBQWEOUhHo4hHRbgECcKw8QkaqUxBShGAgMyZOUBzHagxAAEAuKgCwDgN9FGZuWDycBewGiyjAWDRRnCkB1BirDl1xrwut9cK9NOzvbdG+rS6h67XkyEjovALRQTaVQfOPGgfGZ77gBgJd47RU2qRqCXG3vZmsTgbscgdsCgPxOLUwSzn16308AOGsrVUNnhSEdn5zQ4de/p36vT9ZU2qc6UJ/jUBKFFEwmdHo6YUW8a7scT7Q/jUaT4R7aXbTRaENzpBBzcTLpoNuuTb7vcfvNRbd4IiyftZca4wWuz8WwNnb26fHjj2hr7x6rC3EcQF19twwAlG+1AYBXe7tVtb5GAXi1+JqtTQRMBEwEbi4CBgDeXGxvYc83AQDPB/70xV0MAJY9y95FBSAiowHgDy+O6ODVK+qNauL5s0IBmNs5p/pq8NduedRsNGh/ClWeQz4lDOKaecq/ew4q3goAhKKviJHEW0g8ijQAjCP5onu+R416g9NmAQIn0wmbjY9GogScKfyUoqDu+1xcw3c99g5ChWI+PnyJuDiIHCOMp6IwhA8RfAaVtxGqFGKZksc/ewlSlqAABCxM6PvEUwrACf99BgBJtpsVASkBQM+SIc+9zfpMAdhqtqjR1AoLGUCRKrKiilUXvpE6YqUUoJKHXtV34erA8GoKwioFjlEA3sJL2BzCROANReBNAUB+Nyt/2XWX/q4rAPUEqBNFrPzrffMtewHGpz0Gb01H2r1sGrKibzIU5TpabIDAMErE26+QrSD+gtJ+ieeyTV7dYwDYaLU47nEqFiJTpYCL1cTZ2HFpb2+P9j98TDvbOzyJKB7GYu9hAODi02oA4NVeXAYAXi1+ZmsTARMBE4E3FwEDAN9c7K/hyJcFgA1l2peoFGCcShXsWP65AYAcO5UKo4FmBCPuNKWXBz06ODigo4HLKUEAgJjlB5iBkk57AJJDPBBoNRxOz203XfbsOQ8A5HRcHE+l27ByIMUALeNBB5R1OJRtSZEQGI2jIiCOFyURewYFwZiVgJx2m2eUxjLAcC0UHHGpBt9BD/Cwzj8BJ1kd6BCbl8cpjMgj9iMCUOTjZxmVAeAgdXk9DQCfpT4DwOF4zAAw4rRli/JZcRRFItXzCgUgYq0B4FbLod2dXVEAtprUbrusTrTzRFKwbKWgmOUS6y+dSqUqmVeWi2hUfScMADQpwNfwGje7MBG4VARuGgACNhXTcrnNUsu7BAA1yNPXlpdNjZVVRDlFFKCO28k45qJWg2++o4PXrykZ9vnvXgY7W4d8i7h9Gw0m7DWcxdIu1ZsdLt7FscxyaUNRFCuccPvFfryOS61uk9vrdrfLxT50uxpayABwKbZF8e9sbtOnn35CO/sfcDsKNSDafSBHAwDPfsUMALzUa2f+DqjY3CgArxZfs7WJgImAicDNRcAAwJuL7S3s+boA4Dx1t1RVFBBlrT+gDAh0f3ldCjB/VuEZc9GQ3TygqTgjNSBaBQCH45ie/fADvTqG513KKcCcIqtSY/NcimuQk4kXUMMmKNnaTZ9/35umPAiokXgxiQegKABx7b72BILx90JBCwEzDNWiiJJYvPlwbCj6oE6A+XiSA0YiZViAGd9LeBthwICK0Gq8p6sCYxt4DeLc8D+UCQCA2A+uTyoSrlYAlgHg87zOykEAQN5We/bYon6AlyKnHCOpN89npuoAgPh8o27RxuYG7W1vULfTpU7XOycA1PdVg8BFQsgqjBUFXi76jK5f373S7qoUgOWBbflg8KRatxgPwCvdHrOxicCNRuC2AGCxunsZAq67wCqF/1nPNXkfVRUku76gVnsA8jtwBQDUE3heHHN7NPz+GX377Xd0evCS22k7lvYbCkBuX5Xnqu94rABMspwBHhZ48KKNn/kATqdUb9TZh9etSaEQB0AP2+Upt08jN2M1PgAgjt95+CE9ffqUOhs73J7WtIWHPn8VOJMCLIEwAPBq3ySjALxa/MzWJgImAiYCby4CBgC+udhfw5GvAwAWIVrx3+i8r6qMy530C3gAzvb7ngHA0SSh58+f08ujjAHWNO1yBx/gT1J95CcAIDr4KP7BALDlM6DbC1NO9fWVSTtSgKEY8GyXB0m6iiOlAvhmS6G4BYzcoyhhJSCrBJBS7Pm8PTz8sBRTRTFg8RzxFNQAUCeqav8/QECcnwaAcRbxgCRJJbUXCgoGjqUU4NNcpfxG4hX4Q1pbAIBTNp0HKBYAiGISnAqlqkroqsS+LUVROn7OisZ7m13a3Nqk7W2pmqwVgLYjXdTVA2WlYCvErjwoXfc1LSsGL/6VNgDw4jErblE1BLna3s3WJgJ3OQK3BQA1lNOx0BCw6l35vgBAP0kY9MUHh/T999/T8fNnrORzMbmWZmSlMbeNVuaIMs9CIS841aKI1xwAok1N04xhISbGsKCddH2fWs0mt4fcXuuUX0/6YalrU7vVps2PPuLiH/VGlyf/DAA0RUBu8v1V1foaBeBNRt/s20TARMBE4CoRqASAT+nXv/6bmXcI22oVRCMLoqNzncei55VFDWh8iNp7RJ0O3f+Lv2ToNM2alKKUacHdbFlnUneEznXod3Cl8wLAxBPFmF6KKcBlAFiM8zIAuKi6q04BXlj/HQOAZf2Ujl2MdF+k1k5zBQChsktpEre5Q0+kTL6ziCstuq6kAG9tNLiYRbdZY8C2Own5vnmWDDAaWcJAkBWAxVhi0FCoeIeZba7emEvqT5Jmogio1dgMHJBsIdWWVYkZpydj8W2X13GVx5Cl1HBiTC5pYTgfcEZR6sG4XFcAliIkPHipAIAvsgYPdPrKgzBMoaSwyXJUypIKMI7P8JLfPwCfCZ9Dy894ALW72WbPo/v7Xa5ibFPC7485AFzVVT3rwTerZHuOl9vVAWCVB+D6z++KAnAOBiTO8yrAqliMqgL8L6NP+fO+W+efuvm5/Ku5aghy+T2bLU0E7noE3hQARFwAAd8VALguBfg8CkBXtb3+aEzfffsdHX7/LQ1PT8mJlDKfi3skrADk9hxFQFAMxK9zO8vvwiRlhR97+Kr+A9J9sR0UgKhyP/NQVhN846bD7WfiWHT//gO6/9Of0fbWFjmuz1WHa57P+0Y/QN7L+v0sv1uWykC47IP+jlQBXvUc6/7TcURszfI/fXVKv/nNb6jXkXZsZEsK+Pu6VLW+BgC+r0+GuW4TAROBux8BAwDv/j1ac4bLACA6kP9R7Yg7jI9Pv+QOZ6yAj97VMgCI9cqQtQgAl6fbrgeAZ7Z5jwAgz+JHxADwxZECgklHQbY5AMT9AqgC8AMAbLXbtNmqkef5tDMOGGi5FJNtW9RIE64qCIUeg7dEvsB5JilBgIKAUkjxwecOknn53w6DR11xsObX2NsPHn4y4BAl4qA/YHCGlF8oADV+ckhInB6cyIAFAxNRL+iBxUwZck0AEAMeUQCq6r64xiUAsNPweODz8eN9jpfFqc3ZAgBc9vye8XoqfNfO4++H9OerLW83AJxVUVawNFfkdxUA/O+mTzhcGgDqVLTLx7BqCHL5PZstTQTuegRuGgDq61+YbFJ/vGkAiMMs73Nc512ZlcVY2GmxXbgIAKyNAy76dfzsO64K7EylHaIYE31ZSQGIqrzw2J0DQN3ewT9Yt7dQ8tmeS67rkVvzpJ1X1esBADGxZzdq9OjRI9p6/DEX6gIARPuM4l1YDABc/szoFGADAC/3napqfQ0AvFxczVYmAiYCJgI3FwGdLTh7g09F2oeBXJrQH579W/rii/+RgsnP6dd/8+uZAnDWIVRqsvMMkhcvwigAr+Om6g7dvLqpxLWdDrij+R+3+pxS+mT0e/77VCm1dIe6piVasxHEvCm/iP9OphRi5ediVcddDyQ0bIyqehAVwSoPTPRxdfVBnnVfs+iU0lWrIE1n3YJ0nWUDFXjXYQmnOQ0GA/rhVcxVAoOkzYAtm6XeCngD3MOxdrsN6nQ6tNn2WK33QRbwAMLJI17HyxJJ/VUegGkug4dcVf3FrD+rBnJR6Dm2qyr2ynpYULwD6UT4iRRgVvVlMlDB9cCLiH0D1SAEUBgqO63wYyisrtuDfpfTiudaSAxQ9AAqVZUiw1yUDWO7LlV/OQU4pRexKACPxiP2DpwqHyTEAuc/e66U2oRhIBQUjlRFbnnEnoZbmw0Glg/udajd6VDDlWrAripyg2SrZQvO7yrLuhR5vi8V+8+vKGHW74FV11ClENT3+LIxwHNWvM7i8YoVQDOrwev9t9OP+acGgERXS4Gu8ji87HWZ7UwE3ooIVPiUbk0P6bPPfkm/+tNdmozHlFHAE01uTvwetlQHAu/HcpvNCnLVzyu3s7fhj7oMOl7/PalIES29nzUomtcIWQSIAIAoBnL49Vf06uUrssJIAGAS8ak7JEBOinJIcQ7YaWDBuzhHASzVHvNP1Yboe+M32rJ5jvbRoqO6w5kFex88pJ/85Cdkd1BUBMp9OY4z7yDKZtZif0jf/8vGVYPIy26fJOvb36r267LHnan81RSn7q/N96etQyRzRisA//XXwwUF4MQoANfegksDwBWPRbk3nlUICpCCj4n0v/rrP+eifJ9//jk9fvKUKHvIfuRWXtVDu+wTZrYzETARMBG4qxEwAPCu3plzndc6AAhV0n/SPWWA9Mn4G94fACCW9w0AonO8brHT9R3QKgCIAhrLFnQoMXhCCvB4PGEPwJOTYxojBTiOKUUVYIZDGiDKfvY2mwwAtztSBORhFvDfXZIBhJcjBVhSeOWGepKGlUpKFirwAqjFGfo3FnlIMQIIdH3+yVCsUM23CADx3Igv4XxQNByOuKgGIBsWfMYDFQVWHbUu+mH6nMoAENtFlqQineauAMA45eIhP0ZSBGQVAJwNSjnFWakAcQ0MAG1qwgTdhfqvyQqJrY5HnU6bWjWPTdiLALAIpPS16Cu9bDfwbQeAVee/7rvDatBStcxyHPX9S1UKsAGA53q9m5VMBM4XAQMAzxenlWtdLwCsT0IKggkdfAUA+JIomM4AIE+ULQBATFK5lQCQm3nACssiy65JRoeqIjzabNLu7g7df/Qh7e3tUVoXawUAQLT/VmniywBAeRAMALzi10ZtXjV/bwDg9cTZ7MVEwETAROD6IlAGgKJlYAkAACAASURBVFYwVwAmRQXgHxkF4PVF/dr2VA0A+xUAUJ3KO64ArJpBtpL1XZjzAEDMxJdBoOYiAIAAXq97Nh0cHNAkbvHvaSreO1ACiqpNVIB7HVEA7mzUyK/V6CMKpUNviSG4Z8EvEP5BKvWWRFmXpeIbFEwCGo1HFE6lKmGjuyFKQA8pxajYm7BCwEd1QNumNBdFALZlBWAiyjpOD1Yp4fgM0FJ7/2mog+O2Yjl/gMyiYkMrA7SCIVIDn0HuUhzFNIykWMiz0F8AgEEGbz+bvQdx3kUAyPGyBGL7qkhIywfQdGl7q8UDqYafcQrUdrtWCQD5uguw8zJfzioFXRVYfNMKwKrzWxcTPA8AgOfZh1YA/ovgI97lifIAdCytiLlM9PmJuOyGZjsTgbc/AhUAcDN8TZ999hn96k/v0Xg8prykANQi67uoAMTNuXkV4NUA4MxTT72H2lFMQRDQ4Zdf0qtXryg7HXO7miWiBLRzpXhWVhaWA69dVQQEba/jsJcvbDy4XdceuNq/Wb0v0b5iQiv7cJ+efPKEdvb32FMw9qD6t8kh8Qi2Z+2b9v5bVADC6uMqi1EAGg/Adc+PAYBX+XaZbU0ETARMBG4iAgYA3kRUb22fBgBKqKtSgKsAYLUCcJ46W7656/athxUCAGPqj2t0dHxEvZEnpt3xVDr4KhUYIEMDwG63ywAQCsBHlgBAXfXWzcUD0HV9BmUZA8CMM3IxaJhMxtTr92kSimKwu70j1XprDQaH8GjD9uzvp4p3MAjDIIWrDy4qJhnyJCmnNaGqIdLKcV4NpBA7DjUjSReOE7kenaKrByhIs4AicKpAJaoA4/oBAAEVlwFAVjiqIiPLACDA4AwA1iy+rp2tFl9Tu048EAIAbLWa5KnbtzoF+GoAyQDA8w0gtQLQAMBbayLMgd6HCNwSAFwXyqpCIOu2raoS/LYBwE6czADg69evKToZLABAFAHhfouyYMHEXLEKMCnLkTIA1DGMYthtuFSvN1n5vvEnP6ePHn9EjW6HwiCkrDb3/DMAcPWTZxSA1/NyrOo9GQB4PXE2ezERMBEwEbi+CBgAeH2xfAN7MgDwdgDgqlsLWKcXzMSXYWARAIZhSId9h/r9Pg0Cn4FgmkYMxvIcfoBQ/4m33b12nRWAu5t1ajQb9DAZcwouACAWAEAMADxXUoEyC1APHn45+/fBR280HNJwErLCrrmxSRsbG9RodVhRBxUClID4H9cQxlOCyThUC/jJKgVUGfY8BnwnvR6NRiPCNUBZgAIl8A9stlo8AGklksqcJvAeRKESyTVf9ADMKcwEVA4ySQEehFIV8buJS5NJQP1pwNunrs3AUSsAZV85aaEqFBEAfL4tnlVNnxYAYKdhM6Tcask13jQArFK/lT8vD5YrMtQr3yxX9QCsOv+qE4ACcKWBOp5PlbatFYD/fPKId2kUgFWRNZ+bCJwjAjcMAPUZFEHdVYDfOa5otkoZDl4GBlZ5FVoVVVTKCu2yB2BZAdiaRtyWHn/9NQEAxr3TGQCE9y8AICbhLPVe5CrAjlIApglX+eV2HRYhaNdL8yu2W6PRaEztVofu3btH9Z8+5fa9u7PFcYPVC9pHW3nbGQXg8ifOAMCLfBNXr2sA4PXE0ezFRMBEwETg9iJgAODtxfoGjmQAoAT1phWAq27deQHgOEi5+AcA4Gg0pNNAimBwB1+lzmJQAR9wdPx3mj5BAXhvq0H1Rn0pAISCz/fqMwCIc9QpwFDpBWFI42AqSsNcUmS1ApAN4F2X1XI4Xq1ZYyXeJAj4J+CkFBlxeCBxenrKYI7Tbn2fmo0GKwAB2QAi27EAzFylEmsFIMzNsYQ4hzSlKUn1wn5qzwAgjvf7U+IB02k8ZRViwunU2aUB4GYHBU5a1KnZXFRlnQcgzu+qKcBVAO19AID6O6JTxIvfGQMAb+Dlb3ZpIjD/0q2NRXfyin75y1/Sr/5kl8aTiaQAe6oISByR4whhWpUCvGrnVcr6896gsi9rcbu3CQDCSgPvengAYrKs9803DACz4ViU9QlsP1KuAox3olYA2vDmVUVAuDiY9mm2Mm4v4SVcLM7ieA2ekIPCfnNjg5o//yn3F7bv7/F9zevitWsA4Pon0ADA835D169nAOD1xNHsxUTARMBE4PYiYADg7cX6Bo5kAKAEtQoAVoXe0dWQq1Zc8fmqAYwGS8NJQoP+gA77lijdJj4r36D80x4/rHDjmXubNnyLOt0u7W01GbJ9YIWsAKxbogD0kQIMBZzvy8DAEdNvnb6LwQdAGtKB8G94BXIVQkIhD5fTfxuNhlIA2lRr+AsKwCgWb0I2HLcsrhwJJR2gnwd46Dj8e92Hx55LVipVjPn4qoBIMSZJlnPqcJA5rFAcZB4DwP4koSSJ6R9PQoaPE+WJGKnqyVoBqNOKHZKBapUC8N5Wk9rtFjVdGTg5lqQ0ywD3bEXnqg5s1WNRVWTmrgPAqutb9znfdwV6sd4c/s630tefqCIgRgF4lYibbU0EShGoUAB2xi+XAECPnJzYi9X15J14FwEgn1eFR12VKvCmFYAxKQ84KPnTjLzhmIuAHH/zLb0+eE019vNLiZKY/XcpRbaAWGVwe5bn3KaiXYPyna8Z3rcqwwBVgeVv8jOObG7Xp0nKk3HNp5/S/v4+7d7fp1arRXlL+gNzYeNilWKtWNRPkW4RyxWgz/s9u+x2ev+mCvB5I30316vqP5kU4Lt538xZmQiYCLzPETAA8K2+++cFgJ9O/sDXOasCrDqSddVyZzMT/XlTrivOnSdAmXYRVyvrDuGqjqHu2OoCE1FVD6LiJKoAYFUH1Ubn/AoLoFLxGPOZZdnp4cmQAeDJULzvBkHtDADEelIExKaWndHm1iYBZDXqdfrQnjIAbNgy0PCyaAYAUXXXdprs2we4lqYJDw4ExOVcEAQAUFKKBNBAuQGlAFQDgHqWZy8oAPW2OiQAgNr3D+BPD1gaNfEucjJRAOIcMADCUoReSBFNs5TGMbG68DSXoh8aAP6/B0P+PVTPIQAgVyrmIiAO7xf7WwcAcT1bmw1WUnywv8nn23BSKWKiBmgGAC5/yNcpcKq+FniWMqS/FyDEbOBa+BvunwaAZQ9Am5QpftXBVn5+xRfIpY9rNjQRuAMRuEYAWLwamQA6O2FSvuKrKgHfJgXgLP2X33sSiYSk/5DGEU2CCXWjlCe0Tr75Ax0eHlJDATwL9hZpSnlqMxCcTYykKQPAlNtQTKJlBA9ctPnoD6CYGNpBvQxPp2zzgdplaPesDx7QJ0+eUL3T5ja9tb/LqxoAuP67aRSA1/Puqmp9DQC8njibvZgImAiYCFxfBAwAvL5YvoE9XTcAhBdOEWRpsFVWOOkOu143LXnUzABgwSOvHB4N/7gDfY5Bxrrwli18yudXlaJZNcQ54+2XSbXe8nHK54gOPZbTcUT9Xp+OT12uwngKAAhgpzv8Cpoh/ujw1/KIZ/b3d9vs7fPIS9h7r+YIAPTTiFV8dc8nBoBQ+HHxjoyVfIBpssiVFRVa+hxx/hhUCCATtR84Liu6Mqk+CJ+iZQvSfgHaAA+5qIhSMuZIX1LbCBCS48fksPJhOJVz7Kcen+fJOKDJeEK/7YsH4RSgDylP6oYgFvg/UfucnWdOUgSl5AG42RXvRHgAAqA2bABAJEJJ3FYVAanqwF71q12lEFS3/9yH0ZB1di/z9U9w1QD9PIP8dSdXhc81HEwsUab88/GiB6ABgOe+9WZFE4GzEagAgO3RC1YA/ld/sksTpADnE1aPQwEIJbanTFKXKwDPBwGLJ1V+35TfL1Xvo7N9hfXvN60QBDDDUmzv9btnnWdhlcKwvG3x/HGsGEm68MANAwZ/3umIDg4OaPTiJbd7da7Wa6mJMmmNofRL4PfH7ax0oOD9p8/fdVzyfBT6cilOMrbQQAuG9RkARhGBO+I+Djdb9POf/Zy2H+xzuxx5Dnm+R+12m5X683ZCVwGet3jLFNvlCdNV7eb8PlX1oNZ/aVkVuWap6r9Vfa77JMVDLEzYWgJXkWq9uEicULUZ6x9HxEXF/vXXI/rNb35Dvc4n/Hng3HQP4m6/9Kqu3gDAu33/zNmZCJgIvI8RMADwrb7rBgDK7bsqAES12Yt0QDEAKKv+lm2vAeAkhAfgiI4GNv8cTHzuyEdcNEOMvrkjrgCgl4SsYEMREICsp21nLQC0CCo5DBISTumad6jXA0DdCYZdOFcLVABQpyfdBADEOZ5mNR7AHJ2OubLwl/2Yzz3KpSsJoKwHJgCAOo76PuF+FwFg3Uk5NbnT8jgFaqPtUrvVps2mq8zQ7zYA1MVSVj2DZ4uGLHa5r1oExADAt7oZMCf/vkfgGgHgZUJZBkZlIFP1edUxqxT8s3ZMqeTWAbtlx6p6/1UBy2kW8wRWEkx48i09PKYff/yR0l5fJvRIJts8SzrcULLDooNV+0lKswkgy5rBS0zs1Woo0mVTnOayX0j+iGg8ThYA4FHDpZ/+5Ce09+hDBn7DPBGLjnqd/wckxH6U1SPl1nJksypzQwPA4n1dvCdvHwBEHPU15AYAVn0F135uAOCVwmc2NhEwETAReAMRMADwDQT9+g75tgLAovoP0bhpBWBVxKu6r+UBTRkArhqgaHA1DiQt93XP5oIao2lDPPqmksqDFFmBbgmn1LqxKDRQzGJne4d+vl1f8ACspzEX3/Bdl6AUkPTejAcFKNahVQ+zFJeCwnLW6WXlAaAjUm3FZwmDFJ0ivC5mOEeuruujSrBLuRrBcArwggJQ9oLiH0hNPp2KQvE0a3A8DvojLo7ybZBw+rJOqQIA1PvhFCiljNApwKIEnBf3qAEAeh41ahYrADdaDtXrDdrbbLIiwlEDnruqANRKyVUxx7NSXIwCsBypqiFI1RvAfG4i8BZH4IoAsFgE5Mw3q2Lfy6J26wpA1T7Mq88vKrnOCxBXPQFVCrMkk/adgoDb4NPvntGzZ8/IDiMGcK4Fjz+X6q5YhVhqwo/V9so6A8fW/QX8G8o/pPdC1RhGiVhkhBEr/aexs5ACPPAdevjwAX30k6ecAnwSh9I/8JVS3/N4fzUP2QLLW0H2HNSpyqUJ0RkAVM/CdVeArgKsVfGv+nyZArAIAHWGRLnaMnInsBgF4Pp3Y1XraxSAb3HbYk7dRMBE4B2NgAGAb/WNPS8A/En4LV9nqFMrVQevVvYAtKBsm6vhbioF+F0DgHrgoR+mOXiTvwxHEcVxQr2RT4PBgE7DOnsATqYhd+wxwy8QL2YIBwDoeh51mzanAP/Zw62lANBDGmwZAMZSwVerCnF8eLTpBanE2uMPgwnx2pNCKoCAunO/Ki0KzwSgGg8o4B+I50UPDM4JAAdpnZV/r3tjBoDfqdRgS6VwxSRpyOJBZTEA5GcmF/Cnr0anAPs2UqQB/SxqNZu01fX53LabPjVbTXKVRNQAwOWvuyoFTNVLsvh8FdddSJXLctIpwP9i8phXO/EkJdjKqhB85RlUrWA+NxF4dyNwQwAwU/utAjTlwF5UAVgFcMrta/l4+v2Fiu9Yykq1VQBwsa+zOgtgIaW4ULxDn8c0AZwTADgaDun46z9w9V/0r3zfo5qD4lsetXyP2/FMqf6L58opxIUUVLSxmNTCOQIAQtUfBlPuL0SJtwAAw06Ti3rdf/yIHj16RIGHvkRO2CMW33bZKqTmOuR67szxGZ/xBJmjUpRVJeJVKcB6YhH2Jbe5VD0fVZ8bAHizd8sAwJuNr9m7iYCJgInA9UfAAMDrj+kt7tEAQAl2VQpw1S05D37QMAr70h55GJi4rlS2XbZgRhmd09PhlJIkpf64NlMAYsAQRDJwgAIQC4qAcIc9nTKQa9eJOu0O/fFei5Vtfi7FPVp5KkVAPFH/YXAB5R/Sf9E5LyoA2VRcITMMPrA+ICCDNFVpMFfVCbFusfogoJpe9CBQA0AMTmZViCsA4GlmsfJvktisBHw1zimJE1YAQhH5IlIKSFuuZZpJyu4MpOIeOzYhVZnBJNKlC9V9AQDxOxSASAHe2ay/UwBQx2Kl8mK9hRIXfVm3GABY9YYwn5sI3OEIXLEICKwnuB1dQENo5+TvVe+PcmQuAgD1ussgzjJwd96/SXuKNk4mj6q2W6cSLJ8bCnno2OA48TQQhV7vhF69ekV00qfxaET5FGr8jFo1jzzPp06zwSAOVhaYfIOym1WAqgiZ7i9o4Gm7Nrd78Vg8/06jiIt1HQ0jbt/seoev68fTU2o0G/TJL35KP3n6lJImPIZRECyS4llJxpDPd2wGgC78HxX0kzipCbZSMTd9X6s9AG/2u1EF+Ko+R9+jvOhng59vlQJsFICXu48GAF4ubmYrEwETAROBNxcBAwDfXOyv4cgGAEoQbxsAcqddwTIAwOJgQMMa/CwDwEFQZ4XAYFKjIAhoHEy4Km6Oin/w6FG8DR6A6MDXnJhazRb9yX6H2p02NRwBXQCASPFxMcBxbE4VwqAEgwQANgBJfY48W88m5AL/sD4KjDDIQwERDEaSmEEkOsqzNCAboHARAGpoCPgHBSD+56UCAJ5EGSVJTEFqsxLyaGrzdR8OxjMAyLP0gHzwPFJVgPl4lsXKCK00xO9aq+FYWuHw7gNA/VwthYAGAF7D29TswkTgLY1ABQDsTl5xEZBf/ckujVEEhAJuM1wUAYmj2cRTGfTMJmAq9l8GhJcBgMV2U9+FqtTddXdLQy2ALu4jrIBb5zkW2qziUr7eyWjI7djw4IB6/T61o5jGozFl4ZSr+9pZysCu22qybUbN9bioB1dQVyBQmtHF1OUcnsBIAR6Kt+A4Tnmib5I47HHrtja4PT2YjDlT4OGTR3T/wQOibpP3G8UhTwa6XLTMJg9KRM8lRxUG0Wm/+ucqUFp+Lsr35Sr36TzfuCrAV/X5KgAoz4VlAOB5bsKadQwAvGIAzeYmAiYCJgK3HgEDAG895Nd5wCoA+J9uDqjm1+hp8Ac+bDkFuK6856AR4+UtTQGGMmzZUoRZ3NkrF3m7wM2Y7Uv57QFYSfqMfQYA6sEMUiPRAQ+ilOIoosHEoyEGC6MGA8BhKJ5BrgMwJwMVhnTxhIuD2CQeQr/YadH29jZt1C1RBlrEAwtXgUN4+yBFiP0Ek5QHC5xSpNWAvJ6q+OvYrCoEuORKkI7LCgak5PJ2arCH4xQBoD43QEOo9AAB9aAKnkbay2iZB+DrKdSJEYUZKhrGdBJ7fKzD/oRTgI8S8TDUHkg5lA/qfBGPrFSdTwklyVH/gAcgFq0AvLfV4qIgmy2fms0meZauBixpxahaXFyqOrAXeEyWrlpVBdhSCoRVxymnoJXXy+L1D3aVgscoAK96h832JgJvMAKXBYAkvrEzxVlJAXjZK7ooAMTkVRXEWXcuZ4HUovJv/vn6foI+xqw9UN6xnN6rFm6fuSos9iVrnh4e0fPnz+nk5Utu13Zsh4IwJDuOuY3NopCBa6ddk6IcjsvtJTKWRamXMLDDhCH2rzMCUlVdOB5KpsAkTRn4JX6btnd2qNbZ5OOdZik9fPCQWvc2ef9et833FRYjgF9NR9pq15VJP9iGFBcdeygTl8E839WVhDNR4FuSKXDe5SLrLttn1bNR9XkVANTxPtsPKHgA2hadxBanWv+bP0xMFeDCjarqPxkPwPN+U8x6JgImAiYCtxUBAwBvK9I3cpwyAEQ1UVaIJX1WgRkAqFJrtUk4e8id9fqp6kDi5pUBILYR1d68I1xUArICTwHAKMm5Qz4IPFYKhNGGAECYhscRZZko2PTiJAEDQMeKWRH3i902z/ADAAJsbbj2GQCY5ZmqFJjyvgF9ZqnJJQDI6gEXnnl1BoBJJF6E2E53lrUnoFy7XCOrCArqv1lMSgCQoR0GNIiRZdHLsQxEgsyhMAxobLdnABDx6GUuw0oNADMA0XMCQBwLKcBYygBwo+lxh73mQEEI78C7CQBtWw+wlr8mcC/XPaNptL4LbgDgjbx+zU5NBO5GBK4IALWS+7KpnmWPtesCgPM2d97GQrFVXoptp/63qNq0J6B+f14OAKJtLC4AgLLIe/fb333FVX9PD1+zEn/Lcri997KMASCq/wIAtlviTespAKctP7APnrBTVg0piYdvnEkKcdCf8ATZ6TRiJX1j9wO6d+8eNTa2uR1NajXavbdLVqvG/QJq1FhheDoacrvbcn1u73U6NM5JH1P3E3B8t1AIpHi9jVqNf9VdFNtWiny10joF4CpV4UW+OFX9s+Lzt+xccC/0Un6mEJNpLBOCVSnApzkmPl36t89iAwALN9AAwIs8zWZdEwETAROBuxABDQD1TyuUVh6pCElC3z77W/riiy8omPwR/fpvfj2bH0aDXGxoqxros5e62BGzqEGwLKb2HlGnQ/f/4i95ZnSaNblDVaySuaw4wdmG+y4E9+bPQQNAnYKp49ROB+w5959tnXI11E/Hv+eTiRztNSc/dRGQvGIytwgQdKe6eP+zkrQO8Eg6jMuNtcv3ELCnuFQ9T+X9Fs2zix09KRoxPwepHls8J7nw1TPA87PS16QLZXAq6orr0+ev9xup9NxpZDNkm6QxBUFIp6MphUFIQSCprhkrMjOiNOEBgWWnDOieNKEA3KKNuhTe6Lq5VOGFp4/jUM0ROIf14RE0HI1kYJAIGHNsUSww1AO0tG3eD/7HYABqBSgMsG2xCIiOFGAeBhC6+i8GjNo8HOcJRd1McajeDVAiJmnCXn+DxOZ/j2Pi33uJT6PRiI6HuPaA+oQ0aulG6ncLV/9VMdb3V3c09b1wKGcAW7OgprCpVndY8be10eSOetN3+BpbNVE/+rPnVAYEsxS3FQpSffertA6ZUopc9htftXm5OvOZAXY+r5q87Byqvk/5FV+gq6soytno90dCUvTjn40+5J+6CMh8QH3ZCJrtTATe3whUKdu7wQF99tln9Ks/vUfj8VhSgH2kAIsCsKjwukwUVxWMOu++rlpVdtX7Wb+X9DsI1eW5PVTFpMrv9wRFrNKMgiTnfmcMz9osY/U62tN6vUntToecbMrFpWq5Tf1+j/7v//P/opPeCdWUKs4OAm5LGw6x91/NihkANhtS2ddxpe+gi3xgIg4TfiEKgsXxrBiI7j8cJykFYUD9OGWP282Pf0IffPABTS2bMwqcNKfNrU1q18T7NkVaa57T6+Mj6p30KBhPuP1utbq0u7tDnXqTLx3KdElBVl6BfE4uUbzYt2k0aqp9zth6xLHnyEf6KWcV6EXwtw4QnucZkTHA6qXYvul1tU8ztlroq6p+xsJkrbJHOQOyVMOsqwAPyef+0//2IqMvv/qKvp52ud8WIpf+PV5uDADqmJbCW/6+Z0smBYq3Aynw+B7+1V//Ofttfv755/T4yVOi7CERPELzqh7Se3xzzaWbCJgIvKMRMADwrb6xVQDwP98ecYdwFQCsK/JXBTDKALDcoXvTALDML2YQ6YYAoH5oFpUH9oJZuszoy4gDyjYAsCh2ecDVm4wYuJ2OIgZgwVjWAwBEdWBLpajaDlJtHHrk+9RqtWm3U2fV3nZd0nB9D+k8AgDFzy9lgKfVfPiJ/WmFGcCZ7pgXIeBoPJ4p/2aDoqLXni2VAjFgKVYnlIHVcgAI0IfBDBSOw9Th1KVJYrEy4SiUgUtvLKnBAIB60SDwvAAQM/gtKCI9jxp1lwdm7ZbHcWl4AjrbdSmWAgCIn3kuio53CQAWr6f8UltVBXHWvzYA8K1uB8zJv98RMABw+f1fBwCL70tYWAD0AQBiGYXw0RUAiPYKMA+f72zv0u7uLsXBqRxwGvHk2Tf/+FsaDkdErObPKB8O+e9uGrFPbt0WD8BGzeHfwQnRjuosAm3/EeE4aUKxngxTE1PHOLc4oSmrCNvUePAR7e3vUey6bPmRQ+XXalOn3pCiZApEQgEIQHnw8hVP3gFg3t/fp61OV3kEpzxRnKYhXyc8hdHG55G0k9qDt9mqczyyPOWqxu7ifO2s2jBCUlRgFn+/yje0qv3CNRQXrZiXvknJV5H9m/H/PO38PEVA+Hb7bZ5U/T8OHQMACwE3APAqT7fZ1kTARMBE4E1EwADANxH1aztmGQDqFOBm0ueZ3esGgMvUf7iYdx0Ago9olcOydCPu6EKxpjruenCB+8HxUbApSkUB1x+HnAo8DmAWPqLxWJuMo0Of8GADx4MwEgBwz7bYy3F/q0stKNyUsq3hW+zn4zkwC4cn4LwrhkHLJJDqhMs6wkUlIACghqacQlSaNcfgBYBNBi9STASLVkPq2XbMrooXIMzNU8KABhBwmFriSZTa3IE+DG2+/kEgA61hVhpRLAwk4Im02IkHTGWvQuVFtNltitKv2eBqiPW6FCjRALDGKcU2+Ta8AC3KSQNAPXDQcSt3ZVXq80wiu1xrUgXQq77wV1UAOrOyKOIpVV6q5rerFIBV2xsFYNUdNp+bCNxcBAwAXBXb0vt6NuEpqmS0xaw+VB6Eup0eRoBiCUWZK21nZjHQq/sep97WSOw2rCRlYHb47Dn/TqrarJ1ErOxPxj2ajCfkU8zr1d2MfXWhmJOJqEUPHvQz0G9LVOqyfq/204wntpz2Frdz2cYOdTodmqgJTrRvyPTgdrpA5+AijIm2169f80QbvGZ3d3Zpo9UWAJhEDP6yFBN1MVlZwgq/pt1amMzUIJDcTGUNLMZbe/Hqv15H2u8i0FuvsFsGCPn6MgDAxfZwNumnKjBL/0yek3UKQHw+cRoct//9ZW4AYOEGGQB4c+92s2cTARMBE4GbiYABgDcT11va63kAYKNepyejr/mMyinAF1UAvs8AUAOvsvpxXRowACAPMFRnPyOXlYDDIKaTk2NJAYYScCAm41kqCjl9LABAzNzvwp/HdWmrWaONjU1WAMLbruFarPyre6gG7BCq4gLg6cEF0oqCiVQQBBhiUJdlDCuLIE8DPDYKx/YK8ulrQ9VgDAzwO5SDxY6+pP7KWpMWQAAAIABJREFUvjUA1BWJAf/w936cMwiEApCLf4Q2g89hJKlWo5mnkuy5HFPFUefg0REI6aBQibr+eqNOTQBAmKDX5DrqriUDFltSpN9VAAhPKQBR+CguGwxVpWBVAcAqBYYBgLf0wjeHMRFYEgEDABeDMn/faQ9A1dFVANBybC5GhUkpBkKpIAytvIvgFptlDADRfg/6p6zUbzUatLO9Qy3P5lRqZH4iJdcKRckfjUeynufyRFc66tPR0RErAHFOKFbFcMxGW198Vyv7C6XQz5QlSm6J12DgerSzu0Nue4u3DxpdTuEewTc3SanblNRfZAWgDWg2mtzPINfn9hZ9DHjvxnHGGQQtvyZtdjzl64OFB8ciQUEYhya9CQPLZrPFKcE4BvZru0RoZzsd7QmoJgKVt+6ytlv+tt5Eo8qjtmoCatXn3DdR91Y/IcgYKINB3X7pfsb8aZL7Yqn+ycQRCwt4AJoU4HKUVr+aL10ERO/SpACbds9EwETAROCaI2AA4DUH9HZ3d5sAsAj/yp4/SUnCdFEPwHIHsQpYnElBVt4+5Y7gdXkAwoNOgy89uw3gBpXdgteNAmuID4O8VKebSKW/JBEl3GkY02Qyock4kkq9kfjxUNmM0RJlYJMscj2XOr4ArU0PXnctavkeFwVh8IeqvpwGrNJ8eTBhM3jDefJMv4J0Z59SQMG5NyKOAfCIa1vn74RtBDyJB90qAHjC1QgTCnOHB0iHgSgBURQEikevWRegp8zRZ4rFwiw9p0up91Wz1aJ2u0Wu7/MALswlTl5dTNCbzQ02Sw8nqhhKlPCACSbs8GDyZfxCVh7LT5LtbbWfcnzuugcgAKCOPc69bIpeBfCqAGDVW80AwKoImc9NBG4uAgYALo+t9hYdB6Eo3kjaNEyE9vt9hmNoRxu1eREm9uDLPW6PJ2HC7XUYRgLa2h324nXTmEbjEdU9l/bv71OYJOxpmwUTUe/HUNtZFPQPuTrwxw0pumHnU/67Bmq6Gv3spy1Fs3KQNngV1qFmr1PWarPykOod/vvIbfDPCdpM1yEriTmlGPBOin0oRVtG3D4PRkPub/iuFCGBZyD6AymuNUmoWXPEMziWYmR9ZCaMJ2S74nm3/+A+Hw/FwrivZiXczraV4t7NZTtXNZRVwO9M+7rCS1mvxzBzzVLs9y0qK2UycVkasFYIYrf5THFZPsi8CjA+GSsA+L9+PzUAsBAqowC8uXe72bOJgImAicDNRMAAwJuJ6y3t9bYAoL6cYupn8RLfdQCoU4AZiMG7R4EpnW7JqTfogKv0Wa6sh1nzWHxmej0ZbAyHAafiRGpmP8uQNpwTxdqProyapONbp5wBVqdm8yx/x84Z/LVrPv/uKq/Aui/FOTQEhGqPO7g8yw/1n3T8izCTV7CkOi4XClGdcd1xlo6yqBL5XAuLBoAJQCcGFDouCfwOJf0X8KkXwdwcwM9mNQKKgOAcI0sUCnbN59Qo7YukzxneTKhurH/X0em0OwQI6NdqfL6xI8VAPAxuXJfGo5AGgwEF4zHfhySCF5NHrSZi5dLuvY4MhBS4ftsBoGs5DJLn93qeYrZsAFR+PVUBwCoFhgGAt/TCN4cxEVgSAQMAJShlJZkGgIfHfW4fAAAB9LKaR89++IHTbR88uE81D+2mPZuACiPidmk0mYp6HkVBsowavs+ptvF4wMfb3uzS9tY2t1+AVL5u/6C6j6aUjAfswdcc9nl9h+bFp7R3LltmpDIRpa0k/FqDi4IgFdhzXep++Ig2NjYoskW5Z23u8rlOPUlRthUg0xCQ98UedxZf4+l4RMPhkFxbqthCuTgajRkAol+xu9HmuMCvF32A1KnTaDik/nBEk0lArW6Hdnd2aLMrqcOnpyd8vgCn3W6XlfZvEgBWvRSWtV9FW5TzpgCPbVEA/i/fhQYAFoJuAGDVE2g+NxEwETARuGsRMADwrt2RC53PeQHg49OveL+JJwhFQ57zpgAXt8G/774CUM/czoEWn7eKbjlFaKo81GYpIKWU1DCOxGsPBtgqFZb3l2dkOzb5VnHWPeOONQ80YkmNhd8de+GNA1amZY4nHn/kcYfaU+UJz1RDVApAj3JRtrk5z8jXoRRA1VvAP3ToAQQ9lzzblZ+ex59DEYCBzQzcFqz2FtO5pQpxcUHqDMDZMgCoz1N3ojHYwPo6lRjqPq6cmOBvKY3hNZSknAIMADjOm3zeSa3Ff/ftaDYAKwIrAEC9YHCnz5DTej2fkCqFdOVUqRWhmMD9QXGVk+Njev36SFKPp5LaVGMPQ4cePNqme7v3qNOQDr2l4BmGiAuLir8GhFBaAoKeqUJXZeJX8a2u2vwyVYCrVLTFU6oCgFUKQgMAL/TaNiubCFxrBN53AFhsI/BvDXy0B2//NOT28HgYUb/Xp6hGdHx0RIlr04P7D6juSpvZdKR996YknrXjsUyYeT6DMZ1Om4YBbW5u0v69Ha4KPM1j9sitkVhdUCKq+8nwmMajMbkHL/gUoQDEAgWeanj4XNF2on2LSf7utTd4e/TvsF/a3aWtrU3yulsM7EJHFIuZJxNpWRxz/6TYdkqbLLFAe4UJsSxMWOnvZUSTyZjSKOGJsI4rYHSQipIv2tpk65Cj6YTj9ajeob29Pdrd3eL9TSOkEyfksfdgnWqeTDjBC1BPJGp/4PM86FVVpPXk1qp9VU1QldvCIvzDPnWxtrO1sEoKwBIA/P20K0pPpwqBnScKb+86VVdvUoDf3ntrztxEwETgXY2AAYBv9Z29LQBY7kC9bwCwPzxlpR2rxlyHK/EB/CEFCDDMVibigFnckQ8jmgQTyqEcgMcd0oOyjGLV8U+V0s6xpCPvKgB49mEUBaAD0AgPIVvUezULKcUpp8QCpEHJhnOrM/hDtV6XBwqcxgufPOXp5/uiGDi7LIJSrMMeRnEyVw+yGfp8W/EOmhf8mHkMwlw9SXmwFCsoOEnjBQAY2G1RWzSlA+1aU4I3D/4m4FKhvgUAOE8B5m1clxUSOM+Jir9bb/A+cqvGqcavXh7wwGcUTDl+ropDe8PnKooPdneo0WheCAAidgCTxe9ESotVCC/6UrkqAMxLPkc86FNpYNehADQA8KJ31KxvInB7ETAAUGKtFYD6faUnNgYjKNBj+uFVnwtijG1R3NkNmUhqoIJ8o0nbzRYDt023xZYdXMgjTcmvNzm1FpV+e70Tqtk2p+Te39tlADZJp6w8R+ovK+kmY26Pk+CUDg8PyT14ycezskDa+1kzCvCnAWBOCXvp2US1Bv9s1CQFON/ZYcsLp73B2wMAsvre9aV91xaHXPRCqf15vwIALc5C6FE8mcoEViyFxuDdAYV9DQW7ongGAIfs+etQ7Ds8YfeLew9JfIBtVvrXGzVudzGfjAk41xZwqAGgFDqxZv57VYCv6ptyZmK0tEFR+bmsf7NqMkyvu3oCazkA/Dd/mLAC0ABAuREGAFY9weZzEwETAROBuxYBAwDv2h250PmcFwB+NPiSO2hQAOoZWhyoplruchXTVR0mVq0VikDok00K1WeXXUCxA1hMM51tr1NYlPl1+RhFf7pl+5+ZOCu4lStvN5vEiyfP1Iw5YSbfosxuCWxya5wiMw4iOnj9mo5O+tzhfvBgkx48fMjg7KTXoy9/+w+c6vLg/h7P+Nu2AK4MVQBdj4a9HgMuK1cFPHI1GNHno0DWvCqwaMgwEJAOuvzuqClodGgZLCpPOstOybbQ0RavPgBBHsCon9gPV++rI0VJVG1QDAL46eId5bRgieOilo1VdpZ08nlgwsU9RPWGZab40/BPrUeZ+Oxg4MVAbjLh7cIoYSAZWQJCw8zigZjVqLHiouHjp0thtKg+rPoSYN98H8nm48a5w8cOEgGkdmubDg5eUW8UchzgFQhg2z+dsPdTlLa5mjLSqjY2N8hN5X5OpwGnXiHdiVOuW23xXOye8uAyS6SisjPzCpT7YVsSn0zdfx2rquvQn+N7rAdu59l2nqatTO5V4ZhVx6tSSFQpAKu2X62gkDPSA7SE5Nn8Z6MP+eeJJ7/rVL3zxsusZyJgIjCPgAGA8/eMbofkxSPvx95YlN8/HL2kH398QUGtw23aMBEF3GZtyEBvt9FmT7ydeouBX5Z5DMByTIbxZJa0gVC+oX1ooR1zPUL/B+0JlOKYeIrDgNNp03DM6wdffSnbZSG361Cco91wMzk/eAxzewsvV/QZml1R/nXa1G63yWs3OfWYlMovtqQf42AdTh3W16/aIdUuoznCfmvjKb348Uca9E55u41WS/o9wzFXKXbqYqXhdcVr8NRzGIAOVZXgj3f2VD8CxcjkMyzw/OO2IZNMAcQDacgaAKIvcB4/wCpAeBEAqL8VVW1W8f1xUQD4P38b0O++/JK+iQTIGgXg+rexUQCa1spEwETAROCuRcAAwLt2Ry50PhcBgNzR9KVCrO6UXRQAaiVZ+STPCwBXVRGGf44AKg0oF4HQZQGgY8XcYaVcUniSzJEOttPlFJtpkvOM/evDHvX6fRoHU9rd3aXHH+/Tg/v3GQYhlfTf/7u/YwB4/8E+dTodAmDkKrqYTXdsOnp5wMDLtWVgkCsg43ARjeI1yb91h3MVAEQ84F2XZyplCCm/jgKA8AVSqUI6ZVUrADAjD+CHQQ1X9HUtVjhg2+WxX13eYqYkUKoCfn6UxxEPVpJEIKVlUQhlAXsZpRwzDeg0GJqSwMEwt9hoPPMcHuDUPZ+VBlFcVWbj7NeiCABTCwOnjBLsH4OfWpd++OEZTVOLtnd26KPHj+U+HZ+yAuTHV1IZGeewtblJGVdIRJEWuQ7EDgOvre4GbW5t0mZ3yIpDpABjMQBw8X4YAHih17ZZ2UTgWiNgAKCEU3zvBKbxogBgkLYZ4P1w/IoOXh3QwALwsmkMX796nbYbY/aU3W91eWKqa0s6bRzb3M6hHRevPgFeAF+cMlyTtjXKBSTG0zF77emJOTuXImHDf/h7rjzrpsFKAMgTlao6VdboCFDc6PKEowWPXABJEqsOeOcCspGjJoCgBixct57A0wDQ6Y9YCT8+HVMQhlwFGEvvuMdgMbOluFh9a4P7OdnWBk/ajHOZ/Kun0iaiP6EiLV6EKt4opoUJvlajLh6DmFxFpWUuklbdtl8VABa/THqyyQDAa33FrN2ZUQDeXqzNkUwETARMBK4nAgYAXk8c39BezgsAH/V/J9XnrgAAZ9Vll1RsOw8ALHYEl3myIIQCJ8+qwVYCQNXBz1QnE51VTo1RCkAkJ3DHGnV0sV8bqTUW9cYZm1y/Pj7hGf7BeMqAqru5SY8ePaK9/U32vBmcHNHR8TEdHrxikNiowVPPpe3tjqjHWk0GiMcvnnNVwGwasgJPgz0qFc2YeQyq5wXCMXRUfaUE0Feu4Rs62ABamOhH/OYeO1KdV6/vKAWBViCi4IWkABPPyANecWqtI/uZL/Lv2XOkFIG6YEhxUMFqQK0sUOpAvZ8oCHnwhUGWKOLkPuYWqvRmNI6mPEAQpV5KGZ+Tw+oJud/Vg4RlXzENUtNczA1jkv1PHJ9evnxBU8tnRcPjT55yCtXxYEovX7ykr78/4tQsFGFptzsUhgL+tBIOzwL7DLouA997OyFv323WuPhKjQTMegoI2hTKAHSFAnCVolZfk6UUlOcdvJQVgBakKWuWagXFegVmufjL4oArX+OhJGsaBeAbaiDMYd+LCLzvABDtKiaAoGrTbZa8I6UI1mlq8YTPi6MBHR+fUC9J2Toj8+rUbrXos24mXn9Q8Vs2QzDf9yh1aqzkq9ni1ZulotTmNhNevL60q1E8YZAWBQCAI2q0paq9ncW8/tG/+zuZWEomovhXXnueVgCqScLUh4LOJnt7n21G/I0N7k/EjrSpCbowKEJGelJR2r1cA0DV3+A2Fkr1VMAgimGhn5NOIo5DjWSichpEhIJaQZYx0MyUhYjTbXFqr+PAlkMKd6Hf43KGwBw2Zjkm+wACY95vo1njVGrOFDEA8L1493C/p+JKjQLwvXkUzIWaCJgIvDURMADwrblVy070tgCgnqFdBeiqACDPVheWZQBw1b6x2XkBoD6EBoCWSs2sN3bY42Y4kkp3PxwMeWYfij+o7fpIFXVd2n/wgJ48+Zi2ttts8n1y9JpTRvWMf8NHpV+b9va2qdFskp3ENBqPaXh0wDP/8P7BdfjwwEEnOBeoqQcNZZNpfF4EgMgxmq3L+UYyA48UYCw4D30vkNIETzsejKguWJ6K+g4LOux+zZWUWIZ/SM2Rgct8WQ4A53GUFwQGR4B/WHTlY8RPVz1G0RMoFlkVqQAg1o3VgGmaJQxKocjjAYsrFRehFhDVp1QuvuiiU4ABAGEUHqGqcp5T6PmieMhsajVb1Ops0M7uDgWxQy9evKDvfhzwfQsmkiI+B5AqJYsHiB7fP8Crje4pDwp3ui0GgtttSb06LwDUVZdXXZ9WalwWAFYBgHJ1zPJ5ZGUyXVphnZoCz2dKSLPPZ6lo5f0bAHjRJ9usbyJw/ghUff+7wQF99tln9Ks/vUfj8ZhyChgAAejgvey78j6rHsovP6fLvLuLe6qaoKiKhAaArJpXgK4IAEOnxhDr+WGfBv0BDTDphsIejRa/1wEA4dM7eH3IVW83Mbm3sUFeGx61NmmHEw0AtUpcA8DpVDz/MEGHFGCv7rEliJ3KRNHB3/0//NNOAlHHlwAgF7NiixafJ8Y6H37C7YyFPgZAmqX6Ea6spye+0G7yXSukAPN7WAFAV02QJtOIC5EBAKKfU7Nsqvk1atYF1qGYCJYRvAHTlCZWxpkEsBCRlF8Bf57qT/ExGbaqeOcRFzupN3xqwR9ZAUDE4DxL1fNzkefjvG3owvOnJiDPXwRkSl9++Tv6etrl3ZgU4PV32QDA83wLzDomAiYCJgK3GQEDAG8z2td+rNsCgBpgMKSz5ynE+oLSqioGhStfB/r0alUpv7PdlRSA3MmGN44j3mJTXYRi2uaO+fEwZFA3CEQRgMEPOvNRMmVl1+7uNn3wwUPqbtS5gxyHp7yfp598xDPxqFYrFXYF1GGGH+fae/kjHR0dUTDs8cx7A1V+S9WBsZ8iSOHttVdgZkkFXT5f6TTL54tzq9z1V+o6DEwAACU1WBQCnKOkUqEkRvPt0aEHANT3EADR1gMIpUDTcS12ovV54rqQNl0cYCHdlz32bPFYwrnIAESqGiaZPTMCx3aJJYqMszVPVisAy7C4+PtMAQgFZJZToo4deHUe4B5NIuoPBnTYG/JAz/I3uTjL8wNUd0zI8lo8cDud4DnIKCUBkoCJUjREKQvDPitC9jYatLW9RQ/36pwyVnMkHq38RO6Z8kYq3+ubVgDqlPNVL5iqdCjjAXjtr2azQxOBW4vA+w4AyYb1g7LNgMJOTSbp9gHtAiauTsOY+v0eWfUWK/ZqDQA3l3Yi+L9OKR4OOTMA8A8gK6vVGRzafl21bQ6vhwXbIQWYlYSZeOLp9z+KQqH96DZdmgQBjb/6LVfTtZMpe+Q6qp32lYY/cmQCLPF9BpObn/yUms0m5XVREs4WRwHA2YSqtJtFAChgTjyE9cRWnqR8XN+R8/VVuz+Lkyq6hT4SUoTDMGB1Pto4tO+2LcXDcJyZAhAxTWNuK2GNcXBwwMAQintcA7fz6jrPkwZ8XV+WiwDA2WRrBQB0SAD5eFYF2ADA4v0yCsDrenrNfkwETARMBG4rAgYA3lakb+Q4bxsAnKcurld7XQUAItBwyQOcGoWSeno6qtFwNKITVQ0wzOpsZC1Ve3NK8lh1eOu0wwUgiBqNBnUaLu3u7tDTTx+L5046minyoHbzFPgcHL7ilNJw1GclXN0VkOTR8pRm/TBo7MUKMKTScJpRNlPZzZR9paIffI0Ab1DPwb9HKQOQAowYY8YelXR1SiqnHfFAQhUPURARHXuBVYseQjyoKHj/sQcSFHZRzEpAPjYUhXydAGXuDExiWz1IYmWeSsviAYECgEhlWlwuBwCRCsX7VZ6ICQobpikFrqQiDVJiMAsACHh5OpUCJ6O4JjDTqTMAhHKQB5AKAOpiKLhuHuBkAV9z0wXwdOnDB03a2d2ljSZi4FCbehLHNwQA33QKMFLwjQLwRl7xZqcmApURMABwDgA1dIL3bm6parSqfZvmNk8E5n5D1OdIrbVt2gwC7g/4aNtsmyewYKMxznJWBFrw9cVE4VQUk7DVwATTVrfDQE23q2h/sV6qrCCaNYuPF/z+ywUACOUlFk/1vzUAzBtS9XfjyU/5Z+qJRQar5JHmq8FmAQBqMMdttoJ/7M/H/sMq84JhXUoOifeuX/Llw4Qc9gPPPlyfnthjVaPrEk63DABxrCSVCVRKI3r56iUrAh88eMC2GtKvkOs0ALDyK/xWr2AA4Ft9+8zJmwiYCLyXETAA8K2+7RoA6swMXWW2nQ4Ybv0XWyPuSD46lSrA4gE4hy26CIjuwOqZZJ06q4MzUwCy+m+ZArA6jMWZ7EpFlJqRXrXXeYdDX4v6qRSBcUQ8834yGHOH9lXf55+B9oqzmgpMKQCYhtRsNClJQ2q1WhSMBwwCH9zbpadPn9If/WyXO/1JOGRFQN3HwMEhl1DlzqLJ4IRewHNufMqd6DoGHkiZUTP8eoC2CmyiCioDFK6km/IAhBc1gy6daeAu+TvWhdrOIfHo8eAbBDWg+nwx1pD9ZQwYRZmnK9bqLz/2BwA4j+piGhWRg8GUqhAsHXpLUouVCTkiUVwA0wDYtDefBpCZWu8sAFz9/CymB82LmXB4MHDJMpqqL0CirnFs+9RoNih26jQaDembH3p83xKrxanbh4OE4iimKLN4gBOSKELLqeyILxYnbfBP3wr42jeaAe1s79C9e002a99z+jJAWwEATQqwPFumCnD1e9KsYSJw0QgYACgTNXin46culmHbUOvbM4WcBm8ZibIuVxN4SRZx29u161wMqmE7XKyqHw65XZiEEbfrKHaENg99BQDAjU6XJ5DIEgVgUXHPCnIn4YyD8Ns/cOqxBQVgHFNDHddXTe5YtaPWxiYrD3c/fMr7D6H4g2WHJd7Guu0tVq1F24r+AIPHQhEU7g9wP0TabkzEYUIL+9UAUPeeoiyjOIlVl0P2rlONi30WfVw+VpJSqjwO82RKxyfHNB6PpJry7s7sEb5N+Cf9JNVH0oVg1nyZjALwom+a5esbAHg9cTR7MREwETARuL0IGAB4e7G+gSPdBgDUKafc+VQAsHgpnDJZYd+2Lo1zWViqFIBVAPDwcECT8YQOjvuc8jmMtqRD6zf5cNO8oczCBQBm2ZQ78mkmnnCvXz1nhdfTjx7RT3/2M/oPfvmIU3/T6ZBTaVxbFHUAgLy/8YCry4bDAXekHUjRMMNfAQB1Og1STHRHXvvdMDTLVWqRLiaiPXdU0JYBwLnKEkoGSQmu10XBAACI8+djqUIe/Pe0UDmxcEP0vjBwYE9B+EahsohatB+gLmJRvJdII9LArwwAq56X8vM1/13Mz/XCABDKDPWnSA1ixo7PYG5q+8r8HUU+MkrsNg8Ih6HLfw+TnK/r+fEx3zdUc8SiYaf2cCwCQHzu5sfUbDRod6fBg51PNuCHaBsAuOI9YDwAb+Dlb3ZpIqAiYADgHAAC1JEDuwuHwIDwfrdZIW+TqybIsrwusEyBuFx57LapLu3kJGSv4EE44jbz1esjVuX7NVHowR9YUoDrrAC0tEmgsujQDyYA4Hg8ock3X88AIBTodXUeZQDobG1x9fnth0/Ze68IALFPPeFWtr6Q9nyeOcCThQoAztrKPCfPggJwngKsASAm5NBecx8PE8TK7zcveTfPwCOyFFIBgNxeJlPuZwXBmM9/a0v6W7P93dI3lYuXnQP86dMxAPB6bowBgNcTR7MXEwETAROBWQSWNWZV6qmLhU+9umdioAg9AIyAiZKEvn32t/TFF19QMPkj+vXf/HrmKDZPKZSjXaTRlS0WU/4sasDFi6i9R9Tp0P2/+EvucE0zKLUAMebrLzMMPmvee7EovO1r6wEAzPwRn3bc5/j9l5uiAPxwUKwCPIcoUAByh3cWAKniKh23AmgpKPJEATj/DKk2vH6Faq8Y4/IzrI8/VyDK/rWirQz8NEBK1LGntM0d8uHU4VTc3qlNvV6PglgUY3GuPGnQMebqfAK8kLKCJcunnDILjRIAXI2kqt2TDx7SH//xH9Of/dk99uRJhn1Og4W3j5yfAoDTgIuFDHvHrDTzpgIWNQB01PdrVkylHCulXOR7oc4RP3VVX12FNVcdbv2dAwBELH1X7qku8MF+fDagnSgRi8oEVhSUlqoB5Kp7hzRhSQU6CxDDICBdnXn+QkMqk76r5/nWybnOtYqLz1mq4hjpKomuxaldiV3jgdsotajZbFFCD0TJkTj8XBwOUppMxmS7LVYyHvSOKI4iVnqU05YYes+8jNR3Q3lN6ufyP/wFMQhsqIFgIx3zeeuqifo55WdmWZXr4v2vqOgr934xtcpSHlSrI7o6xVqA8/qB07r3u7w/lLfjysGXTtUWb87/ZviQf5548jsUsGYxETARuFwEqt7fq4qAYDso41HMQr6HVUP5Fee3xAO43E9Yd2UzxfsFL3/ebxBrhwBKvSgi2xeFnuvXORMALY4HD1ylFPctjy0fdEskfrhQg4sVRhxOuR3Xyr+jkx73p+r1Jm1vbQtEg5LOFwsMR/eZFADU/Rj0DzDhFr98yUWpKJBqvA2kKHAKMKw6bDpVVhrJ9i4DtFFnlyfaNjf3pdqwnbAyEUXA0F7hXPQkHqv/KJllEMz6BijIpVKA9XUiUwCWFV6hP424xakAVCzoL2HiEPsdTSa8fqPRknZYdfugJkySmD2LeRIziVnpiJRgxGV3d1NlisAzutD2qHbugre5cvVl2QsXGZMgVRzLqiIgViafzz0AQ/rdl1/SN9EG/90UAVl/iy5dBKTY8SscotybySrGHm6Wk+f59Fd//ecXI/EyAAAgAElEQVT8nvj888/p8ZOnRNlDdMhgvXMBbFz5OJoVTARMBEwErh4BAwANADzPU+SoDp1uxTrJgCu3agA4TwGWDqtezgMA2Zy6oOwpwztd4fdNA0Bc04ujMf344480Cuo8sEnyGl+qTj3MVbGMMgAkK2LPO9tOpYiHnbJ3z95Gl37285/TP/knT7gqnxtL4RDfFvCnAWCSxjQejWjYO+FqgnYw5Q60qzowGgRyB3tZZ6UAgPS9WQYAoQjUgBCDgCoAyCoArsw7f4qWA6jzPGWyDlcN1GnEbxAAsqJTxTIGAMVAo+Yw8B4nFnf0BlHGxT86W3/MA5SXxyN6+eoVPT8YsbdTmnus7BxHAadmxWmp6IryXtIAUEdJfx10//RB9zk9fvwxfbArA4LLAkC9f5n0WL0YAHj+59WsaSLwrkfgqgCwUZMiBxeZminGVE+kFf92mwAQSjVUpZ8EUszDq7ep3qiT49W4PU6iKQM135MJsZrtcYovgCBUdWUAiKq58MGbKBAYJzLB5aFybqM5K4QBAMgpwNp6owQAKReFnHN8wlV4o9MeBZOAvHDCf///2XuTHkm67Ers+jzGHJERkXN+E2ueoB8gtAD+AIm1602tetmrlgj1SkUQkBYCBLSa6J3QEqRuklUUxSIJrbUR0URXqTlUfWPOQ+QQs882Cefcd82fW7iHR0Zk5peZZQYEPNzd3OzZs2fvvnvuuecCAER7jp3WX7S+Ie2WAoAoRlIutwiotSqIi7elTr1BBCy1PWPNP0tBHgfjGRB0UiS4r9QkRqAMkiEeAAhbMgomC3ZQhiSK5bjXpX08CwDY7UFuZUDm5aXN1TQgmQOA7/vsM792eA4Avv9jIL/CvAfyHnjFPfDmAEBzfMOcAfiK7+GbOJzprBgwsBRMAoBZBqC1aawBqJ/EBV2QYrPXuQAgUkITFak+63ZeBmDikKxQlNFnVWW7wZLs7u7Jw+cHsr+/J0GsQEwkVV6H7YdRzuIYVuDCMRdSgMdp+TQkJADYrpbkk48/ln/yX9xkSnAtDikWXgoHqcOkabwRHY/Dgz052N+Xcm9EhoGl+PgA4GQfuSp+KYA7Dnn6ACB+Q90/MrV0Mc/iFGAAohiJq+5rDECKhpMRqAzBcmWctjvtHs1zIO03dm5LtQFpgNWBySSdBM/AlMwyffF+GoMZqVi4Jyc3xwBMEbfJcRY6amVhoU5HpdyqMeVrvzeio3U0DKlJtLDyn8mL58/l0ztP5N7du7KzN1RtpEJNU6Fl4MTbxxUklRF6NgHzZuGJrK+vywdXNwkUt5Nj/rYicIiKaTEWfHYaA9Cu/9UDgLOfTD/lfNZe8xmAjuE3M47uGIKSMwDPOkfm++U9cNYemDd/z2MAvvsAYIHMum5/ROCqsbBGoAt2aW9vT2qVkkpYlGALUQRDi0WptAWq2GvmBNhuymg3Zn9A4G53f59AH4pmwc4gqAR7nAKA6bopy6DU962hVqPvvnginU5XKp2OFu9yxToOqtAqLMlwY1ParZb8w35P1yn1Jel0u/I77YZc3r4s9YauZ7BewbwdhcoERNzK7IrN5/per6NSdhIezl6ieBhtUaL6gKMA6cPjoBO1guNEjvp9FkOBLjIrC1vRLWgGjkYpA1DikOufYb/H9dHW9oZmWrgAJO0oAnQzGIDZtcNZx312P2NFvuzvcwbgy/bY5P7zeMM5AHix/s1/nfdA3gO/hT2QA4A5A/Asw/63BQAUp0kTJMpYMGDv0QuRBw8eyNP9LrVzwmSZjC4pN7ngH7q1rS1U0udqBgBYgyh4HEmjKLJ9+bL87u9+KOsbG1J3qZaVRFN4wCAgACgRU3T6nSPZPziQwpEWH7Eqf2XLtE+r8dpdNeBEwaYTz7tLUbbvpjHR6Li4dvgAINvnxMUrLsVr1lia50Dq+SeXeXASQFRDm0MH3ln70ScGAE4CfhAmnwSKyWZw9+EkCHg2ALC2tkjmX1JVoPOgH8jx0bEcj1CVcEsGwU1WA/787hO5c/euHPWLrBJcKNbp7MUFvZ+W4uT3U1bEPAuQY9+GPJZmqymrzaqsrK7KrXUFugwATIvsuPTu7H0oZByjdxUAnCnF4FJ8oX6F7Y+OtvmapwCfZXbP98l74PQemDd//zYAgL1uV7r9gPa4ubROu3TU6VGbd2mhRSkIAIAo+gQAEPbrNAAQ1d5Ho5AA4Be3v2JqbrWixUNW11YnUoDLyM3lNg6g2nu8tkchNfZ6u09lb39PZP+AX9clITPxqNng63BjiwDgp8cj6fd7Mqq0eR1XCwlBx9XVJWk0GmQ0apqupiwDALTUYLbCNPxEGYjtZkOZj05pYRoAqKzCcWoxGYCDAQFAXDtZgRkAMA61ajIAQKQ6D7od6Q8Gsr29zn5G2nXW/mft6bT03Zd93u0cOQD4sj33avbPAcBX04/5UfIeyHsg74G0B3IAMAcAz/I4vL8AoL+MhhacRsCT4goj950eRLa78h/vHlJjJ3bMwLigRT4AFDJVtOS0/hz2ZJp6BkUVHIBly/harAw/AGtYeN+8LvLd731Xrm1t0XFYqEEiM5BSElJ7UJIOU4oGnQMCgKXOQLUAEwXODAA8eS8dA9BF5K1d2I/PfgYA9DWaqMPpGGXwP5TxN8n0G7MAx+w6f0Gesjwzmo/Wzuz8A4eD1W4dgxJp5j4zwPanU8J02qxay0kAkA4LqhSzSMkkC9AYn9D6A6BbKFfJxIDOHxyPYeKYqu1FOkbFeoOA3vEwJgAr5TqZCQ8eFuXR48fy6Oke70tUXHQMwAYZC4WyCqCPAeI4TbXW9o2ZgNMAQGgtAbSrFwfSbi/IR1tlMkbX6qqlVJRdHt9SwrPjIAsAZvt9nkbWfA3A2bPIRRmA2m+m8TdDtCcHAM8yjef75D1wrh543wHAaaxxf76OC2UxAJCflzTQcHDUkadPn0qj1ZArVy7L0kKbQFUFqnkhUoCFtqQKVl2xQI09zNdW3Ar2CADgzrNnOn+XqlwPtNqamgvsCxrIBVcU7GQypFqUOnT2gkD6e89YLbfR69EuFYOATMXe4gIDlbUrN8gw7DRXyVzsHIcKsA0OZWlpSbbWVqlFHAzVXkUJCp0k0hkl1D4ejKDNB1BO2XeFSO3gresNWV5ekXa5ounDQShVph2Xaf+UwZ9I4FiABqRhXoftIegYBAREYfMBVnIfJ5mBzAQAht3jQwKAm5urUqlWJwDAWQzAswCA8xTaLPCZA4Dnmj4u/KMcALxwF+YHyHsg74G8ByZ7IAcAcwDwLM/EPADwysFvNBW2qmLXtvkpwBR/NkacV+jj600B1pamwIwD+IJ4gQvl/cOevHixSwAwQdpKoc6FvGn+IQWYC2UHABo8kabJuI4wB8oHAPHsAQAE4LTQ2pWrV6/KNz/+UFZX12SpoZH3Wkm4kC4VB6wiG/Q7dBii/SMuvFENGJFzHwCcpoljyTcvAwCi6Wgv7qsxAFV3aQy6pY6TJ9Lu3/8UAASQNiWF22+P9pkCeGMNQE1Jjhx1zp+vDACcZPxNTwE2APAE8OVShk2DsliukOmHlCS0fShI544lqjeU0Ver09F6sndEB6s7jHg/7t0Xav/1htBxqkpYXFDRdMdIS4qddJyZQ4JrNH1LcB+yzAX/uURqGNpRSXp0KLcXRrK5uSXX1xuqERU5B3IGPpYDgHkRkLPM8/k+eQ9M64EcADwJAHY7Xdk/PNbiGyWR69evy+bGGu02ijOphm7CjAEfAASQ5WvcQjt27+BAwAhsNMEkbBL0Y/VfaAgWikxMUFuagUKc3a2OAgKO4fEeA4TlwyNWGS4GIx53sLJExlz96k0GFA+qi2Ssx1GV4FtDRrR77bquZxKXohw6yvVBL5S7d+/I4XGf6yILBhYAPI5G8vGHi3Lp0iVplau8/v7RMQHMUkkzKaRoRZz02lMmfxHXqIVDer2eHB5gXROwLY1mQzDuEPhCETLYPwCAqHq8cWmFdg9rI9tyAPD9nbtyAPD9vbfv1JVlHYhZkaN36qLyxv7W9kAOAOYA4FkG/zQAECLWKAKCBeS7BwAqk81EySNjGCU1Lm57QYsAz8PH+7K3tyt3OrbodYBfCuxYCqkiLwZw2nNlUBm0cHg+xyirJCEXwaWCptDUKqE0Wy1ZXqzKjZs3ZGttkUyApUZN2u2WNCoPCQDKYCRdRPef7RIATIZD/r4ED4SahNN1Eu38Bj6louoeIw7tyVZpRAoTj++qG8IhmVbld9YY8u2jAnUG0LmeyZzftB7BmNRouy79AlenN3KMxchpwZWhDekBzlaVMNse/76Q4WlFRooq2h6xomFBau22tOCEtZrKOKBkaUH61WUyHrqBsNjH4xeHBP4ePH7G116vQeZfubbgjtd0zEVtSeJSgCWTilwwB8k1eFaKazlZpwOUyBGZHM3SjiwtLcutzbasra1Jq7jDIxgDsOwYcYUZVTffVQbg3BTggjJz/vXBFl/zFOCzzO75PnkPnN4D7zsAaAyvk3ZDP4niCqu6IwUYW6XWkL29fdndP6CGHkGwjz+WS5fW+X0hiVIAEAEbFMVgIK0MFvo4DTaKEiGQeLCvzL/mAsEwsu8ZbEuYiWDFuHwNZZzH1i9JMCAAmAy6BCSLR8cE0srBiNqEvYU2A0cLl68TAKwvbtBuhVGZxUxGow4BO4CWCCga0AgtZLRlIC354osvZOfFAWU/TAMY32Ed8tFGLL/zyScEB8Fq7L54ShAPVY2xhUUHLLoUYPYRMwoqGlCNYzk8PJAXL/Z5PIB70Lxt1qoEMmvICkgSAoAACldWFriPFkjRbRoAmNUtnDXKp+nm+vuafmHOAPx6ZsocAPx6+j0/a6YHcgAwHxLvUw/kAGAOAJ5lPJ8GAAIsubz36zMzALMpjj4DMBtQweIQEfCLFgFBdV5s44WEA+TcJwAAuRCNNAV4EC8y5eXO3R0We9iJF3WRWahIpVyRfuhSYR34ZBJrtkA/KwBYFNWGKyQ9AjsS96S9sCA3Lq/LzVu35MbWJToGi80dpp4WoPXT78vg+Z70ez0pjFBNMJB6RYGPwKXaZO+pAYRjUE2dEHPsxozFyaUWHA9zNIyBMA0ABDty1mb78/cJKiLqKzevqAP7zAF6+NbaCiZd6HafBwCCKZeyC+zeIPXXZygWS87JEYkJABYlKWs148biEqskwnlBfyP1CdqLL0YlAnyPXhzK/v6+HPRUvH3/sMvz9fpNjouk3OBlmRZdOu4KI8ds1PQp2woldbC0K9DOcXGcCfA0WmUqlRQ6HCf1wmNqJ11eKpN5cXVdx9G4KnRFncj3BAA0EfVpGoraecowCR0A+D/vb/J9DgCeZXbP98l74PQeyAHASQCwvbjM+f/53r7s7+2TFf7BBx/I+voqU24lCqcCgGWYeIJsrriGAwA73Q5TcAGYUVLEFe8oocgWUodNwiNNBdb75QOAaAMAQAQICwdHEgD8AwhYLsl+Vdct7cvXCNLVFjZ43Dip0q4cHj6XIoqtGTDnqhdHrojV7cdq90LRedakPwD24Tzt8LF861vfklZLtfx6u8/Joq/V1B76AGBq+8hsVA2/Tq/HwNrh4bEy/sNIVlZWZHmxzd1Lzo71O8fS6/dkcbFJwLLRVIAR64/TAEA7p61zsqM9BwDf7hkwBwDf7vvzXrduGkjiX/C7xAKcdy2v60a+S330uvrgbTxuDgDmAOBZxmU2PXEpOJBREJABeBYA0K9BoJFtrYpni0lLweT7TKooAMA4A2RY6qS1HcDPaXOypZCOGUQGQGlkulzvUYNmEK1zQfzoeU2e7DyR5/tdicJQjour2lZX9MI0fMRdS1icvkQxxwkpQVzIuoV8wYl5F10VPQAYBOQcILm2siJrq2vy4bXrcuP6dbly6QtG6qNulwvlQmefIt7hICJTrYJkIzLmtAJx2i/uH2uHMf+SRKv3jQG4omrJJeVM/1u7lWl43g1aQJM2wBiRmfvmaRLiXJG7FLQC1xcCrIP+n0sjGjpmIvY1NgCcAbAccI/K1RrH2SApsjpiXITgeEuWFjcI7HVHCQXNS/Waai2WK3SEoEEEAPjJi+d0fA67KwIn7bDb4e8oWB7HMoqtPTF/FxeUkRA7R8n6q1DUJOxCCYVTVBeJVZhLAB5x7wygntQ0tPtmrEUAetgfQB8+qxaKvO5vfdAkE3CxFGr1yOSpni+bMubeZ+f9eesCG5ez7v+8358GELO/Zlb31TOmKeCzCoHnAOB5H838d3kPzO2BrxsAPKl9N9nkef7FvPlp1u9T7dEEKapgAKodXFxe5bzbG4S0E5VSme+bTc0gGGvrxrQ/rAJcLErFadvBdoCxh9d+v08wEQAgsimwtgHjDK+2FoJMH9dMGS1dC2zFwYggpPS7DFQlR0dcF5RC1QjuNSqsHl9qo5hVQ5IKGIEVCQpFBhBHSGNmHKVA22dFP7Auw3nvPAmkc3wsR24gDOOQQbLCIODxP15KZGNjQ8oVaNWGMsC1JbHUKxpQrZg2sq3jsM6ALS+WWFyk2+9Tu7Df7fE9foOMiFZD+xNFVbAN+10GZMGkxPWgv6ZJnmBf9Ps02ZG5g33KDr5UyTR7pazJ2ZuNo5MMdl1fFWIFX7tFDeT+4u5APv3sM/lqtMT3/dI8COw8V/Xu/Gbe1edVgN+de/nOtdQ3HtMYgPOMz9t0wfMM4etq67vUR6+rD97G4+YAYA4AnmVcTgMAh6MhAcBWuz2XAegDgJZuMw0AnAb+6YIrw0zLFKO4CACIdiTlQy5IO4Ml6XQ68pvbAy7KBw6ZPJIV7SZjEhpry3VeVJouvpYFALWoRpHAjC7oQy064haABrTEYSiNel2ubW7LRx99JB9eu0+mVzWJCQBWh4iUJxL2Iy74S3GBDgCAJP+ZNnzMipC8LACIFCRetmjRklnbaXZFAd8xADjBAIwVuLTNrt8Ar+zC2VK1sZCG4xE4QBb3EOOKfeIcKzg41XpTU6rKdd7PUVKk41Is1gnsdodCBygpqcbQMFLtpoODA9nf25MXhwfs10G0pSLlVsUQ+n44l0sdx+jE+AkLVWX6eQAgrgUOC7ZI1FGgc4L9CnJuABDHKTuG5tW1QLa2tuTqSosO3MsCgPPmAKS0nff+2+9OAwFzAHDeHci/z3vg6+uBHACcBADrLU1BLZZqDAwBMUNgp1Jxqb5poELXLbBrsE81UADBiANDMIz4ipRXgIAAs2CbkPIL3TvV/tPjAQDEZgHEdE51zPZwNJgAAOVY1welQBmHwWKDgFmh0ZZqrSbDpMqAV1AsMqAVHB5Sc7DaqrOwRq8/pARKXCywTbudhnS7HXncP+Z6YxTHakeHyjz/0bUFHj+OAx4vctdfdVV6y07jllWAGaDU9QDsOwJnYRwxFTocjWh/YSvA7mtUlclejDVgCQAQ5y8WY1YOhl5iDgB+ffPCmzrzewEAMiXD06t5U52Xn+diPZADgBfrP/w6H/cX78PXcYQcAMwBwLOMq3cXAHTVQxONsI6LfQQ6J7mUmjBZ5IJ477giT57syD98hdTOWKKyMrq6pq3nkMwTDKoZHlLK53IRYtPU42IeEX4sgR0YRKDIAW5wCLCQXkM68PUb8tHNffnkk09kudGgw1EddQls1eOYC+LgqMMFe3aD48F1B/SBJqr+4r3Ba1qZUB2VrKaeVV/Vhf7JTb8fj49sVV79RQEqSMb4ROqRlF312qKr5qv7WQqrpc5S/VxERgBN4TA4zb6krNp9cFDwiiq+TMUdDmTQHzA9CJpHtSZSc8vy/KBFUO+wC0cplCAoEAAEgwNalkM4ZFEko0j7CRUfsd8oVOArKKrjFlkqllvLoUoiNmNKJHBszFtznQXHr1zWdpK9GCFdCUyLMShqDLcZnZzWOsY985/FihuXjVqHqeK3Li2SCbhQOOKhqokCtwWXam7HnxbInHVufu4csFP3mfGlnSsHAM/Te/lv8h74+nvgogBgvapM76zG7JmvzJNwmPabef7FPOLDPAYg7BXsbn8w4jyOoCcCLSUn4RCBfUebDikR2MAsZKEBP4CG1hYAfwAAWRQElYMrFdoEphCnabYoiqXF02jnXADJ2mv2PR6ONPA16BNMlN5QzxMq4FZsKwCIKvaQkOgnWmQkKCAAFkrS7WtRjXqNAalOr6+ZBtWaymEkq1xnPNnflePjjjw/2JOVlVVZabVYHOvyqqiG4LCr9reiWAeuBXafKoZk7yvbO46cPQfIie8rFbYfbYFdxob+KBYSAqUAAHE9o4FWNy4UIgKEC+12DgCe+SF6d3fMAcB399698y3PAcCL38J5BvriZ8iPcJ4eyAHAHAA8y7g5DQDEwnLbaQBGVV3o2WZVgH3x6nTxOiUF+NUzALUtxsgyDbEo1oV8UtDIvAGAO7uJfPnll3L/uSsO4QDAvksxTjNYMimLvsac359pCqdzCLIAoFXXTRf8nuOABXc1KVAM+4Pru9TY2V5dJWOgKUM6IE3HehsdHEm32yWINZkCrFV0JQzoaIxTk84GAMIZwBahDMdUPbn5ACDvd1KeSMlJCk6jLtaKvwZAMrWVAKELGrnzh9YO91pfUG0gYxokSD0KIznuduigKOuuRMcC/z/bbciL3RfybE+rCMZRic5GfxiR2TeMI+5XKI+rWLNdDnoDAEjwzhvb/riyFHaMs2l6QkiNghYTK2EjfZgVgItkjfA6MszN7DM5HVYVMQCwXNynw7TZLpMJeHNdAcuaOFA4mQSH3zUAMHH9PtsRcBqArjjPv9q7xOvPNQDPMrvn++Q9cHoP5ABgOU0BxnoBBZjILI81qGOatcZCNwBwPM+eBAABeKHABWxfAfaAgKKuO9I1UlEBwAhcc2jXOiDUgknGmB91exroG40IVBYGelwCgEkitWUUGGlJgsq8YP6Vq9QEDIpC5mA1UsDOUlQHw0B6/b6AcY/rjGWdYN5eX4uMgBm/urIiq+0FAoTL9b7Kbgy7XJ+UCprZkAUAIxdoRD0z9BVCkCgqkmSIUQBReY0hgM1IChHWH4kEw74WP0u0UjCCXtiXrHunIWwjmVkBDky1z+YBwbOegjwF+OudId8rAJDVepwD4T/o1sWvGiw5zcl/mXNRYwBRDicWakKm84YG9s9WWdJIuEuHcRFzf+I77Zg4rzlMMyM3ntBq6lxhoshE53EvsGU/t3NMOHOZ39px/dfT2o1rtnth58P57X+ckzpEmc3aMq1N09ru/9zvn5e51/Pu6av8Hn2CfqDT5sYWxkYWeLXxYfvYGLJ+zV6fvachcgYle6/st35lrvNc26y+zT7fZx3j2TZYX1i/2Hs4fXaO7Jwy05h5ovPTxo/1iX8P/OdjVsW0aeczEXpoXSXDgRSglWZjPAzlzv2/lp/97GfS731LfvoHPx0ztDJs6Zc33JMuc0EaAnde2pdEFhZk65/9c6YaDOMcADzLeH/fAMAwHDL1s1otM3J9FF5nVb87D3uyu7srRwFSSwpkdmGLrHrrjM6aCQBSoDpJtdh8DR+m+KDKn2dX0qrEkSvS4c733e+uyNWrV2VrfYVagAuFiIBP3VXhO3j2VI6PjlhVDwtkRs+pOaQXUCmorS0VYgKHw1FXj5yoTYfDQgfCLdAtJRNtowMxGuj3EAd3LDy/K4ozPMR0/qPmz1jAbVRQzcNYqkxRAhMPDIRKDSLoRYnKRdUyKhWV0VC5xMU8Pud8XgVjIJLuKFCNxsGQ1zwKYzIEMHchlfvw+IjvoeGH1+7I2ZVEtR/BeeT9FdXOK7r+YtcQ8NS1BgBQA4z5HmCqt82qPmy7wK6rg6fnQ9sNEDRnbsbQOuPHI47XekHZj59caTNlfLGu7WyF+2c8zozdvmYGYA4AXuz25b/Oe+AiPXBRALBWcQUmZhQlmtu2OQzAeUUc5kkMzPq9ceQrtRbXBftHxywStbyyTLsNF5YFO8wnNeDKk0xQ1vb4CsG8M52/MAjp+1RdIMhSfrG32kvn6xZVc7ZSdsXHnFYylEdgtwbdLqsRtyvQsi2prev2JBgEtDkLS0u0r3GlSjsaV7U4x8gtkxuJ+kiDYEQGH5jvOEa53KAtbVRbCkzGBdrVo36XgclSu0U73iiqdl/opEnKo10JUICkogVPirVt2r/+MCBgl8RF9kEM2Qz4fg74BGsf6wsFVxMBs5JBTbAbo1iGI2RGBBLHWil4eXn5VAbgqwIAs+NzHiBo+1vQ9KQGte2RawDOffan8Gmzv3mnNAD/+I//mPn+44d8MkXyVQM1WSDFB6Lsu1ngknU0Ht4XL17wbzy4p+seZW+OpsDgwVZnYlwBabqujO2DiWF1dZV/pouAzzAh4BUOAiYjdUy8ynou1cZvp4GNmDCgGwDBVUwkiGbAwcBx0EYDo04DTScX/q5Kogdi2n010MkHn6yt1h9og992cxSszxDlwILejpEFs/wxNO1BetMAoB/B8sGubH/67bL7DYMzC8RCH+B70NLRZ7if+DNnbxZIasezMT+tHT5Q6PenAV12Hdn9/P4+DaCa9vxl22vv/X3982XnBBtHmuqmIKD9+e2e1ka/T3xQ1YB6H5C2fQ10nTfeTjz7bsFXLiTSajal3arJf/67v4sJD15wDgCexfq9BfucBQAkk44aOGPwte6YTW8LAxDFI7BhAYmxXa2WmBLz5eO6PHz4UHZ28V0kvUTFlyMHCL1KANBuJ+fyZDLoY0UbsMBE+6wnm809LrivbK7J9va2bC00ZXV1RWpxLHv7+3Lvs09ld3dP+v0BI+GI9mNuWGg1+FqINIW31ahQW9D5G1JILLU35u/sfHZ+e/7rYCqwAAWCNOP7O56jpq8FUgCQmj+w/7rgHaJoCa4RAGCSSLnaZHGO9uIq06B2u8fy7NkzOR70Occf9aoK2CMtO44oMg6x8X4YOwafpjqhCnIITT+Xajt04ujDeFu1kBKnOZgBADE+qU/kHDc4G9QiSkI6KtzZ/hwAACAASURBVMWqajfafuZQjh2Bk33iP7aw6+gLgJU4LuZspCZb5cWLP+J6H6uFPh2xK0siV65ckcsbLalWqlLpa1GQWZtfmXjaPjEoG+fcUntzSqXoeQ56DgCes/Pzn+U98Ap64LcdACyUa6z2e9zt0XdECnAWAJyUfpgMEMGOwP6la3SXGotAEOwYiohk19a6r6sQLwHtEABBCxhBF7mE4GKhwOIZ8GMXq/WU9QYgLzYGYBNVcysSlSoECAOX2WAA4HK1Tt8KTDww5bESALuu34dcxkha9UVW3+0cdnie9vISU4ClUaM9bpc1IyEedZnWfLzzpWr1lVTjsLX8oaYSx8p0hCQIQD6BNrBj/OM9WIkG2sG2QhOQVZM9ABB9FoZ9rtvWVle1Twkqos/H689XyQDMPkI5APgKJpWXOMR7wQDE9WIx9OMf//hrAABdKhQeJmgOJIrMG/BgANksIAMP2eeffy5ffvn5CbbcPMDSqM149Uug+/9b3xhQo4LmiWxubrK8OqMXWMAT/VchdFRfgq6PLa5xDKNi8zjOicLi0qruXVrfkEubl+TmzVt0HO7eu0fHDwKnC+0FDsnjzvEJBQdOzlMGrH2WBWswWSPSg4pLMBSYrNg+R0vGRJf+BsLyTlsK9GxMpBA4xYRpAKBgrnQMOTjaBgpmjUa2if69eRnm1ks8myd2nTYeZgGAti+MBVLYMEZgeOAg+Vswinhfnjx5wv16PdWCwP8wdBRy91LJ7LdWPOBlAEA4ev4Gg+T3t/+d//zYOfC9TVjmWMGOm+G2se7fO4IBViHUFRqYHFMuguqAbuxrBhNtw/8cH3BWDYyeqKaqDB//3GQmefvgd3WM2QZE8if7AFXMbJt6f2dUZ7QiBO1GTfqDgTTrZfnzv/7rrwEAbOm1t9dyBuA5Hu55AODl/d8QGArSeU2fAABUBPhdNTl/zJ+3CAiLaGQCPlkGVnaMQjsO7QjAAgUTLtZgz2ikANIvv+wzwj+MEFEuSL/Q5H5pEQpX5GPWQmQ+A1A7fTwPWhEQMPI81reXWswFbUGBnWB0wDVDu10hEHh5ocEFOFJm9/b35KvP7kiIwFisgQAwCyrVqiw6ADAadTg3LLRrBAcbTWNkGLCjWQkGQJrdgXYdFtxbA7ABSlKrKbNwov8Z2OtMHVXmFNUjBcDM4RgIUnADOcDcPRrJMFinrd+4eoXHubf7jHZ59+iQ9v7xs4SOBgBAtPOo19XUYSlrMY4g5vFMWwhMAqTX4v4hzUoq+vyjirDeCGMA6tsywGv8PonG6wYHAIKRAHF3gHW6plCwdPJ+ji/fn+ftU+ojOY0jfAbwD2sCq3iYMTnneEJdVeeCprav1/tcQ1zfWpbV1TVZi5/POKamT8kchs08APC0NWBqe3MA8Bz3Nf9J3gNffw/8tgOAUZTI0fGRIDUW8yn9ATDpHAMw2z+FovqfWEvgdRSP6HfDt+E6JAwIdsGMjEYBqwNPn0N1xVGPVMIBxZjAPgcoh2AfrBlsNQA7+EP1Wo3+I9Y5mrEHSQr1FbDOgFQGXoOCrjlgj3HehWqNvhRsLdZBlZpqBvYGIwJ55ZFWKw67AN7KAgkOAKHDapl2s1VTkk886vC8x4/+Tpn7Iy0aEi5+RNAU8b8Wqvu2ViUGs69QZD8oiFdIAcDYZSQQAIzitGgKbDne94cd2lDo3RJQfMcBQOIWcSLdYpt98ed3+/LZp5/J54EWnwuKzr5//VPB19KC9w4AXFnRG+s7+dazrxqoUZBCF75ZIMQHA30AI3uXMTj/7u//Tm7f/lJTdTIAzWmj4jQG4GlMKExIYDtA/BzOjzH/bJICQwD7YKFrDCVoKeCaoF8AJoc5XIiC47PlpSXZ2t6Sb37jm5xUPv3Np/L5F59zUlxZ1XuCSA++0/szBkKm0cQnQDzvft66eYtGotmCCHmF57T7jXPZ4h+facQDEYwkTd2y46YAkxN/pTPtFtKzwFr/XrxpANDSRlWLagwwP306yUDIvsd9hMGAUYGG0Y0bNyaGVBjGZGm+eP5Cur0uKzoaI5CRr8XFE0MwC8pmATY+D6zmqE7lrPFvbFM41dkNTqndk4ljeYAYHNFGrZbqe/jtIDheLEmj2Ugdax+AHAOYkwgbfuMDgDSgzoja/DEJZCrob3OA/4rnhdeQxAKx5mazRQF9f+z4AOC05+BkeXvXUw6Eh5YH2vW973xT/rv/4b9XADAI3iADMAcAL2K55wGAVw4+JTvsbQcAUcWV9igpcyG9v3fEueRXXw2oIRcV16cCgCFS1zFfzOjELABozw5mdpznpIabHs80ANNn1UslMgCQzAHpMDVmMDziwnexENO+AJcEgNY96tPWlCoNTZUZDmlXKlYlN+oTtAIAD4ehXHapJ2kKcOgYgM7hqNfpACwsNAmkXYFOULUqjYba/qxURSIupdjZwPGCXDusFqsjYgDgqFRh4ObJ3h5t+OdfduX69Ruyef0q553n/Y7s7OzIzu4LOhDDaEX181wqmQG50NzD/lGY8JpRswP2Fv+jvUnBFRERV31xBgBI2XZq8ykASFtdRFDG/Q+MzDlzBgCavTDAz+bgaXaZ6VFO1oLjD84YxqKTR6m468oW+Tj7MzsGAPGbxeIhwcWFeoHA6vcvazGbk5sCgHBYT9sigKinbDkAePY7le+Z98C71gM5AJgwWyyIEgbgMIefBQDEfcZ+D5885BobrGzbYKfg9wEwQwCKNiejhQdGOlN/Rz2+RoFmScG+gQQB89RqNaXRXJgJAPrFRSCpgXVEFgCsicovIW0X/hXsJny4crWupJvukIWxynHCFOhAYq4P+pUSA2wLdWjcKgAIf+no4X9KAUASNho3tGpyQQkeq6vbBACRGsvgGNKECwWCiyyOVlZtxcAVNgOLEOsa00zs9g55vo2NjfcCAIQ2NK4PACAC6X92u5cDgN4k+d4AgIgY/N6Pf0+Wl5RpYCmf8wxCnIlYz9s/+z3Kc/tpFgam2X7zwCQ4Kr/61a/k3r07fODIFsAD61J7J4AmDzSLE12YJq5anqXY+O2zBTRBCKbe6KSHiQNg0I9+9CMuylkxKY45wWDyAxvsYHePQAgmNQKTjORrmjAmLpYyj2NqIEAcFZPX9RvX5cMPP2QTfv3rX5NpYNdvlGvVW6ikDDycg+mWqJRUrRKoooPhADmcGyAlDQPFvTWiY2BM2TH8svclywix78myoEiqbiZe7//ezoNX7AfnAWwNMzrGiMO1mPj8NMDZHwNZRhv2x2ejkaZcGwMTr3hPp9lVuITxwD3CeVmRynQYAbI5wVsVcD3pbKD/+r0+7+UPvv8D+ejjj9yFq2EchaE8ffaUTmGv22PfggUK8A/nRzts81lt5pQFbjwgWgVHcsxGVYdP070MBDSNSY+y78BC0+hQOr4ad7vPxvpkdUek02EcVCpp5S/2vV/hy1HXeX+hI5LRKfTHEY1hEKT9j/fGxMEziLE3TT/S+gTVLbMbmE8oCsDrj5QJtLGyxLFt48iqckZuJM6q4jZNpN5S/vQZ0b7d3l6Xf/Nv/1dcMAHA2/f/Sn72s5+f0AB82fnt5P4ZFqcoQBy3l3MG4Dk6NwsALkcKwP+Xyx1ZWGjLtaMv9DlNK5s6ICktQqCpHvbkW5XX1G5M0VedaGZm/rRnfDyfTc4pY3uk42BQVpvSCxp87ZcucS65/6RPALAbLSgbNnFV6dLDqWyFtddSiLNdmJ2ffY04tMXm3xPzvWNemQ7g2A5pwQhUz8OGyD+OA+DL7CXnDQQvGMRAao2mv9jcCyYAAk2ch+fcc7/Ah91r36Z/UO0RrGpUNYWoXS1wnthwWkhLbQVWKwVl6NeKPc7JcdRzzlJbNfyKmlr95KAiCALdeXjA/t+TGq/LNIB0Lo6Z0ov/UXyDcwj0AZ12MOcVBM6cPeF1870y9DAf232LnSg5mBK6/3h+wL7QcFLbN2ZK43xkEoKt54InuP8WWEznSOgVAeTFfF8spTbQt6v2v6X90mY7sLcK7UInBYJ7poGcSYfQAE+rpJutNCxi8/t0R/KffKsqK8vL0qgWaY9K3T21W+53BgBmR4plVBiTe9Y6cd76EesqP8A2b//scI3c83jmIiD7mzzEXrmuz098Ulv5HNNg/pO8B34re+DiAKAGsI1hPq8TMQ/6m82V83436/t5EgNzj+vWH6NQi09w/U0GIP5gpCarsxcLEe0Ag1NRJPeP9lhVfnNjg/bu6toGpRmQuQA2IJJiaW+LGtAyGw9bAzuz3t9jAKnfuy37BwdSTXo8Thg1Gfhb2/yh0/ar0GYdBhFtEZh8eB9D449Fz9S2+H4l7YCbX833DkJl3KPfca3lgtrBOB4ypRdFsyDpU3DFROJopEy+4UD7Y+8zefJkR0ZHd7n/QmmVPsqgfpm6fbJ+jXY0jJXBiMAimJDlomoqhrHL6HJ+znAI3zKSINKUYKyvBoO+XL582flBJ4k6/hoRV3xakMps+axxMBZHmTtSJsetW5uY/Zr1a7QP4+S42OT66s9ujxQAHDkGYOn0ANzLterd23ve+vXcGoDpIm2yT7L+bDyRTXey/wCMVypV+f1/+U8JbP/kJz+RG7c+EokvI+0TeICOhLcJACQF12OUnTYs8GACAHzw4F46Ob0JABAI/w9/+MMJ9h+6EpPKzpMdef7sKSccMKi4sBU4CApCablxZWi1EK3oa6nza9eu8Q8TL9KIAShhU9AtYdouJjcyrKjVo3oFLNFeKfMzHIf301LcMqw8A0itT88CAPr9z0kZ7DDHxFKAb7yINoNogCMGGatEOYNh3xvgtry4mAKi+MwYejinMdzGRidmajWOYZ8FQaQUcFfAxq7bwFYcL8uwm9BJmCP+C2MFQAH9+r3vf08++mgSAAyTWJ7uPJUnO0+UEYL0306Xr7weZ6yMzWbMPDrfFJvFszcJEqK/FGRTxzkF8hxIVy7DmGrKm1G00V/GgGVEi2NGgV4bKzQ0EMat11lVEozSO3fv0CGGQ2p9agbJd4aMXePr8WkEr5Q+q3b/bLwwdbdeT9s67TmextBD3xViFaNHCjzO8zoAQLSHTnwUOwDwf9fiAzkA+M5Y4nkA4PXjrwi8vAkA8CT4NxbLtg7NAoD9ktqE7qhOJviLQUt2njyRnV0s1CMZFVe0klysC2WX8avMbA8ADGekMWYXKFmAwyL8PgBIh8ilCvm6emqLlLEGAJAOgdOms6Ik9kxlAUB8jueMi3YXGCNgNSfHdHqF3/Hw3Bg+45sqKutCVLxWJPO+Xaty7mnWhwyurS2p5mCzPOCCvigjdYSKTc5fvaAu/X5PHuyW5NnTp3J/p0MG436hrvNvSUE0Y1gUihUtxuIAu1jUoUrnFIe8apAB8NUYAKTDY6LsRfebGQBgArsG5p+XCqu2taRMSpQQwhzmAYBw6LDRwQojLfLhAMCsw6oFRsD8U2DX2IRmO8zWKoiowT9/s/t+XgDwO+sHTJe6tLpI+9UMuykAyGclLXIzOZJzAPCdmaLzhuY98Np64E0DgH5hLJvrL3JxbxoAREAGfig2BO77tTLtcQiSRBjKWrOtGrDFCu0j+pd2vjTW89Y1MzT0AlnpvqCExNHxF/TNCsGhklsSlYpavfQDMgFD+qdl6cYumFYB6w4+hwKqmN3PAgACmPN9RAtEQkQFYFlSdrasrCQY4AMGAFKL9+k/ypMnj2V4eFeCMJTF0po0mw3p1y7LysqyFC/d0ABfBH+7Lu2Flhb9Ckf05w47R7wOrCngew/6WEcoAIjzsU/7fRZGUyLEbACQ6yiLYM0YRNmiXtndrIjHecfgPAAQUtMgpwAAhB/2868GOQDodXYOAF6YAahgn21cMLvc+tOjK9r1qCb4y1/+Uh4+vO+x5ZQ27GsCcRH/ChiAaB8YXivLKwSEUvDLpeeACoyCJEf7B9q+apUL2ypozC5dCRMLyrXjc/yP38CwgMINtBYpa4jy48HjJEGAb7KoBz63yYXMAteBfgQfHxkQZ+COH+3mseNpHCmrNDg5rfjgIQJPNoHznrmFuhqHcYQGjomx82BQADaRMQm9xziSncdPaHhYen4E/Yg+T2opu9m0Yn9MkMXoMXCM9WbXaKCggW1waiyKZY64f/WzIjEwdM1Gg4DvzVs3tVPsvMWy7DzdIQhIvcBelwAgroX6f25cWGSONHKvMAaAN3wGfbt2CxWt1AmDEbaxg7EB0NVYGj5bgwY6o83n3zVW9HRpAZN9H1PM/ouvvkrp69kUMhh2jqFSiVFB0OAtzRZRNxhWCPjif5wjy97Fb41JbIzckwbMFT9wmcRGpwezhdW5+scpAAhqP54LHteqkBEMBhA6fSqeNYckzkEPEx2LV65syb/5tzkAeN6FxNf1uzMDgMWqe050TNdF5xlorr0qBuDLAYB6+r1IU1n3eyV5+uyZPHoRs2puN9bU8KikTCEs9MhES4tjWLVadxlT2Mv4Zh4AeGLOS4EmlwqcAj46U8IxsPmLhTcyycfUv/P+MAcbiMiUYxdAYtsQnKmONVV97UUbTz5g6Re4sOe/4oDPiltIF2NNRQr7HTIQqlWRtbVV2d5YISN0ta1ZAtUaGBKR7B+iMm8snR7Srvfk8R6q9HalNyxoxT+k/CCy785jIFixpKLgqB7IyL/LPLD24n7Z/wrQjZ8QMpCdLbIASMpAdQFCDk0A1wArHWNf7ZtLjXU/MPulfe4Kjrh5G3YijlBt8SQAaPc9vZdghMRj3UcfCEwDUBkAEP3iA79o80kG4OQIzAK62+Vd1QTcXJO19TVZKQ/YUZWCaktJQZ/X8zIA589LY4a99vnZCsjZcXMG4PwezvfIe+B19cBFAcCKSyWZlUGSnc/mVfV92eu8MADoToi1OnxJ2CL6gFHRZQ9NMgCjaMA5DsHGfq8ntbZq6oG1hnVIhdV6ke5aS5mCan/U7pttp38TBLJ++ECBsaPPebxieMx9SskC7WOw9E1myxWqNfq4o2qdrwGyAKCFC0RvymbrOutvI04YPmDvEQijjn7ktItrVU3dlVh6vb60qno9BafRN3j2mTx+/FiGRw+pR7zU2CBJJ6itCuTPCstXFQAMQjIDm3Ut8sjsDBTl7B3TL7NMu6PjY/Zz4Mg92NcAQMUgxoxRf+yka8U5BJR59gjFSy6yTROB8Y9XKqoW9XGxTT/sTwEAfjZmAEbFnAF4Wv/nDMA5o1P1bSYBQAMqTh/8kwDgkyePCCJxzegVpbBJiyDIKwIAQXHGBPC9737vxNUB1ENKLwwTIwjtNoE+MC1MTwATgxZvUNaCtRkTMdKLsyAdF+BlZYLhGOgz21J2nKfT4FdGzfahGQj7/csAgPYbTI4DlD0PA9ndPWAEqFgpKujlpYPyf1bF1QqDBvrhf7vHBdNi86ow+53qF1LxGWpj52qyCISlNhtY6YOW/nGnAYDThqpGdUJWgkTKNxia3Kw4SqUmj588JpiGVGGkgBPMdAYn2/+TDi3Kx6P8fEHW19ZZBAYgoBVmMYeEDq1LHzd2rLUVo2cacGmf+Zp8BpDqfVABW9wfa9PB/r7cf/CAhlGF6yeN8ySjUCtFAhgECOgDMWmJeedQ+gyTrAMYOQAhpf7zWiOpAmAuFicAwFarnd4iAwBsAWgA4DT2In7kA4H6fOm4ibBUiGI5PNyX/+dv/z+RZPhGGYAlcVVd20t5CvA5VjJnAQBx2KGr6mYpia8KAPSLfGSfQ32feYY8LR2Mw/24xSDB471Qnj7dkZ0DnefjyhoXngMnUWGR3q8bACyVkB4Eh0CfHx8ANDtuLGx8nwUAjdWc3mrTAnRBkewQOGG/kHoDiQ83b1TdAroYaypyMRooWBcOVFQ87JKBsNAoM8Vna7XBhX2rVSPA99nnD1SztRPSKToaNrTohot4S0Wr+IEtwHnEsfzMb4FYOJ2SDHjkpwAbAOinMI9TgJ05cRfOfcGMdHYR7AL2Mxh4kPuoaJEQMPuwQdLB39A+aysAwCQOUwFzC8T5ttHAQczL6Dct/jEOi/lBM7IEnai5OcYDSld4gbUTKfOnA4ALw/u0eZsrbbl06ZJ8sNHg5ZRFgcAcADzHpJj/JO+B35IeuCgAWC7p/DQTAHT22ua7txkAND16AwDNlvjzeRD06Kft7e1pJlW1RLto2WNxlBDgmgYA2pCCHYF/QwDtxW3az+HwHgkApaijdjhu0y7ul69RL7++sEjbUlxc5mECZzeRQDCN5Z8FADWwqPeKjHoWDNW1gGWTwc+otVr0R0ZRREJGtaBFQEqhMgSD3S8psTI8fMjfrS1sTwCAo8bGBAAIhh7WMLgmSncFA/pnxgA8PDqaAABxTAQQr1y5PJH5ZIE768McAHw/JqjfegZgFE9WRX3Z2+pXrsNvOWk5ltgs8MY/R7VUlE8//VS+uv3FeCJwmjf+4tVSWewcXFva5J4ROM1eg004WJgT5BoF0mq3BAU1wNrD/wD50F6CfaUytZUMjOKEOBOoOdljNtFNMPwKGqmeBnCYA2JHmgY6GRvSovmYrHEtBWgqOHF2YxzaxIqJD7RuTJzGCMA5sB9Szqi5MOxrJSQPwDOtp1nt8h1l06CaN2786zYgUH8zLiJj/e3fW/ufTDinizdxrizIdULsVtO6USnqhz/8Aand3DwA8NHjR7L7Ypf7oSAIqgIDDASI5rPu2FrT5oNhgo6TS6MFI3T78jaLwdDYOEYkjKvdzzGoB2dQWXfoP2MV2ti2e63AG4A6TV+Ds2epw2StwNF0DD8YNxjGu3fvUlQYUR9z6A0QtPFtTiMcUmMn2jmpb+VE5P37bDpUBiJyHLq+ZrVMUb1DbACUG6DZt1F5Sg15raTaXhZRMwAQGiU6CrKO5snImJ8WDwCQGoMCABRV0Nry7/78L994CnAOAM578k///l0GAHFlT0fX5NGjR7KzN+C8cRzWCKwHosy/fkFThAGJ4LXitGslUe2weRHiizIAleWNZ8wCVRrVNhAwywBEm4wFyCCDYwDac2s2zEAj4PC+Hc7aONqQDMil4JhrV0E1+ux3JZeKA2093WA3tRdgmzeg8+PZjf3DYxessb1Nkw3ap9Agctp7iab4EJx1qcycq9AOV4TDvx8ABm2jFqKfCuRpqmIG5vUYA9qTB9FAhdNR9ABABjNwzDiakICATcDcaaCh2gekXKPysIqnp2z8MOTnxibPsuX9p87WUfaZ6QFinPYR6KKu4ViX1mfNZAkO2fG66IKZC/VIVldW5NZGkYGwVkUzAoqFvakTwFlTgOfPLjkDcH4f5XvkPfB29sCbAABfF/hntvIiPWtraMzfxgCkHYqV6Z61ncNRVwaQGnm2Q2LD1iqAuZI0W3UWwehEBQaZojICYWGqEWz2H+fD7yCXAb9wpfOU8/Ro8IDaf72jHbaj1ljjZTUWPpHNzS2Rhmr+gQEIGxrST0gg9T0VAMRvs6QC0+5mv0HiKk5U/91VLsZxa+1mavfxTxgF9HlK0ISH3e7sy+7ungyOdlwxkbZq6C+sSxPagSVUQFYdcLQP/hXXKpUGA3DHwxGvrwj/q1SUTkc1p832WwFIFFVR2aSTGQ68NtNu88g85xkHQcZ/fdljWDGyWb/LGYCn92gOAL4lAOCdu1+l6aMGNhjYggeYlQkhPlqtMHJhRSGwIJ7rRLmIg9GO8RtMlh988IFcv35dGvVGelxzBmz5bxPwNENlDBGwInzwyhb+/tBLimPwb+LzVMxTtYbwWx+Aw/9or6XYYrL2Pwt6qlWHSZ1MPefcMJ3IHVsjSTrhppNXKgirDDJjchnAaNdjn896jMAAnLb59yQLBE86jJNVaCecQaeT5ANfkxVoUWtizKa0SdxvD4yLnwIMkE5ne73DpUqNxVoAlGJfpH9TU8+JxFKnCSK0xQIdUIwb9KMBYbh6LDDgiNFwQr8vrcBYSVmt4/Q4Azw1Amb9Z/1FsBop4VZB1znhvtFBHxkzsNlWVh2AS4jfQ78SQIQxXXDtCkLq+exemPNohhpgpm3UyvJ0pfA53vvPpf1vxzUAUAt/hNKqVWmQUVULYGSrViMAaBtS/ngdogV/oPXhA44+449OuxV+cSnquO1woI0BCADwZ7/4i7QK8JsqApIDgC+7ZJnc/10HAB/2tuXunTvydF/1QwclzA+xBAUDAHUuQbEqjOM3DQDy2fW0euAI6Byv7clq2NDpoB3SpRGeZ6ssbwC/D/6Pi66M5zW7wz4AZscaz9G6fyzKiLN5v+oA0khGzoFw7fCYgnp8rW5vwByYnNRklTEAqHu5a0lUzsG3iXr+SQmNdB52gF8qAeFSgXwAlL/3gD++zwCAdJacjaIsRAUOSkIAkIEW11lkGFCGYWzD+VUU0nEBQGdrEZNqwPUae9tnbfsswGzhKvaJ0wOEnQID0E+PBgjpb/MAwAWnR1Urqg7y9ZVYLl+5IpeW9b7mAODF5sf813kPvM898LoBQMxxZgNfRz9eNAXYBwAbzWaqLQ8A0GylsedgI7IAYKOkRftarQbX14XGoqbQluuqqeeY7wYAAtAC+49psVEsl0b71I/td+/Iixe7cnzwSNZW16RaX6U/Xl/4hBVxq4tLqgHoNP9mMQDNfvpreev3CUKM80cBOsL+QKIJW6Wlr5Z5geKe9P9NMqN/TKCyEBxp/xRqBDyDclPtp5PuiAYo4hizeCfWL+Vai3YUwCXeq99WkMFAGZXsqyRmv+D4OQD4Op6Wt++YOQD4GgBA0wC0xXIWoPPZYGAAfvb5Z3L3zm3qr40XqApCYF+woJDnDyAGr8zT7/WVwTZS9H7ahGPDLVvAAe+XV5ZZEGJzczMFFzntYFEOdpcfEc/QyNlGJ65qkX//mpg6GwKYUw1AgiSxioErIDUiyIT/LfqAarSWfmuaej4gaOm5ps9ngAiKgGT7l84d2A8O5PPTarV/UVpdHUDT/qOIq8ees9+cZKCMP1HttumbVj4JjwAAIABJREFUr11olYvHhsAH/U6238ZNyoRzunrZM6E/jYGYpq95Qu68n3DGg4DjBhqASFPSm6Itj6Qgz54+k6NjNSjGbMEYMDDUWHd2fr+/yQCBgw/tDrA0HN287io3W2GNWSLr2QUQxp+OGS+t3kuztjYaMFmpa4QKxhppzHvPX3BM2b0cujFmY8o30Cwu4qpD4n///hjAWCDw54qaOA0pvS+6QLEqyXCEcU6kMQTBSJIo5MLi4aP73G9jbZ1sW3yPzapfmuPvMwAJSLvImK+RZenT+gwow9HSoRcXm/KXf/WXoAnlKcAznsm38eMsALgUHHBO/69WetR8QxEQbCMnYm0pwLVECyxdVANwXgpwOi7dfAHiHhfkrjPvHWzRfj3eVymAuNwkMB0kyigfpgNYq/CVraqqYwAyhH7KdlEGoB26WND5fswEVBAQC2x/S4E/N/+YrYDjMC/QZkGnFETjvDgG3Wzu0vNpx4SZKkIllwpsDoB9HTimcDkV45sEAI3BNp5HrOc0EJYtSjbL8bR502f8cZ7zioL41+GdRa/HVam3c2IOBACI+Z/zLaonI7iUuErLTnuILAfH8vOLqKGYkh8IxbzM9C2wOxwAqO3RIiXYlNHnqjx7Vebs2nwAcIQgiivaxtRszw7w8coMwOzzWg0V6KsVejz/WrNLG3tzvSKtZkvKjX1+b8VvxpIPauPmVQE+bV3H9qHavAts6fuX01TKNQBPnX7yL/MeeK09MA8AbHefyA9+8AP5F9+/RI26KOmp/FIi9KPOogE4od02JUPoIhd4YQBQ3DpaNPvMbAgChjafMaju7GIQ9KU/0LU+iDCrg2daTb61LiurqyJL6+yfkEVAIhn1nRSDu0icA/4BCTRxIkuuojCKgEC7eNR9IWurq1KvrdOnWGxfJ7BYXl6gxmDfilIitMZgIWxEnBJIxmSPsWWkfYpd1oGzT8hAw75HRwdclzTbC1royrmGKGJGH7Sg7a/Gameq/M2R1MrqX/SHIBIUpR+ohqDZi2i0T1JEq7FG4K/ebBMoDMH888YA/CP46fBZoE+Ovjk8PGAVYPTju8IA9AlI/nguFTRrwDQA//iLnnz++efy2XCZfZVrAJ7+9L/3GoCvIwXYtOKy2oD+wtm6HQDgF198Ibdvf0ntPWw+0wiDF4tj5OyT6lutMIUXkyAmKNM5s0i3D3aljogDE6iZhtTIOGaU4+NPPpbL25e1ym9Zi3zYwnkcmZ9kqKXDxTGdBqBP45iucAaiDphEgtGA9GZsqnGggN+gP+ACnqw+sPYchdhScA3Yyw5LXIsVRrF+pEOZKECTXn/GwFk6sAEt1r+2aC5WHLvAATjGvLL9fW23rNYDzlt1qazZ9voTkgF50x41pnI61kkKOrrokIFh9juAcrhP6XsAUV6RDgJHjr1i9x6TPvq70WgyBRjRLLWseodRLQqsP4w93HsAVGaIjZ5uIJNfAdjagPvG6p6OAWgpXL7eku+U+EAxj+G1n28ttdc5z376FsA2AxTxim0YqsAtwQaMu8GQYwvv4TiatpWCy6iE5UTlrSJxQYF2e+YmjAcNp0bW0ucSgvSMqo5Tt8mQZGVQfVagodE5OqBjubf3gvtf2dqWza1Nth9bFgAsQCbePadouzF8awAeqHc4dvRYGbqI58GBKuWyAAD8xV/+Qgr1eg4ATnvQ3tLPTgMAwba9dvSFPqdl1a5LUOXZLwLiGGRpEYZsQZ0TmmaTHfGyACA05Sz1Hkf69eMF+eLzL+RFD+BJ+VQAEPuXHACI+q86D70ZABDP6yQT0Fh3p58fzxiCRXg9DVzJgn86tU0HAPU40wFAmxeyAGDoGHkGACYOGTSgjlIGsIOWYk3mH86jzGdf15CBHTdgfIBp7LyA2TcZ2soCgP78r5Ojzn22vrDrZ5V1sro1zdYANjt/HGpqslZ6L3OeM41gsBKYAox5zh3fgogaaCqSAcjTl0oObB1rK1lBKn/EW1DLiqEAAPQBNNMftrQ5aEphs37KPq/1SJmuFekQAGwVd8mSv7IkdBw3HOE+BwDf0gk4b1beA19jD5wVAPyvf7ApvW73BABYc8UVsX6ctmU1/7JAyawic2ftklcFAMKcmQyVyjmcBADRpjAcTACAVwrHzEAqNtdYjX3UUKaeAYDhcLLIA7LVkC0GGwP7sl2r8n23+xWloaABiEymRt35SfEypXziZk0JLI5RmZwBADT7y76MS7r+cFkFIQteoTBHlzYRACDuxcgBjFkAsJYoONoEa30wkJJAI7gk+4d9lcZISmw3/Z5iUYa95wQKF9p6HY3WAr+PSmOGO3XtoREfwjfSLLt+f5ADgGcd/O/BfjkD8IIMQPowLr1Q/9eIv1UgtYWwP1Z87bBSsSBf3f5Kvvrqi7SABhabPtiF4xmokU6S0chVDtLqRgAEfJFuO585LZgUTNMIKYeNao0FIa5dvSrVCqqhqoOJIh5MsUXxCxcdTzUN0wjB4ZjJF4Sc2BBtsOv3X8cOiFKZATLhWlA1Fg7LyFUKNufDd7KMRYf2msaP9W9aKISpkDqRYcOkaGyCsWMAPSQtr877YRUR4Zy4qpFg0unkCYdFRcyxgeGGdhN8dXoIPjA3iwHoV8/1x4U/HnQcFHmvAV7h3to9MlDVrhfnBzhH0LNcTkE6pACjzTB6plOF/3EsCuNWa2nqK+43vvO3QRCweqSBzwCh4LjAibGqxlZQw6o4Wj/yWgpuzLsonQHINNZROFGQw0Atam6Adg4A2AHSuC7cYxQh4Xe4Lk9jL62m5RiOCoIVKSIPQ95sakXqo26Hx+V3xYKUwfxhpWJlNNoG4AOOJVLTAV6aSL2J3XLsIf0ZlcUA8PGZHB8DyWvo4wKicIO+HPeH0u12CP4R5ItiAiLlsoKLAPp98Bapvwpu6giyPuWzjBRqi+YZCxiVwLwIH5hCyqRRR395sU4AMGcAvltWOQsoLI72Cdj/3mqf1e0AAOK+z2QASpVjJQ1UpACgA6hnxG/852D8/3hnY3iLmx8ttbRYWVewPYJ+TFf+3wclef78uUSxLqotqXPkqrNHBZ1v8DnHdgpM6VmNAWXgefbuWdVs+zzrsJyI/GaqANvvwADUfSdnbMwdOLf/bPltMAbgPACQNoNA28k022ki4XA6sJWKriiGMQ4dQIr7iXalSbJzquVxvvDYbpY6VEyMqWBajGOWN695ynF5HRkAMFsUxAJIKUPRpcKm658I9h4AXSkVIWfqkbO9aR8jM8BduzLllcmX2vnCONBhthvf475hLCAAZzbHZwCavcA5TW8J/WPMQWWQlyVwDHaT+rDxlDIhHT6crZBdcuOoGuv4LhbAoIilXjrkOFtaaNGOfnIloRSEpXaXRJm7RXefwQzxn4Ps+D8NdMa+WQbryefn9CV+zgB8t+xF3tr3qwfmAYCtzmNm7gAABAMwjLsTDMBGzaX4zgIA5wQALwoAnv9umATG+AiWhXMaABhFGuDvHB3J8fGxrLQXpFqrsSgW1uOhlBkUiosA9pQIgFdsJj+B9/AbQI5g4D2OpOwFTlM2PbSMwz73q0CsB/qBptmNNRd8D1fU8uQ87fTAHR5Qkg4BxuHxC9qJVjFmO4e1mwQgm+0V+hldl9HXbpUJ9JkdKkF2ybPX5u8mYUSffcR1TIkBM/4mTKRzfCztpbZq6MIXhH/pVfVFnwQuk0hJOwqWMi05ilj9uFzVAJdt1p40gDhj3I3Xa6cHWC2wOGsczbJ/KZHEZWLN+n1WA/BPvuznDECvs3IA8DUBgH4F0myhkEk9tFju3L0jX3zx2QQAaA4RFsR4GHWxpw+3Ohq6cE5iAB0AGZQ5yMWlByzoe1QSArClzkmr1ZKVxSVZWV0hEAiwhRWHKpX04R+hNLlj8wEABBho1wQHFZMVgCFMBABQEJ2aFl2yBarp7LA9EDt1rEMwyAwY9Itc4JwATOxBt7ROKypB8IUTouqjsU/MkYDGj6v4Z2NdGRKTzh9+PwYAp0N5ppWASTSrvwcgMHBaEtMW7gSCjWEwTX8JzIdylYYJRg+RJlS0spRhtA+6dgC2AAZgH7DIsBlQBSBJGWyOYu4cQWUdFqXb6TD9F9vy8krKmLD2IvV6d3eX9x1jAL9jIZhyWfp470AnjBFo2amWolXhjSR044KFVJxT5mtNmp6gfUaw1jHdeN8dKGf3D0xSH6ibNrFzvFt6d6L6fOvrq4Iqu91BjwBgajgzhXLU0Ud/QVi+KFIag4P2bPnn9LUwxwUFoL2hkbiB0xPpB0o1t6rZeK70mh3wDUfWMVV53Q4A9IFie76t7Uyp9BpjadncL9LFDfbAMZaX6vIXv/iFSLWaMwBnrQbews+nAYCY4368PpgAALMMwDQF+GsAANG+zgCVpw8JAKL6bJKovTDAChFpbK8SADRQaOL5zDo4UwBAC7Tosz9mUJtN1fl0DMb7xzf232lDxwCpbPuy6cT++QBg6Xkni5AZMJQmEDkgbp6jSHDVZ7+7fig4pretF8bXqqCnb/X8ucgAQPssfW8ppqmEhLbUUppo89x6BWO70VBHDOcyO+f3ZcExQM0RRcqRgakGGBvT2X6n6x9lcFQdaKh9O7mctWcL9oG/YVAzTgtLIegCABBbJhM7XStEoX6PY1jf4XUaAIjPK7KnQboiiqIvyLdvVhhMazumTg4AvoWTcN6kvAe+ph6YN68DAEQK8H/zw633GgDknFkuU4JKfQbHAITOLSWkdG4/PNyVvf09pvbC59lcXWWBw1pNiR9xoaKZCA4AxHGtOKTJeEBnFoFH+nTOZjDU5uwn/NnxGlztdBl+NlJGnT1OJZecj3cSSHVSRi64GI/2SRB48eQO1+sLFSzVqzKo3FCyRm1BKwInEasYN+tqs6wdZWPsu4BdyryMYvoh/aHaWACALJoYQd9vILVmTSW+KhXatCwAGCbIwrOsvVcPAM4LYF20CIitN2f5jEgBBpmmW1og+eVPvhzI5599Lp+NNAU4Lik4/Nu65QDgawIA08Vqql82qR1ni0kABHfv3WUasLHodDHrtNW8wgUGYGllVHVawCDAQrdUNiDDLVShgYfiDC61xqquYjLAX7NWJ8CGCAIcOABFON7+/r5Sil3KobUFgKAy5JRJaMATF8NFR0sm6GY6BArKYT/VEiiS5QZ2FKLymOzIsnLViCxNFgVJwKgCEwzAF9oPBwKTGYAjHIPl0psNFWgvq4NhkRjrdzgN7GMX2THwxq6BXBBouzmIBYaYjEeCnSqcTlF1j0Fjjo3viJwGANKxSAuReEVJPNYFHFL0D64V6bkQX8V9MdYZKtvivsDIwYGBM6GMNhOx12qwdi5cJ4A7OOfoMxi7y5ev0BmBoYGumL/hPkNP4+mzZ2QCagouQDrVRsJmuotMz/KKjihTZJIBaABfljGB4/jp6el9chE1f8ynxtdn7HmOPgBIAwEljgjkbW1dUpDUVYeeZ3hwHbaPDx5nDYHPQrQ24jXEc+36HZptnYE+H9DURCVk9DUqIadMUgClHvvFGFY2vsyBx7PM6souUgddUDwD1icK+oP5N9Lx75gkS4t1+XMAgBCxDwLJi4C8GyY9CwAuDPc4R741AKDrxjit6rtItvCz3R6lA/5xF5WuC1KEwDSeKefRIEWGm9P6ixNltaK6LZ8793lBdNF5FgbgeQDAMShmwbFMkQfHDPbB/RNzQHFyMe5XiS2khasslXSy+BTn5QzLzp93soDktFE7by6ztUR2EewDgmrTxums6XzjnXBiPvQkDngNmff2s5RBZtpIbr1jbanWynMAwPECnOsKpPK6NY8yvDG/jx0y3/ayijC1iE8WYPH7kcxDL4sC6ycrLHJRADBdP7h1RCXpacZAEnKd8sHVKouCLDd13FVFtXZLicqjlKNJQDp7/+fd+5wB+G7M83kr8x6Y1gPzAMDm8SMyAGcBgM26YyDPYGLNC6a/bgbg7PM7DXLTlkW2DmU2nNyNqwKs+vFjX/joeE/u3b3H4oerq6uytrJE38kytJKiasmq3Y0FGt7GtgcABFsBIgXOTmkJ8//c6zTfw+5bNp0an1MD3WU/+XO1BbYQCIL9Gnb3ZW9vT3Yf3lW/CqzDcklGrUuyuromjdYqGY2FSoWpzOXSaCJjAQxA3/al2rGhFs00uS203ySc6LcVYvaPYgUnSS6BI3P0R8oAhL8KLAA+9fb29oUZgPOeejAXz7NZX/uZCdOOk2oAltr0qf/sbpADgF5H5QDgKwYA0be+o5JNBfUnRCwQozCYCgD6kw5FTqE9hip65QoXrwDUwNirVJtarrukqYP+8fGb9oJGFvAd04oRZYB4rAPIRgOt3siCIsMh2WBMQ/W02MCoAgBoEwgcPTCc0H5MLphIwSCzTRfXLq0qSZi6WioXGcECWAJKtQF5rYUF/kwdEgU/DLzC7xClwWRE/TdquOnEiOqv2s96PYEHUJLh5SL2acXatOqvgpillFkBMAmpogpQagVZFLQYU9TNeZhmLKdWRyb4mmWaTD5qBuSMRpoKBvDv6tWrrMxswC1eHz1+7CpWKSB35epVjgVLBUexFhg4Y+f9/d//HZkRuBaAf0hD+vDDD6khid+A9elvuM9Pdnbk0cOHTOUDnRzAlZ8yS1aHc/BOMPQ8o2J6jv799MejH9FKx7f7xwe4ZhmECU1N1x44YLjf6+srZN9hrODaSWmHoXepxXbv/Db4bcP/vmNv1+C3JXWQ4UwXy5ryyFTfipSqGONlaTWbBGt9QI8LBad1acerOABXPGaJDzb6iwn/f2NP5gDgeZYNb99vTgMAAfZfPfycYyms1BRAMw1AKwLiNABfRwowmVMWXHAAYCduca5/9PSAgYN7w23OV6iGqwxA1xIb31J2x3CpwOcEAH1wyr+L81KAMY8pwK8MOTB/JzYv3X6eszRmBTjACQ6GSX7MqD6Pc/kAINN6JwqDzGCee2DdPBDI5qqXAQBVA2+sBWgV0m394gN+7L8UAJy0Y/Z5Or9mwE4EJuGgoG3KwMiw9Nx4zs6znD9hQ2Notk4HAHndJ8DVTPuQ6gVWdKpFrJqCVvU9sirGmVR5G1fzGIBqfzS1HRsAQPSXpfxurgZy4+ZNWVuAk1rJAcC3bwrOW5T3wNfWA2cFAH//R9vUfA/C44kU4FbTaaBmqxWd8YpeNwB4wj6n7XJ2GdXsYevAWmNRrtMBwH7/WB4/ecx5f2VlRZYXnTZ+ueI0vyGF5Hw3FCZ08lE4LXxJsr5AGoAkCYgUjgGeAoEZDfl53ZglQJj9BAAIO49X2J942JEXuy9kePCCYN1ooFIQg8aGrKwsS6u9wSKgxWpVLm1ekkoRRf7ASlRW5DQAkP0WKUEDfwQ2cU0gCLl1DyJk8E8MAPSDgDg/tAjhL2YBQPjUKARy0RTgef03jwE4a+1jn8/SJrbzFiQkaeVQmrwP/+e9MAcAvZuSA4CvCQC0Pjagx4AHTDrmVBkAeHCwL7t7e4wAYDMAiJHkapXAjaH4k+wBTaux39g5DaizEvDmIPgPI5h5SOHtHB6xMAIrC/d7TDnFZpRh/I+JCUARNRTiRJqtpqA4ARiLiMKgbffu31PGH3QISiWWZUfBkhj6Bs2m1GqaXoxqs9i/2+9zIb640OYrJlKbtLAfjB1+x8pIUcjfYj+AgDg+gC1WHAzitDBEtu/w3gxcmpYE8M+lCGuqrUvxKRY5MR8cHKSC5fy9cwwMBLQJ3tKaGkxFHusWpRPPKYZkYlJzqVRw9r///e+zPwFEgeWG/b766itGjrBhUv7GN7/JKlWMeAF4kgLvD+7bl19+Kd1uLxWtx29QXn59Y4PMwbW11XERENdQ3FcYVFQCBgCIP2VsKvA6bYHgO5o0gM6htQrS7DdvQWJj30+htmPM0lCcZjiyACCOC8cLjuLly5u8RuiSgWoPINPX0pu9ENEzTbB6vHtnqeOWDo/nBONkGEYcg43mAoFHcUY3GyU0x9p0qHT8oHSYixym9VS1HWOQcXo1R2PY1kpIH68IIlwAHteXm/J//dVfcyGVMwDnLTvenu/fVgBwHAm3Kn3KHN7tt+TRo0dy7+Ee5+jdygbnbaT6onJ1sTg9tdWKVkgBqcKJRO7BL3krEJ8FSECei3WnpeMANn9+VZBoErmx+dyKaGAfCxSpHXSaay7lt+yKSNhx08iyBTwyVVVT6QHnZETBWMPOT/nFohrHQpTf7JLZIx8QRADrtO0s4J9e17gCoB3vNAbgWQBA7TfHLqejdnK56Gv4+HOXrXMycbAT8g5pyrPHjuY6AsCs0zQ6rX8AwKb3boqeIQIvWQDQr2o/DwBE6rR//+y5SAOIBgC6vqm4V6Rs4Tra9ZB2aXutydflRcf8c1qAjTkMiHn3P2cAvj1zed6SvAdetgdyAHA6ABi7BYIxAMcBfJW+MVtUqTXSjDJdQKOQJZjj7rgIuLmiW5Y1xfnc3SgAgBoIG1eQ9+/hNNaf/735hyyU6LUL0lScu8FgR3si9VMHgx79fEgHMZOvVqY/XKsvK4BZLDAFuFQYkhBjJs0AwNQeWBAxguQGQLwxk94AQHZHIaZ/QBkwx7D0258FAOEnY10HHweElFJFi4/46y72nzO7RaMivuzAd/uHcxAokFimbS8DAOL3u0GFeMLP74xyANDr0BwAfA0AoD9gs4AdvjOGmQJ1mtYKhpWx6IyxZ4t6X5TUXxAS1Xd053QR7C2IT2M0QHsN1YQP9/cnAMCHDx9ykY7qp1a0oNvpSuAW0mDitdotAoCYKACCYIGN3zHSXyyQ4ddw2gNIMT4NAFxZWuKEJw50MbAPExCBFVdZEH1DRzNCSlBJ0z1RzSmMlSHotOOUaTBmDFg6K/oNRsRSjY3xZRMY3gMQ7fegZzV2KgzgAvBoIKIVaGEqkUtl5qTo2FwAVBFl0vt3Mj0pCwDiPUrYf/c73yEAiONb2u2nn30muy9e0LigsAz0QBD5sqItOD/ShJ8+feaArx6ZfylTrFSUlZVVWV9fl8uXt5mi6m/QANx5uiNPd54S/AOQiPOjD7O6jVkjwLHsAEAaGzJtELVyEThnVF8FAJimUmdE5AEAoq2bmxtk3kGLstPtkm1K1qtL8aMRPAWUzT4rKUDpWLXoewP/GMED8w8s2lKZYxFAIFgl2Idjwbv3BtrZ84zvykg/R9ug30hn1xVJcBWVLWJnxtuqVpK9itT5OND09ggFU0JZbFbkf/vTvxBBalmeAnzO5cib/9nbDgBiqYyxGEmbC9idwwoBwJ3dPlnHAADJUExKWpTmAgAgnxtPjPtVAIApgJVYCoxeT6oP51VVtzkMrzb3nSha4YIFNq/E1D3Vud4AMwKclBhASqsyDqk36jYDALVtp4dA5gFA/pycncNeFQBIzVcEuaYAbNliIdn1CQBZf4xnQcSLAoDWe7MCJ1kAEP3lrw9CC/BlHv00g8BpFFoA6WUAQByyWupxDKwvlMnsuLypWsSVQp9nzAHANz/n5mfMe+Bt6YGvGwA8q305b3/N9kEVoEsDSBkGIABAP/03tc0FBYTMvylVqpMMt3ikjGzTvk3ja6obrmuMEhmEBvxRQ30GAJi97hMBfmOQO11z81MgwWsAIP15V8QjDEb0M1nkCxkWJT1AodjUdRYy+VgtWANFWB8wIObZXqwfzO5FI2X/6RpEbctEMLAITUD1L84KAMKHAYHi+vXrUiwre95fZ7BVbwgAnBZ0TMcC1mmWQp4J1Fp7bX3xIqhIq9XMNQAzA/q9AwARZcUCzyq2+pXxpk1i0RsAAM05mL5AH1ewZaptMFJHwjR73ERlAFk2TREMMJ3UnMaRczR8EEYjCZO3Gp/BoQMAOByOeF7k/t+5c0c1AttKrcYG8A0pwI16nWAhdOSQQgwgxADABw8eEIgDaIjftZoNvoajEQHAeqPK4xwfHEqj0WSxBvTH0tIyU2MKjiqABTv2wyQEABB9gXZSH8ExQhDBX6g26YDGYUAApOJC+dQV9NK6tFqgFmOwjXpIUmRa5shl6iqVWwtUWLSJ5yso8w4bgJ42KvqhepTT4VtdW+XEWofm22gk9+7dJ8sR7afOnLsv/kRGQCyj6QAdiO989zuyuqIputTTihN58Oih3H/wgG3DeW5cuyFXr1xNdR4AgB4fd8jehAEAm3T/4IBp1DbekP6L+3Tr1k1GdfxtEAyYyoc/AIDQ9dLquGP2zQkj6KX9on/MGJ8HALTqy9bWWQsSArzWl6Y3BcPoWLKXLq1Ls9VSALDTZX+Ydh6ZJF4FXwMk/efxJAA4Fn1n9UinQ2np8gMwfyBQXBDZ3tqWa9dukBnbbDTVoFvKOaKL7v9pLMPEsZhs/xSYYNEapJbZ7zVlARvGVdEVl4kCjdZVCoH8L//+5yLxSCT0NQC/IT/9g5/OqdU1bWac9dkkYFGURW1TexkPiGz9s3+uosJx0wHm4/2nAbBZ8f2Xacn7sO+sKsA/XhuQMXTl4LOJFGAw6LChCIgCMq6KrOsMPLc6/lzgYW4VYGOOTd5XFLnBhgUW9SyTFueWe0+Ec8RhR0GyF5U17mei3aFrXzVFZqDrg4i9zb8uUi5Oo9VpANq9fNUAIOZRbKWiVdHWSrP2vGfHXwoYeoW3suPMX2AXEmX0G+PNGL8mSWFSGz4D+WWcrrPuO7Hodw1+VQAg5pu0GnGmM7IA4Mm+enkAEMegHc8wAP1gqs2xfhGpafMBgpI+A5DBF6cJiP1NAzDLtzYA0Jik8wFAPXvZrbNK7oBgaOPetOoBA3EfXCtTEqVS0UDjsqsGPWsum3f/L8oATFO4DQjNVml2z2noJAD+1b4GEPfKWh2y4Kogvw9zcX4NeQ+86R64KAB4UQ3A1329s+evSQ1APwUY64ooREBtrP83bqcrruEAHxTlsBRXzu0FZ++dX8zMMgJ/3jrUAYAsOgkdWQ8AtPP42UZ+H80CANVnHxeiJPkPAVHpg0DkAAAgAElEQVRnByJoILu0XPNPmbJbDriejwVa/gWxhADTRjYAEO20jf6LO244iumbqM1EIRSTONEMMgvA4XOQCXwNd/wmywA0+SRk9wEArNdbE0PErj/VeAfhI5OF8TJjap4E4Kz7YP70vCrCKQAYVqTVbMm//7wrd+7clU/7i1pwpqi+/W/rlgOArwgA9AfQrEHLhzTDQoqdY2TsAS6qwKgAuMUUR7c51kK2uEJWAyd1bKBP5FgJ40ltzM7Cd3jYjw4OVS8tUJANACCAE2jzgZoMMMwAQFQPHvQHsrS8xNRTMADBRoODeP/+fQJl+B8T6uJim+m7URCQmVWtlngcpByPAUDst0gAEFoNxjCADh+YePWGLjIBLKJtLMpBVkUpBQDD0YD9VHVVmtjHHvNrbIDGhgOAYRBqtaS+K6KgYqiq6Wa/MQAQx8R1gT334c1bZECa6KppILYaDfbjP/zDP8jdu/dkMOirE26gTaYYiN03Bc0S2VjfkG9/59sEAKHpZ6ySO/fusUo09kMbLq1dkkuXLrFaMPoxDqI0ZRntRSo50nkB6GGsWLowvrt+/QZZgP6WBQD39vaZtgZgyq8+PR6GWrwlHVMAAD0BeICqWQagjvux080x7voF42i+k+MZVlcABMcASI6WoF/W1lZYBRj3RVPIFQDE/THAz54te/XBl9mRSm0rnkeMd31WAhmGAGRLHLfbl7fldz75Jp8FX4yXbfSM4ywRYb9vtW1j1miSSX1M54lgxH7HAhDRuiToyZ/+6Z+K4JkZjVgE5Oc//zPpdX8nBwDfYuv+tgOAAHgQ8BiENbKEv3oYcrx1BrrQfF5e5evbCgBCBxTPdrlkUhn6aoAZFsD+Zoy/FAg8AYjo3jZfGNMAn40LPiWqoRuFUi2flOjw57vs3Jedh2bNjb6N8q/HrsWf8/T+jNN57doxHxmANk0DEL8B85nXNoOpeBYA0L+GE0FQZ3+zfZIFAC34Z9di1/yyACAlSsolzp1YbxgD0IDglCWSMjZ1fJwGAPJ755D5ACDaDAcEr/XKkAHUW9fKtN85APgWT8p50/IeeEM9cFEAsFFzEhMzQrzzpG9e92XO1hg0jXXTAhlrAAIADANkbOmkOmkDJ+31KBGCXhbUqxb1eyPG+ACgrbV0Xna684lqwBsD0PrjPAAgfot0XG2zWye4awAASEDQGHoopklSw1Azp84JAI766iviGGCaW1/AYgMkK5Y0wEvZqzMAgPCz4eMQALxxQxYXlieGyKsGAOcBeABJT92yms6ZnaEBiDY/H5VJRPp3n3Xk9u078tlgiX0WFIxp+bqfhLfz+O8NAAgc7cc//j2ytOCwwPkHGGHVNE92/2QEYtYCd95ty1JUCdp5IF/2ffZ4tvDGBDR1sQ8u8SkbtAYusiF11ApGgDUGABAMyvbiIhlNYCVyUggDgnVIBwbrrd1oMnUUgBQi2nfv3CWLEFp/mOSWFxcZkUD/LC+vSBSNZH//gCBKu90SAE1YEDcW2lrMBCXcnbMFzTs4bu2WRh8AqhiwAvAFQGS9WNLiJQ7oWW7jvlfkaDTgOczJacVaQXel1tDqvsc9pocOSiBKhdIpqgjqUThUZ8dFUHBfMGnCQcB5UPTkRz/6kXz4ycd0gOMwVF3GYiXVJQQQBR2+X//619QSZJUpq4pphsBFcswhq8RaVRlOwbe//W3VNgwCMvjAtDnY29fjoy1hJMtrS3Ll8hVZXdsg8KVGRKnf5vQBAAMACBbsxsY6v3+6syPbly/LViYFGBWgHz96JHv7+7Lz5AkrQgPYQnUrnE8K6igByDRAOXWGAG4l2n4DMmn83H00LUN8Zuy31IB4RVnMyKesuQydO1uARLUbdeETBEOOHTz3a+vraryOjwnS4f5YQRM/VX5yUTJ+vnwn2a/ebO0DOIwKqAoS63MHphQqNyNahns463Gc5fTPcvBtATONpciFRDqONNUQKcD/+o/+SASs3SiUO/f/moDgYPCx/PSnf8Dl4QyW/EtOH5NMsYLoM5q013IG4Ev2JHbPOgBL4WFaBZhFQA5cERAUXSKTWyOWdVcEBAtHbDaKT4y/TOU3G08pgOUYeLYAjR3jZ3zcNQZUdvZHTP39zfMR58m+u+/RHPtkRTf8Ijx+NyEApsU5XOqK0z8d72MMQgWwzClA1JkLeS5ylS1m16T76aK4FwQ8PvRosTFt39OGTayMbebe2XM57fn0NfxKbh7yGWSYO8AxZ3vcvD8rwJBkimBkMxampd2O26b6pzq/KlN4UidVmYk6J09y3OzzuhegMvuhxVzUnoDJqNuMYiXu+s8x9F279ZcFp7Vn94b3tggpCtUURpsQGLNiG2YrsufN3i/TYLT9MM5Y5MwyA1ywJXscYwCO08bGjPDsvrS/GSAZGoC66XirFVDwLZTrVxty4/oNWVxUm7kZ3p5c952RTTF+fvUs053lrPN88i7NSqEar2u1/SkDcM8xACsanE1yBuB5h37+u7wHTtj/bJdYFeBZRUBqFcf4nwEAZiu/ZgHBWevPV3VrZh9/EgCktI2THoKvFwRa1EJSv2as3ctCWs4e9YdD+krtpUUyvCoGALKoJPpGV0aWHsv/veJXZk9Ou95ssE2Pp/0epcSODFhJDUCPdJIyrFFscOyzQ4KKGICTWkntlAuMjVOKx8dXP6VAHwe4B9Y61ib4hMx+LKg0VqOm6x70Q1aOigG+JGG2Gfwm+J3w9eE/HxweyvVr12Rj7dJE12TXj9AYPI08MW8czdVAniI74h8zckzPWeeZBgD+8pe/lMfVa3r/cgbgqbeoVHCMUpdSX3R+x4fJSH718z8T+eL/nv776RL2J1aR0Lw8bSvHiVQqVfn9f/lPiXX85Cc/kRu3PhKJLysmkbin820BALMXcxYAkA+vc1hOdMYbAgBx3t3dF3L37t0JABATQ6/bSwFAgCuoWLvQapP1t725Lc1mS+7cvi196vY1OCGsLC2nE4MW7BgSAMTkDrAG4BYAwNbiAjUAK4hOOCAJkw9AOjjAjWaT31lBExg0IPnNUoXCp4NeVwGgeoNd9+WD+6y2hA1Oz9bCEsuqL5QqBLdGe47xWNGqv0dJRId7t99RjcDaWPPAAEAyG8sV+e73vis3P/iA0RFoG1K8tdkikAiwGcDk7du35R//8R/lYP+ATANQsP3iF2Aw2nWijaVQAbOt7W0CgOgbDHQAckjJRQo1dBdR6AOva5fWmMq7srKuDjG1ptSIINUJf4N+PwVTQY/HdQIQ3N7aYkEQf8NkD+APzEG84v7g/gEAZDTLAwBT4+RABRqyKQCgf/xpGlr2fTadXe/ZGJDzv7frxL3WqpK6IAjDEStdgzmJvrPoFfoYwDTuHRYWPgDoO/dWNIAOZSZ90neocX5W24oj3gcX6JNytcbnAWnArPY1Yz5Th1Z1OBSw0Ign0xBchM7vNxOZnwYAYj8wTbS92l/lQiB/+D/+TyJwpHMAcN664635PgsALkdalOnH631NAd53KcAOAIQrjo0pwJhLXgEASHZVehwHkLn3SXGdrO8Hz3usFv7lvgP7KxoZjuZRGJzJnwUA6sLUVYx3lbgxB6TPfgIAcLyQ9kH60wBAsO8w//dd9Xqdi8EEHAOKlMUYZ9ZMHRMW0Z81YAwAxELany/SVJ4ZCyE73kUAQFYzdIDmNAAQgYp5i/NG2fRaFWC1IA+AIQJlaerR6wUAfQDNHBofAETbmM7tAMlZAGD2Pvnai/guCwBmw6upBEMqpTIpsTKtP+cBgBi/FXeizY2iXN6+LOvrCHqW3xoAcDwezdG0nskBwLfGWOQNee96YJ75fNUAYHbefNsAQF3ThzIahfSrKnUrQjGppW4A4FG3S5+lBl+sVpN2QwEvarM7ANDYgWNZBw28cv0wAzidFrCfthY/DQCkP+PWLqnUhHMQxiCgW9u4ddI4sOOY9w5gnMgYYzDMVf21KsruyYBPqpIXGjBr1l2AGJrhGT16HwCEz6iFQPvvPQD4t//hb+Vp86Zbv+YpwKdNqu8cAAi9M6LgAAqiMI34n7zI18MAPI+F0lRfZVrZxGPL7fhrBgBRKASMt1EYEGgBALi5tSWteoOFPwAA1usNuXfvLivQLixAzLQoKO4BAA3XtgwAMApkf39P+t0eWW5Pnz8nAIhjYtIqVStpuhFThTsdAmoA+7a3tyeq14KhWCW7riDhUCm8SBdGVP9vfvkf5dHjR5zWoSH47fVNaTYbBP4AqBWO+1rNuFrlhPciCaTX68nhSI8TGwOwAN2oogPCIgKAt27dkpu3blJjLnEMwK6roAyDgnEH5h8q93Z7vVSnzx8TxigAcw0OViHUBff25S35xje+QXYkHB+ksAIwNQAQzDO0F321tbkly8urLq3LVcmkbobqHWKziBdZHK6a75Url2V1TTW7bEM1ZgB/ABzB8IGOIY0wWCAwPm78oZUGZtsigiK2rtoVWSMzKGamZ6nMnJgg2qyN7fYqWsJhwzjANWBDHxsbFO9brUVqUkJL0nf2LIVM+wLVslEJCzocY4dOQT/VqLJqvwTj/KIcTk/SjmPtNsaSFMtp5HKac+gDgv735l7hOTdD7PeJpbbZZ2AEGkiJeaLsgBNoQLHNMhoDgHEsd+//lfzJn/yJDAYfyk9/+oeuWMt5Zqfsb7IMwIYgfintSzkD8Bzd+/UDgAPOo3FiTEJ9DYsNfVZljRH2zx9qQOL5SMWqk/IS94tc0Y/Zl+4AJk+3c2I+zOBKOsb1ecT/o9EYxMJzCmDPQDk8y6ji5zMAjf1nVflCV2UbAKBp9eH8qa29IIO+aACnuygD/vzn+9RhEY+r93GOyUREZzEA4ViQCVx2WopTGNXzgo84Hwgkvu4i76nTwYUtCWZWKR5LOhCsdRHi7LXOEvG2/YyAdxoA6M+bUaD26aypbbMAQDhHvNYMc28eAJi2+5SCUmxf2hH6nzEC65U+pUSuXGnLQntBtpMv9HpSzcBsBGl6BsjYUbTna1q63NkZgNZcn12qn+UA4Dmm9fwneQ+cqQfmAYCtzmP54Q9/KLMYgFVH0EEIb9qWZQDSxnjr64sCgOf//UkGINoF8I/HTFTzGlJE2IwXYPbEAMDj/lA148OABRTXFjUjpcTiUwrwTQMAU+1812+nXcd5GIDGbLPAJwgVDF4aAGj2wxj4btofz+sOGHS6goVEiR5YD7CISOTARXc8ayNJKbUaiSfaDyo7FrFooANRPZKFMusDOe50SBzBceAPv28MQBQBQUbj//GbY/mbv/kb2Vv4mP2TpwCfPk29kwAgwCDQYPGgWMrPycvMAUD0iaUA439jAAIAQQowtO58ABCMFFRYRaojimGg8MfWxha16O7evUMAENp/2FaXl1NGRBYAhH7dzrNnBAAXwPJr1KWMgiEu35/FQjodTmTNRoPplfgjyOQmr4qrfpw4hgdYhPjuP/ynX5GFV6nVCBx+2F4icLZ7/yFZcI2RMsOSas0BgCO+dmM1PFEZjk0xZXIZgQPnQwGNm7dusVgKqj9ism0sLjJiAkPeaDbkwf0H7BdMogAqjVVh/3NJXS7LYNgjYGcA4Pr6qly7fo1OAY6jlZh6EqPCcRwT9NIKxWrQms02gUw1jlGaAgcDYhWCffFz9OX29hbTof3tPAAgwS+XggdDRKBgimi+sUmyTj0Nc6mUMjstBRAaFUg/xnWlRW2KRV4PvjNQgI4v21CUSrnK+wCwF9eojL+yFpZx3iWcQDveCQaRSZA40M8WSNZHfrqwgX5MSTPqvysmY4VQ/L7Fdc4CAC1yOAsANI0SGz8WsbRiAwAAddPK1guNsvy3f/CHygDMAcAzLb7fhp3eVgAwKmkRl+6gxXnzq50jOTw4lENRZrcBgFb0Y9YCel4KcMlVwfMX2QYAYlz3+4hcjxmClr5p+9fKKPo0TgFWdrUr5gTWmEvFtYW1PT9pe3MAUB0Fx3jjnOXSbWFXkHQ7fXtzAKDNyXQQR8MJB3beM/y2AYAS7TMAur3VkM3NLblVe/D/s/cmQXJl2ZXY9f99Do95QmAGMpEAcqjMykyyydKCO7ZZa9MyNXfacNXLXsmMbTKTmaiFFm1sSb3URrJmsYqk2GJ3q8tkLZIqDsWhWFXGIlmsnBNAJBADELPP7t/dZefcd78//3APD0QASCDLvxksEOHf//D++/e9e96557hETc1kkgs//eL+wTt9WgCgJdI+Kx5nmpQAj+tZk88nLXD2FvgyAEA/np4ewHOzzxEaudYywxbF9bPhACDIJhj3M5mcSj+gyAggmLnquthk0gXNTk82tzalUqsxR/QBQI5rqT7g6S+uvegAoG/6gVwDACByDAX/MMfRVkz1VKpDY3ZPq9JyaDtXGg6JFFZ4eCYi3jPDd1gJd3TEnBVtPgEAz/5evyxHeGYagF9WCTAYgBMA8OTd70kBQDDbUPI4CgCccwAgQD5ju7EE2DEAq0dlmV9YIAAIZh6MG2DPDQAQKxFI/sgALJeVGRiGZN5BZw2fUysQAc+VvpoLHlz38PnH9+5S0w7fxXnDVksODg+kvnvAkuECZO3A+HIGKUfUuouk7kpdI4qmKgDIlROW13Yln83K2197m2XAYA+ELogG2TwDKIYzAFUffvgRmZG1WpWMRDAMLKG1p4IBroOyYZYz6SsIExFo+6HvAgREUotAv7K8TOAPLBwmZFHHDQIB7y+TSREwzGULTi/JXKD0bCwJbjSkVldGooGCdi27+/uyu7vLJH9vd5cAGhLAFtsXYKPTzEgDsAOopqWyZJ1Rf0rBNTwXAJv4Z1oeOB9AZPueuV+RYec5NeN3XJdf5m3Xl5ygGPBmoCHO3wcIBssEfIOFJMulPzEZHgKTCdGoCY0lUD7Y6b99TwoAxgxgkC9dO3MiAwYgVkSd42gQRWQ4o/8DgJ+fzsp/+9//DyJRCx1c7q1/R779rW9Jq/3ahAF48nD43Pd8UQDAjjPDslLgdHaGce2zapET7O0dxJC6NKJZBdMDdX/uBDX9OYL9Ow4AxKHsXUTfB9BvGwD/ahWAvsYYe8d0IUhnGFjhh86bsntV3w1xMmaxxWX9fWaVvwgQiLOBP+WTT2oA2vtuUSU1TngzwQBMAlbxPdskP6GJA2YB22EIq+OkDED/1nF+tA/HLrAtncZgsnlSqfSg5uAzYgAqy7zHZ8x+5jEAca3WD5Ji8/0FpEFGnfURjOFaQj/IkouBNerMOra4k2/w2yCO0wmNzce7kY5JMIvBdzKBmoPNTAvnUW9fquhCmHuuBce4jLUOrfw9UQnytAHA5HjbH3e1BH+iAXjKADH52qQFjmmBcQBgqbpJBuC/fHeN428UlSmZhO9BGzzjDjCKAZg8tc8IHA3OnfyRJeNu8psjzTTcuAsTKZu/IzYj90Mukc3mdTyHjK7T3NZxW8d+aL9hXKi12vL5nc8lXyhQ43xhushL8BmAnBs4qR27PjQbiQQnKAG27/jtZf8fVQJsDMC2p/mO41jFFD4niz+l8bXtCBSsXEJuxNzLjT9YnOvofB+kkbgdAAwiH3CLdvg7KuaSACCv3xs/fJklYwAC9EPVHc5dq1ZZwba6svLMNQCPKQY7USc8qQbghAE4vDknAKCbcD0tE5AT9drETi9aCbDPAIQOA/TnWu2ImlQoRUUJC0xAAHStLK0SbEMJMLQCZx0ACHCKIE0IoGqOJiAw/igfHDwGAKLsFQAgwCcEIDDsAHipG1RblpaWGNioweaAPyRWAPwALEJcGyU22H+vWtZSWCcEXxQVS806sfciAm+3765ccQkiAEBsLccY6VGvTc0wcF0wAcFA/LW335b9vT3ptdsE6tIFvS6YgqA0GOW/KAOGCzATKQMKTTfPBXVcPxmHYDCGAd0ioWGHtp2fm1PwErqIsIpPpUjJbkGPEZOAdltaLWPBdciSzOVUAxGJL46rLsKafGBAsJUhgIUGIuFnhc+2Tc1FsDvjwTgdOr06tZcP0grSoZRO3Zh1MLbSLzXmUGCQCY9j6CVNP/zBtM/K0bLfYVtyApHUCExUcPEQPpuofz6XiD0GCIwLgYNXlZw0jYsbJwUAYz6f6y8AqH3mk2qa6GQJEwEAgAoQ6gQgk4rk1//Vv4KAygQAPE0Q/pK+86IAgCgB9kuBg3SJE8G/303RVXzvqMs42JYFBQBT02yxyAGAo9+i40uArf8a0GWLAJzEB4G0266UB+6toeq2+rp8mMCzfN+xAM3JnYZPiK+OAeDHHQMAEVvSJnJ8yud/VgAQItX+Nqxki/F8DADImGvlUh7oOCqu2jmdhnx8CbZQwiSr05HBAuX+lT5PAHDg3iK9IhWNf/4AYHJhyNeWHd6F+gAgPk+nFDAPUzUpTZfkF1/rkJWfc0DrBAA85Ys4+dqkBV7CFnjeAKC/UITmOisIOI5BaAZ+jz2ans75zUXe5rqoplIiQZYxngQMjuXOzMoBgJFjBBIA/PxzmZ6b1fxpUbWJAQDaTyMr+PdqvHYDCsfdR7KtTgMAct4Rl+ymdHztaA5okkvIOWliKV2X1+WYv6HSDfMvq7SCjBLzOI/9h99R5or9bV3KEQGHAoB2zzimaafjvpAHQgoK8lyrS2r65M+f/LY4qwnIBAD8coPWuOz3pSwBnmgAnrxTQdcJLz8m/MNKgAGmAfTDCgUALwMAp4tT1IyDCzDApbv37jJwTU/pCgxALAbedJr/j1oN2T84IHgGHbqNrS0GOAQZAIAo2QUQBXALINfhwQG1B3FtqmmgQB5WvVgqY+6KbgXHGFJI+DTyA8AKpVmtOA04LZc1Me6kloQBNRFWVeAShYTTaQBaa966dVt+6Zd+iQYmzXqN5ieSzqhuQqXKv6P8F8HTEjZl+SmI5jMK8Dfs0242+TnANdzn0uIijU8AAOL6UWoM4BXfxbFQFox2hggsfna7TR4nHcL5Oh1r/yEhBvMO3zEAEIYgaHP/WgBwwuACG+4D58F+pi0F4JbX7Wnh+Sy8mMrPwa1foh2De0OAPX+w9UFAXyvQH2SS+/juwsNcpIYDgI4S70BRS3SPK7HyATjrA8lrxwQmOXnwdbtiRlC3O9SIJPmm9rBSieTWuVvZvZuGFEENgLuuNBymO+gTmVRb/qf/5d+ItBsiQUgG4G/91m9JFN2cMABPHg6f+55PAgAyjriFiqdlAhJKgxPxdgCX4ZR0gjyB/bBXlHKlLH/1IGJcK9dUjDuSkmPiORfQUOPXaQFAK2H333F/sonwic8Yj8OAbGbfhddW8I0FSPdfgFceAOgfD0mFAYD4mQ4GGdPJDuCfa1jn+LIBwB6doUc7jTwpAKhDp7LuYLrRJtPi8adL4wvG9lElwr4z7ejeMU4DkOMR9Bu5WNZlKZSOp08PAKQWry3MxayLwfEaQJ8P/qF/gZkCqQl/rEqOE8Zwsfc87QDfQGocq29f3JNLly7TxAz3lOsqkJt2zNAwXuHqt2F/7Or3yNO6ACcXsB5PhFXGxBiA/2ZXTcT2Ji7Az32smJzwq9cCzxsA1DlEf6H+rADguCdC46Zhm2OMm+QBx3gsbruxxoDBPkO7X92DccAAwMNKnZVLISqQMmm5fPEcz2a8fgJ8zOcGSQbABzmGgPDhSAG+RvCwS/bb6kkAQJtv4Jh9BqCOj0eVOseRBhnpWo4L8gvmRcgBF+cXmP8B0NPFT90PeSFjNYwrU4G0nBb4fFFLgNEA+Lzfvv078k3VcB6Orci7qzW2BUzfMPdDfru0tBwTSfx5lN3/BAAc9wa82J9/5QBArAJkMwBDMkyUtUxx2DbRAESroPwTSRWC6s7OI7L68HJPz87SfAHlsQYAorzaBwBRGrY8v8yAA+ALTMEZBwAC2AOAhc/wTDpt1RkA4IjSl/UH91m6iM8AAOaKRYJ/LFeFKcfhIS3JcX4rGcXnDKKgbsMwhcIQzvTCAYI9aEKBoeaAwACaCSi9yWj5ahbGthC9h9C5s1/HMQmEodTFAYDQkcN52p2IACeYKefX1uQb3/gvWN4LMxME0hrcmNptqRwdMVE2V0Yr5TIDDg3+/cGIQbzTZeAlgOdKZ5XNElKnEH9bWVyU+fkFthMGOA4WjYaEYYbt0mxWWWZbyBdjdqBf+josaPtvA8xXMLBgM8CL1wqBVLItNEQYIIj/D5qBODdeMDOde6dNMIZNLgxktPPF5x0iUGuitclVS+sDvBaakOggZtvTBACNyWjHNrA0vrcEgGAGJwYCWj+kkzQGZrclr1dXB3scyHl/HpOT/b3jRIQdANhjqXZHMpmQAOBsKSP/2//+f6BeQiRMy/r6d+Sb3/zmBAB8scffWPzfLjPpAnzx4GN+FGW17zxLAJDM3jCv5kSdLOP1dz+r8mejPaXsU1EN0V5PAcBOqs6foyYS40qAR7kAMy4EgTQbcLrtlwCbeYO1lwGAxgKM47oxrBPE4qQWaCZUAGfUdlIXYIs+T1oCfFYGIABAtv+oEuwxZhVJBiCTBheLuUBFtY3Hk7gvAwBEWbI97+cFANrYY8CxjjkwslLTtrMAgDjWYuYjuf3667I0N8d5qwGAmZ5bOIwpEtB6HWExz2s6nQnIKAZ7f3waNAH5X3eW2N8mAOALPrBMLu+laIFxAOBMfVveeQclwOfiEmBqfGN+Dr1rtyB40hLgeNz0KkyeZUONAwBt+cgAOoyfmGe0IkcmiCUW+gtNyAnBnMO8f3dfc8RytcqcKQYABxiAWiEwwAB0LsBZLrg7dqHLz0a1x5MAgLYw1nCSFXbMJAC4d1AhqNdsq3TJgwcbNIDEvAj58drqKvPlYjFH6SnKMUQUXtdxHxViqJSA1l8QiA8AYpwyANAfO4YBgMg3KGWVSvEnKs6w8La8tMp8FPfu51UTAPBZvjXP79gvPwBIhUy8CF35lV/5FaLlMP4AWMIkwpaYH2tTt6KQECN90qYf53I37ngI3ANggHMCfl4uwAAAlQHYJTYeWesAACAASURBVDgHIA+TyaWlRQIWYP4B2EMpMOjF0KNDSW4hl5O9vT1ZWlqRdDojWw8ecL/SVJGTY4Bm0PbDpLY4NSW9qEVdAZxjcWEhBgDxvLAfGIBkHLRaZP7t7+/zJ4I7GU9kWqkBBkAYltAiYMMEASvmTiNN4CILzQRvlQvPIB3r+fQNIeLJfKejtHM4xabTZM6FmTS1NsyQAitMpsFGLT4CXgAIuwyQuXSa7UiwxrFMcHzfUVH7o2oMWr+BFqA9f3wPoCmOl3aaV0hoz58/L2vn11TbIQicPlNXmZGOwGJMuCdd0Ut+Lw7sLhHsOPHYYW6UaA9Q9P3Bwe/LlmzbO2D7+WyLJKPOSont75bYkgZvg577qcez0oAe28PAzHjAdYkx+rTqh+j71r8G/T/Yp+hXSQYE9qcLdrvFvgx2JvZrRxGBEQDEyc2uQa9HjYheffVVAsR4h7DStr29zffFShwAdgPk3T06VLarc2Mu5PLSbrck70xruFoXdaRePuSEB4xb9Mfa0Y5sbG+z308AwHFR98X5fBwDEAAg3rNWqAsY4OBhy/e0lNA0+2wgh3SBv6F0/7gtkEiBvQAAXyD19BL73r29FheDHh5MaemJWxjpOldQAIB4NzuBurJaP06ea1QMsFVxxG9b/Vemn630a+lPt6vXDxAQnyc1h7iSn/geF1dGAIDJ60OcPW5LAoBJECY0LSN3kBgAtAWo0eQ8fsM0bP0Y+SS9s9MZjL/J744bD7KJ+VESSOykNGb2S5BV07bPLDy+/cYxKAPTsDKtu7ikyS08JRZwrbQr2V7DtKj8BS17bsnn2YraseYhxgdbpLGkh30PTBFnQoX5CI1oHChqxlQDi2d4L5yUSP95aP9Nu/sEoxttWgy36WJ/9fyiLC0uyUpRx6d0V9/vbE/fL1/DyZ/T+uP1sLkok8VjtnESFnAB9hmAEwDwSd7Oyb6TFji+Bc4KAKbdAUZp2Q1W6zx+LeMlDI6//uR8Obl38vMYRDITC8vLXJzF97nw1ELe16X0EHM+l6cjxmH+CwYgCBt31rdU/sMRKM6fX9H5ggMAUwHGx4ALrcwL3WYVNtDWQ95Hk8aEvq5vGuLnLP492nhv37X7M5MSP1fU8V4JC52eyig1mlp+W641KGWFHAH5RqrXZT6wsDBPADCfzahEFnIukFewCAVyTkqlWWaBeUC2qdOhIWIpq6CduiCnJBX2q9BA7MD4jfwWuQgAx/zUFPMZ5J8Y23gtu7ty6eIVVpYl55U+AHiWdxwEjrNstgA66hhYYMW9TjQAh7fQBAD8GQcAAeIhgCBwAZz79NNPueKPoIPJMBI7BCT8zQAWGHxAsw6BY3FhmQnqzvZDrlAhxlrJKSjMnMRyxarLxBLnwN/vb25yv/n5Of70XYABxqAEGEw3M6Xwuy8n0q6k1jQcskxKdBiETl0qDAhMcjINAwv3nC3JxGAAxosZVnAFCqCbcxfGjah9ugZbAD1g82EVBmYiMbMv0MEjl1ENQ6zmgIEYU7UdoGug02MAk3M+NuaFsetwf9B60zKjLJ8HEgVcf7PZogvw3Pyc5ItZiohTDn8IC87abdhArUFcExNNolHmNBgSujBHccf1Abz+QKcjuSVAA6tEieQayVKcnDsgjgO+/3+vlNhAguQkxjQrkIzl80X2E7sG/NQBUhMfSwztb3h+1AlzIGKnizZWbUnTK/FL3jA4o9Qa/9BXwIrFBpYqWcYOaNDBXctzDQgGYNiOOnTNhn4kqPVg0JaPyrKxsUEA0MR/AQACNBe3cIFnyr4bhOxXMN3B+4NBG39HaftUsShmulPefyifra+DZjoBAM8yo3jO330SAFD7uPbrpwUAhiksrgAA1NhSkXnZ3duVD744kF1MRqMVfWfJyEMU137ZdQzAKNUvAbb31W/CJABo70m86JHqxWCSxWYePwb7Ye5h5fv9VWh/Ip+MPS8TAHhc8fRJuuIYE8axhxgHAHYD02Dq6xD6uq42fgw7URy/E4nVYP9w44c37ljfwFiEMcnfngQA9McEHyjzj4dx3R9/LCFG0tg3uwooi2F91xaA8PtxAKCdxx9nfQAQ5yimt9n/F0oZGp1dWcoxCcv0dEx7EQBAjqmijN//+dEif04YgGNfrckOkxYY2wLPGgAcBVwNxqaxlzlyh7MCgJgrIz9DPmnMcwBQzUab83QCe+kwBgAZi6KOtFyFzKd3N1Q6oZDngvjCgpqTBQ4AxE/E8RBmhQkAUPNIzX2wJU2zngYAyMUTV7bL8YMVSz1pdbQiDCXAyE1aADU7Wk2GvAaZLPILq6DLhCkSP7AQ6pNKyj0lLaQbTRIFeo2GLCwsyNLMFMcRJcgELAm2/M3yfRwfBCBU2/VQ+tto8PxWMQcQ8NVXX3MlxZobWhWbLUIhPzzTNsI87KTHnACAJ22p4fuNe3ovvgbgCAYgQSDHthp+6xMGICdyDgAEiAVw7s6dO5wQ+wAgVgYQxIqFIoEvrDBkHFAGtyYAHfuOSZjNppX9VypJIZ9nKaNq06mmEAw+8BmOiYAPNiFADQlU4y+fLzDwY2BAoGq1dIXe2H+4ZjxXBEIAfEgIMICg9Naf5MMdSSfs2sVDz23KEkbfVRVgoDlN4u8URS1X5NHeLq813mhsokkJk1v3PQNqAAiZOLnp//nshKRroa1JxaATmXehDnpukMP1og1xv9gAQEKEHezJlbUlPqswSD8RANifGLh7cYxJ6gNilSlSZqIxAO3++/pajoLumW74IKetInGlCiYpDuQzkAzP1c6hf9MVLXzPmHiWQNKlmQ5ofbYkrgd9FgkowDhlZsC9su2MUJQt6tPdDVgwNqD2j45L9PqsFh9IZWmhY2MaGxXfw7vAc7qSBTPoUPBBQWM6MNdbTOzee+899k8YxKA/mSszgHO8LwDZsc0sL/H/+WKBYrz5TJbnmY9NdRS07rVbMjMzLeWDfb4zO9vr8sO/+3stDZi4AJ9tVHyO3/6yAEB7/8MUmIVQJCtyYv2olScL/ItHdcbAZneerYEVa3wHGqsmncCfbgE3aWJjTZgEAI05ZZPubLrP+LPYbvFSmdR97TW8t48z8AZZg/pOPz0GYLIrJBOeszIAzwwAdo5n4I3rylg487ckAxAAoB83/fYfl1yeFgC0Z2j9wb++JABoUhs+s29YUmrXmmwPc5nkuZzLur8Pk0fqDWJcxKIhGPgRGeCcA/imV+7/TPo8F0e/nUzLFe89jpcPDlSaJNUk4+PNa8vK4EiDmRtItnvA84Qek3SgqsUFEJsjJe/vaTAA+f47APBfP9R4sJdWQFAkO66LTT6ftMCkBUa0wFkBwIxbHxnFABy2APc0H8ZZAcDtB1+w4qoImSXMtV1+B6AM84DAsfMCl/uYOVXkiBWfrm/pXLuguunT02qGaOZioP6NAgAZVx1QyFiOXM6TzDgLANhnLKoho2kSwzQR19ts68LaYVkBUJQAg1ADEE6JLw2OC69cvcb8OJ1W3UYbi9XssesMJxtSrzf42VS3JZcuXZLVEuZzkXQjrUpLdTSPxpyO52iDTRjIxvYj5hkgvGB/M71EJd38wry8+c67WmkGXWCPCGJj2jgAcNS4a30QeexZtgkAeJbWGz/7fOkAQBhVIPE2V8DRzTMBANE2BweHzok2TWDi4GCfLzp05/DiZ/M5LVWMOgQqwHBC+wKY0ECr7rDlg0MCeEtLC3GJJZ8BtRawmt7j6gICIVZqTM8PpTVYiei5ske41GLDxBUAmmk6GaMLn1liwaANsGWI/lEfWDM3qL6rqh3DPxYm9bZZkER7VBuqccV9u70Y8NF7TzkAMKTWAoAr3/TBJt++Rp0FUUtYUMocA5IA4ZwORRxgO5paJ1eSsKZF05AVpYhPlWZis5T42rzOb21mgwgHkk5HavUm2xi0cPsbknQMEmiHCAw5lDzDWTn+qYMPgbu4xFafA9vAaST5757pA6qzp2o92krUwH6OUee3id2PsVAx0LMMvVCQnZ292CxG+40+RwMjOajTLbfPIrLjod+FYYr9F2AivkvQ2ZUDYz/cC86HfzgmGLLY/8aNG/w/SsO5H9gqqYDvB8rl8Tv260Q9Pp/XX39d6o26Dtj1Bvv8wuKCPFj/gglfpVIhu7S0OE8gHtqMMMyZnirxvIvz87xGOqNBC6sbyeLiojRQdl+aku0Hd+VPf/AD0B95PTAB+e3f/rY0mzcmJiB+B3vB/v8kAKD24adXAqwr4GqwdNTO8n3/cKtK5t9uFSxmmEAsKPDX00zDBwDxO7RnuLkFhKReXDIBUV1RzDcVUDQA0EA/i48GuhsAaPEyCQCm3cJOMr49rRLgZHf5WQQALQ4m7/0kACD7jBvDhr16yRLg5FiQTCCSACCSp+Q57DpPAgT6FUh0pXTjD2VGzDCKhlrpGADEHMbmL3a91l9t7DkJAIh9M6k9HiLbQ8IXyO2rC3Lh/AWZzekCV7Z76Ex5BuVsYtaKY2A8LQDQT3p1INUEzQDA39hWl80JAPiCDSSTy3kpW2AcADjbeMjqkV97d03qtZq0owp1R5HfYBE941YGRgGA4wCYszbaWQHAg52HnHNXDo+YEwAIhPlELlfQMtV8Tue9aczRMSfRxXUDAL/Y3teKmyDkHN0YgCcFAFECbHMSAJG+TvdpAEBrT5oDulwO+RWruaCtLCF/1puaT9UaMAdMS7XeIBPPpK+g7Q2Cx9XLl3mcdEbzbKteMgAQMi27u3skPuD+S71ILl++LMuFHCvyKkd7Wk3RhmY45Iy05LfeanL+1Yi0hBh5DGSOKpbrTxXl+vXrcunaK+xvVgJsrPzk+DOqH40DoIPgeA3mcf1zAgCOa6HjP//KMQBhVGEg0oQB+GSdw9hpAN4QlOgG6Il/ap6nQAoAL00gM3GpLFlsJkrr2FeqvQAWh5pEJDdzdI21FEy7ybHfbH9jABqjC5NlUsZTKn7KklnHEONA0YriEh4cA9dhoBB+h/suASyXnKAUCAMJBoN2q00wlFpujjZu9w3Ai8Lg7sIihPQwLSilIoCWcgwUV1JqJaKx63CyDTBIuBJc/ARTkVp1CXt3S5AfA7LCIHYNLk1NUauIKzl0h+rrK2AwmZ6ZiVdxrF339w6oR4dBRMVnReoNrCjV1ZQiarIdAbbhb9SFbLcJYOEnXLtwTjoWY2BOAHB2HjAmULKKQQz74CfaGG2GgQu/4/i4Pwxc2LA/rhsTA5RgARjD3wCmrZ0/z/708cefElTDCpgxLnldaANXyq7XZe6Rg0DgzEyJTtRI+HBP6+vrWg7snh/aEPf+xhtvsD/82fe+J6srK/LWW2/JT37yE66kAZArTZf4Oe4JQCDA7/n5eamUaywBvnX7FvvV3v4e95c2tEcyUq9UCKwf7e3TZbuwOEcW7trFC7K9tS25YoEMRwCOODbaBwCjRC05t3ZODvd2ZWFhUR5u3JXv/tX3UR+BDih3178jv/M7vz0BAJ8sBD73vU8CAOKiTmoCclINQIsjvWCVfWq3nqKr+6cP29RqbfQUeI5XnZ32X5v2QDAJUskBrBgjThgT0PRPfSDPb1RdHFBwBfHbZwDiXMYUtgUAAIA4JpIdjjsuHiNuU/MmoWGXTEhaCUmD5AM2DUCbK9jChr/a7X8nefzAlbDEDEhjRJ5QA3D8GuzxXbLTO9sEOhOPZHqe5P1BgtFfcHsMAD3GZIT9wmnIjroLJGqcVzgbmWFas/ZdZXIMiir6izt2/ZjH+P0o/r63CGTAYayd6eYdGMswFigTXT/FeQkAOva/LXL5bXFaADCMXYFbfCeWisrguLA8wzFxsfcgBiL9KohhAKDef0LC45jya52v9BmgQ10wJwDgcx8TJif82WmBswKAzoScRIhh2ziA7nkDhMnriapV5lx7Ww/l3vq6ZDGuh2kp5jVXmJmb4/w4Vygyz8Icn3rg6Sz///CgxvlxEw7xqZRcuLKmhBNq3iG2OYd3mis+rgHYjdqyv6+LMCC9FB0BhXE/MbYNaysjQFjb9xeUBuOqESzAbATg1u6YFqCaMLYjZeehDeiG3GnRBGR5cYHkgMXFeYH0FmM2q6qUhPHZZ5/z+rM9JTIs5zOUigobFalWqpJzGrKhM5UCUEhiR6TM/o6bv0BTkRUfGWjsd2Xu/Kq8/bW3JUoFzIsi5rVuPHRjBueGKacxmNDcT465o8f/4xmAPvHHP4Y9CzAtjwMZJxqAx8fSrxwAOFWcoiuqJS8TE5DjO4C9PAgqmDhbgmUJ2CiNThNRNYpo36Chz6TTCbuBUCoejv2GMQkscY1fbNCmwTpLsPti/aFYF6rP8FOWWlcn6z4LzGkGmqMwmFi9qBPr+GlAVtCH5T2wRK/VGKhTjmFg5zUxfGM2tljyqwAgNp8BiPuMuqrR4OvS6eCigcso73HA7GJfMMj6iY6VAvtB1fSJsJe/L+7B2HZoB4CvSFjOra0RiDJdRjsWAMC79+7Jwf4Brd8BQuEnSrWRDGEgxf2BZWZae2gfBQIj3p+Jwhtw5j9fgsQZHeQA5q2dO8f2wL0/fPiQiRZMYWCuQb29Wi0uucb+q+fOSaVc5jMBOIfJwNvvvEMQDn+7f38jXjXD9Zj2Iu4PbY7BEOcz91BfTwz7gLGKY6p+ZUBNDNVyVNr+OAAQACj2R/kW+pUZgBhzsFqpDwCAdIpOhxLVGnw25YMDmuRU9g7YprmFWTk8OJQr167Kxx9/LHmYhjgAEDqBYE41wEqN2nL+wgU52H00CABC+7DbJQD4u7/7u9JovDJhAL7A+cQ4APDC/kcK+p7QBfikAGA8YZVl9v31nToXAh428ixvbAoWC/rsY2MAYiJIoGEEANgH7nSCmZycMRa6RRC8WwAA/Ym1DzriPFGUItCXBPCfFQDogyjDkqcXDQA0E5jTdnErSbXvPwkAqAtWx4t4dzqQqzhuH5dUjAEAjY2RBABx3YjpvnlMf7zVxUF/4Y8gntufEhHmAOm0Z228NBY7xl6cO0sTMGdE40laWLudFgDMxC6eAABTMpupcay9fG5elpeWZTnY9Njr/aRyAgCetsdPvjdpgRenBX7WAcBuo66GE1vbsn5vXVKNFuNtOpWh7BHyLRB60tk85+kAB/H3bpjhXL/a1lyqF6Y5D79weU2JHyGIGWCHHw8Atpt16nFjg9ki5vGjwKvTAIC2gIpcVquDuo444YgeTkKh1mgx74H8ii6ERqppODdPZuDS0jzziCQACOLGRx99KEvTSqIo9VSnvlfZZ0lzMWVu8rqAyjkVK/Hc/6FJSKKHugBHhcwAAJjK5tiOyYVUG396NFnpy2Il3yyfhDLsrRtnAjIBAJ9trPrKAIC9jsg/+2f/NVFzAAfoOLaqP7wJX+wS4Hhi6SbGo7qBuaCetpvEAJ2Vb6KqFeVZKN/13GyTQGASAOyfX1cmsJn7Ev/vlWFqkmUafX1mICbYcZCCUYOLUsNKfNUFGOdSZpcllpZ05sKQ2oRxWWerRQALn7P01B0bgwh+R4KJYIWEAKs1nPhjVYMiscfoLHWFg5LZzPuMAlwXGDMEFh0QqO1i5ciBpHsuqXBmHGSrudJnGzy4v3s+/dHJOSK7VX+udQE8FDhotZhkq3uhltyunVuTixcvyPzCwkBXuXvnHgcdvDMYAEC/BzB3eHjAAQUBHitAAA7RThiM0DZgzWE1CQCYse2SWn92rzgOQCyc48Zrr/G6cH13nd7k4tISj4/rxiC4BTdbETm3ukqQa293l+xA0N0Bkr3z9a+zrBYD2f7+UXy9Zr5B7RDXl2is4col/Bs3V9Hl5UU+D+hg4PkThGyoI5cljrj+N998c4AB+PY7b8vf/vhvyRCFMzYmKfguGMgY6CvlI/4NGoCr51bl1s3X2X67TvOvcahsvqP9Ay5YYAWUJfcLs2ybi9evyYcffijZQj4GAAHKAkwFEBi023Lx4kXZ2/uyAcApcMBESksi09Ny7p//C15/s1tkv4dGYxzLhgABZzQBO23Ye2G+9yQAoMYhndDlejVlCrsJ5GgX4EGGmGm22Hmr0QXZ3NiQz7aO2I/LwZyaHomKaXelwQmiAYAxUzsGANUN3RiANkm22DUMAORik4v/ubTT2HTgisVyWyhqtRB/1HjE30YBgLaP7Y/4O7gg0dcUxL425KjW2+BnKOM/zhmQ30+IWMfPwWFensTQ0D6HeH3cNm4C3TmjBqAxAP028gGzjusoyRLt/jimpdzDNhyHzP8hEh1xTHDzG7ge2rNPHstAOy5QDmlQGlh57A4DAJMLUXxebky3uSHmObahT9rYZPEfyRT2RRmUGYP4DMCYwegxICxJ89vFxnw7m2kAwp4MWzrQxLcoZf4+X8owvl8r6big1z2EweKVAGv7nZwByP1t4XLUMxrJACy6ZjubhtMLE4gnFzJpgS+hBZ4UAIy6VeY1WgLckoxbwXlZGYBhS0tTdze2ZH39nnSrVeYxOQmpDdhK2+JOwNwei98030MRTasl9Yzm+/mSzleWz69ofpUGMWM8ANiNOswvsC0sLkqxmIt7QXJcOwkA2O9CGqtRvqzECM0Dm03HwOtq3pcKNf7Xm22pVatSOarw762eAoAri0uyt78vuVyG7ETMp/xKK2k25aOPPpLFmVll6h3ukrhReaTmKMWeAn+Bmzda3qtjMySbdM7TrLeYTzWmcjz+3NqavP3225Iplfg8uuGIMX6MBPG4+ctZAUAJjh9/JgzA44PaVwMApD6byH/1T/8pgYmXFQBMWonri3v8IzorAGjzaXuP7WwGWFnQQ+JnQBgSo4y58ILj5ycAcI11Aq1M8pwmWbIbGmC3t/soFkj1j9MCCAfNBO/YOrFWCnQKSSrKPCMFu5hUYmXelegWMlmCXfNzcwSVAFzBeIH6aSg9c6YhNJ/o6CQfQJ6V/FK/0LH0LJm1exhILHpayqYAIExB+oES32MCSmCu/xyNlYrPQ5dR90C187T+DPy0ZMwAz9ip1gGfZkIB7UCyFnpYYYp4PdRqzGfJ5oNm3tVr1zio+Ane+vp9uXf3Lj/HhAJsNJQCor0AnoHiDfORxcUFluFtb2/FZbsATfGc/JLbeGBxSb6VBhMcm55mKa25fX3++ee8Z5wbK29oD4CPWJHD/7Eih1Lf7a0t6vJtbW5ykIOhBgZrDFiHh2XZ33fGGnDVhX6fMYzgDpbTFSyc30rccU4AgOgHKytLHJjRR9C2uF4zHMF+fEZhyJJfvwQYIOSP/+ZvyBAFcELDj0aDZbm4hr29HceSVBdgAwCx0ol2rexq2UG9UuXx9x8+ojlOfnGOOh1Xb96Qe/fuUQQZ14MSYDAhIQjMMuN2W86fX5OjowOZm5uX3e11+cM//0stAX6uGoATAPAsecOzBgBTnjkSrjMJAG7sTJFZe3+/yfgHAJCLJD1dCe90tRx/FAAIjVDGLQO8hmht+lo6xma2OJZ1K/XGrjKncJNz8AFAPw6PAwAtlvoAoI4lfTFrxoG0roAbAGjfY1t5rnejnvFZAUBrt9P2oWEAYHK8smMPS2CMATgOALTP/THZ2vM4ABAQ8nEAYMqNY08DAPRNn2z8RD/zr88WfgjmMQHzSrW8kncrscLYoACk7mfn8BcwbZyw8xgAmGx3HseNKT4AyES1WyMzPN855LymkI44f3ljuczFMRvH7Ji2APuYSdcEADztqzT53qQFnnsL/KwDgBknGbS3uSV3796T9tEh5+nZns7PWzHwpPlVrVZ1Otg9atZVg7ysrq7Kwsoq58+lOc0jUmGP8bSvBTi8BDiXzpBwgY35HxiDcXXZIOh1VgAQc5pGA8aWLc6ncL5OD2pAkXR6WhIcChY7uzEAGLXa3L9QyMaEHIwvJrXUqdVYAYWFPJqFNCpaXbX+Gduh0G3puOWAQInNMfsAIPK6bqS6tvViluP1woWL8tZbb0p2WitBUPkxrJpynAnIBAB87iHliU74lQIA/8t/8k8IDJwMANR26jltoydqNW9nc/t50u/H005LoBwib8cxEGO0RpAeITPuCY65sGq9JuVyRQSMO8cgo2hpT514YViAspgwo0i76Q8A2EP5JoIF3XszWQ3IFQQgNahAAKpUKwwsCDL4HH/Dyg5W1On024YJRYcloFh15+oHSm8B0kFnDs6w7TZXNVDSigm9miuoFgTMRRi8A/0ePsP1FAtTcuv2bahXy+bmJkEerphlMlyVwU/8A/XagqmCQuqyStc/XKsbgAzY8if1+Bs0eNUpVt1z48fhyoxQIsWEgL+HqhFI3T/d31yhANypSCwehYKSSfF0LdNWxqMObOag2WXtMUFVWMJDA7HbZftE7Saf08L8vFy+fCXWx7SkZeP+uty9c5cgFdoN7fdg4wFBJgKA0iXrDIYTaD+AcABZ5+fnyJqEfT0AR3yGa9NVJeh8aUsE6ZCfYTMmHdofbQsAEH0LJcB4FthwXh8AxOCO0kT0FWgAYr/333+fehgABQ+PKmTEUQfQleAayIAJAPoavoPvg5lnGwZffH5+eZnXZ/p66AMA9Jp0WtY2xfW++fbXCPD9xV/8hSwtLsm7774rP/rRjySdy1B/EGVlOMetWzel2WrK1uYG77darcva2prcvnmb399/sOU0/1QLMGpoOTVctLGyGy7M8HrAAATjEQAjjvvajRsEZbHvweGhpKI2n1mrWRdoP5b3H8r/88d/ogBgKiXr69+Rb3/7W89BA3DaMQAXJgzAJx0EnDZpP6YEMtPe5/v0K0t1jmNWAtxG3wiwSHAyBqCNLxm3QNN0bmtN0RXuloTs8z9+MEcNmVZXv0EzI5SESM4Z/TQdW0/jvy85oPFGxaxToWr1GTDCSbiBgR77m6ZOngwE+rMZ6AwAKM5kiOdM6JgZCMX3M+nc5+7TdFQfA596/WtEXLAEgbHbM1yyZ+Kz2WMdV9OBxQKRY3BbbPEBPX/C3NeAHXQyHnALdAw0jBM61mLMkCYZYgAAIABJREFUUg1WykV44Cripo6VkbLDkgtlw4yxhjFwE3022V7JEl+LiT4rf9QkfxhzP/mKpOKYPJwBiOvhvYdYaAulG7UG+hgWSK2v+eOhjdf+YpeNebo/nH2hcdxfwLR+5X/XgGiW+HqLe2DcaFu5cc5dh7WfjX92v/4z4qKSG7uN0aiSIikJHaM06yYSr87X5QpE3VdhWBVKt/1Ix9W4Ia3dTjcRROJpmy2eDjw3dz2dlDLpf2NriT/30k+LAXi66z5FqJ18ZdICL1wLPGsA8Kw3PGpxJz6uYyCPOg807/ytP77oe59rqybw4cNt+fjjTyRVq3B+kENK0+kwv9LvDEo5YNjAPPlBN0OiwNKVa6wUmFrSip5UuuOc253mt8vPbAzoV7Dp2KlsQTWV5E8SOpiNHduEyfGyP97YgpHmECnJcP5frzc5f0fOSH1zlxMjF1ACRl41vkWNCZFGcQyE+xrzfV2QhQkg8p9UqaAVbI0mf5bCFPOXzXufkTiwlNPvBV0rAdbKptDNqTqdNPPrJqWM2tJAztfryerV63Lr1m0JpiGn1pVeoDmbbfFczWkAnrafnZXABO3CYX00noeKzo922hkpThXlWx+U5a/+6q9kb/oGL7mdapz20r8S3xs3+p7aBdhaJ1HgkiSMAhc5bkt3UQGUlV/77/4bxoNf/dVflSvXXhXpnifZKtWL3RJEfvmX/zGT4pcFAGTi45W++MHkeQGADzY3aADRqNUIhO0d7JNqDcaaab7hAaGj2OQfv6sJSEAwA+YRcCslyAKGnWOfgU2FzSzQATAVoOOQyRDsQKktACqueBfU9QlAH0t0XckrEkSWZzo2F0pJAQwC1FIgUMGlXFaZUgjkoIYXCiV55523ZeOLTdnY3IiTu3QmrVpr7h8CCK7LAreKimvwxzn9kiMfBLSgE6AsyQGAuO+4v7sBBOYk2HpIYMA2cG0CAFCZkgqqth2L0RiTAAGS+gfqsusYDd7AS0ARK0g4Rgr3oyAB2scGMLAIrly9EgNtljQ9WL8nd+/ekdVVZa4ZAAhQDc8KKzzKAFQAEKAUtoWFeQX+AGLhH4w3nNMVGY9M8rvqLuUBgLdv3+YzQvINABDnw7XhuaMdAeQBAETbowQK58XvGOwAAOKafv4f/Ty1CgncVQBgl2V3b5ftif7Bsu92iytsJpyLvkFGj0uMAQwCALywssJ+TlZdoIK3OB5MYewZkwH4zts89h//8R/L+bXz8v7PvS8//MEPYwAQbYL+f/v2TZZGl8sKoG5ubdPV8fWbr9NNe/eLB5LPF+RoV9252vWWgnp7e1IsFKRbKvK5r165JA/uPyADEP0ZpdMH+/sEyqEjmO516SIMwA/vTu1oV/7TH32X5iCoawQA+K3f+i1ptV97xhqAEwDwLDMBPwFA3HnWAGAt0pKPo2ZEtu3fby2ow7dzYzspABgDHcbgwuJJqALSyUmiz67DO+iDgAOue26Cydh/DABochJgaANAG5wAaqLgg3U+KIkFFz/GxyWcgTIB/RjvP9dhgCZBHRzPuX8zBrR1PMKWBAABrNq1mNauAYCMlzETUadJLKVv6oTfZCb0uChXtn20rNVAQzMxGQa+DQPqkhPA4wBAf/w/aZ8fBwJ+2QCgLyKeLHOO+6FLlpIAIMd11/8NiDwNAEiA2/X3tAPiM24isZaGxMOCrK7lKFI/lXcJYPwAzgYA+gC0HfI4APBfb69wNwMAe4kS+JP2i/5+41KQJz/i5BuTFnhZWuBnHQDMRz3mDacFALckR33z5avXCZgVF+efCAA0QAJjG92GnwEASG3ySPO8MMww3wbBAzhFrdFgHoK8GflDvqAEFullXa4W8LNeSzXJ4RaPeVbOAScV6TA/A5Mf+VDQqjOf2XmwrrJLKVcCnAAAjfkPABDXYm7AdRis9Hqydv2GvPbaa0MBwIH51rgOPOZFPCsA6C9g+afyAUD8fRcAYLEo3/pQAcDd6Vd1jhX052svS8x4mtc5bvR9OQBAN1maAIBP3jW2Nzdlb3dPquUyA8dhrcpyzCAH/bx2nBRBqwgJDJInBKhScYrAA0ALmEYszi8QOMGm2nO6YgDwgqKkPWWFQSMNKzUAARHY6vUKAT4ci2wQZ6pgACCOAbAPYGK+UJCH29tqhx4pAJhCCVevJ/lsum/AAEfXbF5eeeUV2dneIWAC9oBN4AE+ZrJgIWaZQCoDUIcCK/XxmQUEBz32mCZhbsXIfUeZg/1ktEsWoWPVgK3hGDLmPmgJotnZI5DhOowdo4YmWn5kwUwTEu3sEIkF4Icz8Pocg5Aahg5ws96AY2CwAQMQzEtjj+A5fXHvrnzyyScsJ8U50SYATA0ABMMHz8pKhA0ARGk1gNs22YrQAdRSYGOIGniZBACvXbtGYAz/DAAESEeWaRAQ5AMwgeuAnT1KkjcePFD9vN1dKZVK8gu/8AvsL/jbQbkilbKyAHGfYMnh7wCXkTTPL8yzD4OJyuTeJdkGAF5eO0eXLQUAlbmK/5u5CdqSuoPvvktw8k//9E9l7fwanYg//ODDAQAQ78+tW69yQgMRYrT1nU/vyKVLl+XmjZtaiv7FBgH2g0daAhzVW5x4HO7ts0S6PaUMraXLFwgA8nm222QAQgsEYOnW5pbk0wHfUwDUaMtGZV/+7z/8I9hbo66RAOA3v/lNiaKbEwDwycPic/vGswYAeyll1vYky/fjoK2M0o2dQ9na2paH7cuOoQw2XIoMYrwn7Z6WgvTESuf7Wis+SAYVQsayJwAAGb8cEzDNRQrdLD4rEDfohG77+GOL/m2whNMY1bxnjDmurNO+jwknSmWw4d3OZAfvS7+nbRAv8njaa3YcY3TBxglAn+pdYvFlEAAEs9uOidgdA4DumAMAoPvcFs4w7uHdt4UxLkh5LEu2mbsgAwTtXMYe9+9jWKdOanCOK9kZywhJnCQJKD52DQ5A6z+fhMsvFknJ/tN2tnlE/Bx6j2v1+tqNyfu3PgbQ1gd1rd3860sCgNZH0T/70izDGYCmtWTt67crFxfB+ONio9Ptc+AwFnawhe7nXKtC9v7aWprjzvTUkfZ610wp5+447Nme5G9jAUB3kI4o468PAJZcvz7JWY7bZ1wKctbjT74/aYEXtwXG4Scz9W15552vy7989xzNurq9GiuhMOohrxqnAXjWOx8b78/IACwAAEQlz6Mtmt4F9SrnBlgAGcUAtPEZY+MjmWJcXLryCgGz1ExJx4swonmhacOmvPzPb5Op/BSJIxhbp6amJGrV+HE61iQejE/jxrP+eAPDyx5zJ+gWQsoE841UKkPJIuRHmMv3em01auy2WW0XBlpRhXEAZBVIVSGfqZY1r8lIh3lwsVgiGaLS1gXIKEIe1pFML+L87ujRluzt7cl0VHeVA2osCS1AXKMBgN1uhjlbDQzEdksqLIMWOX/1Nbl566Z0pgv8PZXqMwBfdgDw+9//vuyUXuF9TQDA4yPEBAAcE0Ff9hJglB4CAKxVKlpmebCnduizMwzMdHsl0BOpUYYDJGZK09TXwwZgY3lpieALHEwBcsFMAsGXYAqSGMeEI2jhSjO1BLgh+3t7BKgMNKQtOlh8xaI06nUF+GAFn8vRsAIJHFx8AbBkCwqY5DMhB0gbHLDSAgZZ+aBMgAcsLgRkJAf4v4GAQTrrGGqD5NSk9mKvo4FTgyEYGBoowZjBvTE5c4AfQbswZADnZB/lPmHAdukzNRyQR2o7ElUF+vDPgEBjTuI8vHbPSKRrzBtjJ1BsXRPeJOvCGIpLS4sE1KaKxZhxt373jnx+53M6DpJ6n8vFACD+nywBNgAQoB0GHACA6BdYRTImIJmK7lqR4PsMwAsXLhDoAnAMABCD9vz8fHzuza0t2d3Z4fO+dOkSgb4HGxvsDwAA0U8AAOJzHHfv4IjgHmjv6G/7e/vsxwYAgiWHNgVAqKCyJoy4NwBvl9ZW+Rn6LiYMOC7+DwDQtAPxt6+//x6B5L/8y7+U+bl5avIBKAUNGSXA2AAAvvPOmwTEiyUtaf/8szty7eo1ufHKDXUr3nxIBuD+w11leLa1xA1mIDRiKSo4AQBw48EGnyfu59Ubr3JAh/vxxuamlHLQd8wTAMS9tGqH8h//4A8VAExn5P76d+Tf/uZvTgDAs86An/H3nxcA2O0pwLd11JaDwwN58OiAgHYt9wbfi46b4MHUh251PSeGnUJpP2LVcAAwcivLtsDhN5dNFH0DKD+G4l0M0v3jngQAxMKAXw47UAzpSoVMAoD3ldBEAwBoxkB4X30AkHE2NqfqA1G2KJRkiCmQ40ycnOTBYyYM7phxoYI7fszgcyWYBg6agRHBWAcq4v90tneLQbwvdz6UMqlRlZYy2SKRsRnHdd8kAHhcwpcEsWwsHHaOZKI0MnF6QgCQk3ZvHARjg0CeZ9aVBACTfdL29e91GLtxGABox3pSABDfGyjhTgCAAAxxvoyrITAAcEVasrS4KCurKVldWZViYZ+XMAEAx/XsyeeTFnjxW2AcAFiqbsrXvw4AcE3zG6mTDIGFHxAo0kF/AWLY3Y4F8MY00djvPyUAsLzzUD786EMJGzXmAumO5kKBi4t+CbCfJ+2G0zQ4nLt4RSWLSsUnAgBz6SwlsHCfAOSglcf8LpbVOBsAiLEGQGW91ibQWC7jX5nSRCAn5AtpEhXAJIf5IABISl5Jl/tAWgvSRuXDfTWxbDVYyjo/t8Acu5MuqvxSB+v+oYRRi/lCeWeb+Ua+fuTMzVojAUC0Zx1mju1IDlx+u3blhty6fUuiUt5VMvTJLS8DABh3awCsXgnwtz+sMIebAIDaQuOW3yYA4JgA+bIDgDvbD8m4ajbqBJm293ZkdnaOACBWYJBwUQuwrW5N1OdLpWSqUKT4KoISAtrywiLBPqx2AMgDwIbvojzYnPQAeECoFckPVkaQqLUj1XZDmYslOlaSiX0w2Fl5KL4L51gAgEiOUApcmirogJgSAkHYaDzRS8nlS5ekVsHqS4tJI46rNGywzRSgy+VLBDj9BIXMurhcy5WNAmDzSoFSThPBAEAzlfDFxXH9gWkMOQ0jMxnpn09XirpOE8h3CwaLA8CaJp59XT2+uE5/EYkIkkcwFJU9qIw8MyMJQwWKcD6AYiidBdBUKk0RjLy/fkcePNiQ2dlpfh/7wgQEYrsEWhMagPgMxwIAqC7A8HnR60xqAXIgTZQAg66PgRYg5GeffUYQDgAgWKDQAgTAuOvKYUcBgL/4i7/oDDbasrt/+BgAaAxAPGMfADTWEcXWoakWpuXipfMsrS0fArjO8P4BjFhiDODRAEC8Jz/64Y94TIDL6LfI330A8O233+D7kC9C26wndz67QybqK1dekb39PWk+2icDFgAgheZbCjQe7u/LwvyC1PMKEi9eOj8AAF6/fo0MQACoaKPZYkG1LMOUun81yvIf/t8/mACAL/6cf+AKnxUAaCcx5l+jmyOwvXkYEMjeq+hKsxQv8H2GJiD6IUx9AC61DQAUZbT1esp41v/3wTEwhLGZRmwS6PFBQH43WU45oCvTX4Txyy19DUDE7MEtwQAENytOGmBeAlFvTzGto4tJ2DAewF3P33yWXrIrWeJhDsX4nCXAsWi4LuYMHO+EAKAt9vQZBLrQhEUEMASMFegDVfhOrB3n2Oc+AJi8fr9N+/1jcC9j25vb4DCtvyRz7rhXbiTwF19AX5d1YAx2fQwAn88AxNeSACCfgwMBrY/5QG4S6OP+DjA8LsF9UgDQfzfMXM1cnocxAPU69F2yBcZUVyVOwl6b2jevzeUpg7EwL7oImtE5zgQAPK7XTT6btMDL0QKnAQB14UnvL0xp/BxnFnna1hgHAFr8GnX8cRqAYAAiv6zsPqSbbbpZfwwA1LiqXHeL68x1uj3ZCUvUAJxZuyTFQlHaBUj7gDVXIaMPJBF+D4zvYXpjqVDWv/iCi/GQ6plxLsAGAD5pu9r4bfeNaiACbLU2JYCkp1JVxeI0GXx4cmzjXp3VA7negewfHEhU3tH9AiW11I+qUq3VpBdmSZ5YWjnHHKheusX2m0oHdAmOqiA6dKW6+4iVUzmUDAchmYGcSzgN6XhG1MsyT2nCjATmhc40ywDAVlEXXF82BqD1R7tf0wD8nY9q8mff+zPZm1ENwAkD8PjIMAEAx0TOlx0ARAkwTBZa9QYDzcP9PZmbm5WpuTmCTGCMIVGCWQgSRgQpJIrFfF7OnVsjMwvA39LCIhNMAwAtyfJ1ARGwAQoCACGIR9pxg0AKSkyx5bI5HgMgEFgPCHJIgBCEwB60slEEMxyrVCzEWndgXvEYuRzNNVbPrZKhAQYgreOjDoMwS4dN4y9T4P99YXoOMixbBptOjS1MC9BKSAEAMjERdasydp8eF5bJ+BtYG04cPwBrMGRJp7/ZwGZaBn76qGAe2HVIYp0+lRPQZ6kt3ZD7EwDsqyW4kaScph7O3wdb21xVmpuf4yACxt7ezkM+fwCAuE8w7sCyJDsmA5cqLQE2DUAAgDgHQDw8AwKAzpwE/QPP2xfOT5qAADTGsdA/AACaCYgBgDg3gC5cH0A2XM/W1haPawxAAIB4htSsPDySaqUqVehEOgagDwCiXyFhRB81VgyeUYHuwAoAgoFaOTri7zgf+jESNyT6aFP0JzAAt7e25ft//X25euUq2Ym4/tCVnoMlhWt8663bWj49lWe73LtzjwDg1UtXuSIX7R6yPXe3HrL94QKN+ygfHLK/VjMQJE7LwsU1AoAwAYGWx7WrV2VnZ5c6jmij2akiQYE0jKfBro1q8u//839GXeOEAXja2e6X8L1nDQBKSs2Yyq2QzNpPN3QFuhYp07RXOK9alKn0SABQJ92Pl8py4hq4Ulnon7oSex/ISSYQNkGOWYFDJuZJgMmOF4OJZFWnHNP5cQDQZ7/hPfavARNzxDVsLKHKJGWJ4f7bL9UdjNWOte0526MEGNuAIZP3JcRzA+X8BGYUA9D2MZYjADn7v93HQPu6cxkDMOlS61//sGQuuQIcA4BYRPPu045jbs3x70OMRfz7jIE4x1hMvmLmAoy/J1mSbNeuagpbCTAn7QkGoLa/sgB5bk9rcRgg7e+L/cnQd9tAXzEtyoQJDb8Tr50PMnDivuoS9GEAIL5vIvTxuO4SxXw6YuVDPsRYXJSvnZvjYlshr4lgIBMG4JcQpiennLTAM2mBcQDgVGWDDMBfe3eNgJCkGpq7uPjSB3SGc3nGAXjjbmr898eZZBxvAgIAELlGbX9HPvjpB5KNIDkyyADU8aQPANpCHP6+G0zLubVzMn3uokwVp6SZB5uuJ51OXaZKUw5kGw0AIu/64ot1LhpicX2upCWvZn7la8D749qo8S8JACIHoMZePSKDMxA1JMzlCmTsZTNKzgAAyDyz/Yh65tWdDeYsraNNNVdrQQ+4Sa1mEDiWVs+xAq9WfI2XkpWOklq60LPvSn1vh0SBbBe6+OkTAYAYV3dZ5RfK0oUrlDmq52CYmZbAaUQ/tvg3rgOP6WBn1QAchb/YOJwEAH/3k7r8+Mc/lju9FV1gnWgAHvuEXnoAcFyAk1Rfg2jsvkN2eBoAoB/QLMj0J66jAuzTcQHeuH9fHm6DAQgAsCu7h4cEAEvz8wxIYGqBmlyuVgiGIAgBAASAsrZ2nnRlBCpoAAI4AeMP4F4xlycAhs+wuhKXydJ9N+3cemGLXh0AAFEeCsADWn9INgA0WQkWAECALqoB6ADAqSIBGlCoDw8PCChB7BNT9MWFRcBz8TWjbXE9JjyPe5meWeCKEZM0AGgwtOhEEkBTgWCbAmwozaHJh3MlDIOMAn+OXYIAiSQMAB8dpJwOIvYnQzHtEm5XJmwrP/bsUeqJzRIGv6sZoGbmGvgMGoAss41F940pqO6Ruk+PDETcH0uD3XNg6TTdkqFM25aNjU2ZX5jVgSSjLsAYlEFNb3XUOXlxcYEuUTDkMAAQK0YAANl2XWUUJQFAaIMB4DJXZ4B/y8vLfAZ37tzhdwHSAaTFZ+vr68qgy+cJAOInAEpcDwBA9AcAgGS9OQAQ+/slwL4GII5NkeGDwwHm0hRMZ4JQrly6QEZUpVLm8wStHv0YDEorxUZbvftz78vmxqb89Q/+Wm6+dlMuXLzgNACzBKyReOPe33jjJr8/PQ1qflu+uPeFvPrqq3L54mWWJ0eHZQ7IDx9scWKQEdWuLB8e0e1xr6dl93PnVwkAooQaxwfguLO7y9JjgOBzU0r9n4FLF7RGpCW/953vTADA0wTxL/E7ZwcAnTu7A6J6MdtNx4duAKA7JOMPAPZH6w0ygdviNLzy84zrUaAuozCx8BmAvVRjwAWY4xMBEbdy7QBAi43J0tNkAmElrhTcxsTWgTZWXmsTzCQQ40+4jU2lgFESwBv8HXFvkH3VZzLimB72w1MYu+8kTEDsjwWmYbHa/jYOAExqsJkTq192zPHJA9BiUI3ugrqZEYgxBJNMRN5r8mbRPxImbFjUwfmMAWjXYfdjCc64V8YH3pIg3OB3lbXOtrfyawe4kdneUwCUAKDpJvrAZE91cq0N2Oc9AHcUAJh0N9bv950b7RoJNp4CAPSfP/5v57PrMQAwbteuLsAWcx2Zm52VhdkCx7rbC3WOB6muumMiXqC9Hoetxz2R4Z9PNABP126Tb01a4Gm0wDj8pFh+MAAApoKmxroTMgDHA3jH38X4758NAMw2mgoAHuzKBx98IMWekhhQAsx455h+VgJs44TF0b10Sc6dOyeFlYskiLSyamJRrx/GlU52hya/xDHC/RFxGXlFUyIutMy66oCMG1mN4QhGN8bYpOlEktARL2j1NFfUyq2ONBqR5iiB5pr4CUB3Zg45NPIAx+xufsF8+GjnLrUC52pVzd9SgWqbBwXe5/T8AseHw5ICgCF17EWKIWRAulLdVwBwtq0AYC8Vcd4HQGwAQO7p/LFBM8qO7IvKiMyvXpTbt25Lo5AmaSRMQ0Lmcd3cuCOe8mU4KwA4ygQkfuaO8WgMQAMAP+8uK/EnNHfkU97AS/61r3wJ8NjnMwEAGXDq1SonunvlI5ZklubnGPBoMNBoyN4h1AHU6RTJWz6bJQMQQQOg2sLsPH+idBQvFkxC6G56cKATVtCQoYmHssV0hp+xtLhRZQnyomMAYvILqvP21hbPN+9Kg/F/nwHYiyICjVPFghSKBelEbdk/2Oe1ocwVAwZWgLKhuioBMEIiUavWJF/Ix2BmvjgTuwpz5ajdVs26NtxtoQfRYwDNgmllen9kJGjgtKQBXEAwEHq0lFe3X79sCwAgB5CYAdjXVOB5UWwLYXwvIRs1+CJJAzAJtkbKtKcEBhxmEKKvtSbVylA0gNESOHPsBJPh4AAGFFP8Dp4N+gPKqbGi1IzwvENZWVlV8wAHAGIVCu3a1y5UG/mTAoAA1e7evcvBBsCfAYD31telVq3GACD2Y/+s12MA8Bvf+Aaf8zAGIPQsqYmByUMQEGwEAHiwj37YL10sQQcxDOXyxQt6vx4AWAZbMEjFbtTGAAQgh9UjAHoQHv7000/J9ARAh/6N9+Str90m0DczU5JavSYbX2zQTevi+Yt0/+oeVVhqvPXFBtuvkM6RvQgG4vXr12UnapLKP3NuhQBgrlhgn7185TKvE4PyJ598LAuz09TuXFtdJpMwk2rL//mfAABONADHxvwXaIfnAQDidrf3GzSPubOtsSEKZpThmp0dCQAyXgmExxMMQAcAagDs66Ia+IQ/j4pdnPyGAeMMY5B7FqZ3h3dyqFut9+5q3NVACamHeLJHVmDi98SzDtNgnutkGRNrLKQkt5OCgHr7CsVYXLXFFwPbFADsyzdYDLKxIQnl9OOzApVYlMKiVhLIMnaeLQCZARXGqn7sH7yzoQzA1OCzAqPfBwDtOv0jDSsLTrZhks03GgTsT0GHAoEO4EO8t40LdaalaLW2A33CldUOYXIawDwMANR+NegqzbHZAxw5xo8wAbF+YNdJhkF8narRiHHJT8Bs354DAHPpJjWY15ZnKYlxY1bNq1JdrW7oM38e67an+sMwAFDfq0EzlokJyKmad/KlSQsc2wI/6wBgWFPX2sbhnvz0pz+VmSBFwMwAwBSkjtx8w1/4snFyN5yStbU1yS9fiAFAzA3KlT1W8yxAO8FtwwDAXAblwm2pd5XoUHQEDdiskFVv85tTAoD4Piq4ms0O85ogVM0/VGYBeFxYusy8L91z8b35BQkJjaMNkhaKR4fMI6sut6q2A5mbm5fS3Dxzm9by28zVAqfXbwAgAFVWCrXrnGt1pH0sANgUaA5HcpgKGPvnVi7IrZs3pYGSajAIkb9SakvHsX6jDo4TT/q6Pw8AENcLAHBqqii/+2lD/uRP/iTWAJwAgMc/sZeaAYhb85OSYbeaCpzY+ZP2XLd/e8jq8EkO1Z/I9Ve//QBnYM64Y+ViDsC4PYd/vrVxXxlWNWgvdBQAnJuXmfk5rrpncgUtv9zb00QGZYtOQ23t/HkGLzDvfAYgzlTMFShWurMHswOAaKoxlc5lYwAQwEmtrgAgghmelQGAW5ub/B0AoJVLgR1oDEC/BNgHABHEARSi1AvgZTad5aQbQBIGhKjVYgBWlkBXao2I+5mmhAKAbelSWBUiuymlajtgj+VYNDTRxA9uSpzYi3NJAgMQ+4BF4QYTMl1CFeE3bT4AfeybDvHDD16DJbZ0BxwsX9Mn2FVgD6XBKL2FvzyTTCtZdqXCLvnB8e0dGAjcKV0JQtCHhl0mE/J60TZ4HgCvAACCAYiBcPXcueEAYKQaW0iaW20HACLJMRctujhHscMugMO1tXMcVO7du8sEfGl5WaqViiyAAXhvnSxSYwBCwxDAF4BlAGgY0AkAhmkeFyYguA/0YWwYVAEM0hErk2G/AtBGXT+PRQN9EAMAeb+VCu8TfQwMPpQuK5ipZevvvv8+B9Qf/OAH8uabb1L/Eq5l0Dh9VyIaAAAgAElEQVTEfrgGAI9vvHmTpb6lmRIH5s37m3Lz5k25dO4Cr61b1RU5AIDYv5jJE/yECzfMQnY6Tfbf0soiAcD8VJGMWDAA0Q6g5X/y8SeyPD8rMEy5dP6cHicr8u1//x8nAODpwuCX9q2nBgC6OVnPLWihWJDRwgEajXaGCzQPdltSqVSl1uiRsVvr5Dmxa6bz7P8HNBvqSjOlOnk5kxzwNAA14DjgK6WARnLjRNHJHtCUwSsP9gFAircOKaH12WpJR2ACKJyIBoxZGAuMOQf3d1y/6gDCo7jPHPOvO77ehIi5Me1wvcNYgMl7xQTWB7d85p5qu+qZhrURz2HMTceCs/vmPQYAjPoTbBsP8NPc5JNMMjMHGQa4+ddgAGqScZ68Tvt9NIA3/NXx9z9uLpOKWX/aR3jfrvwYv2fSqpGLZzm0zDphIuJfjd/nrD8mn0UfbNbjx66RZriSaH8kpzruG3A5vATY5gfWfpo4BVIKVXsSjA3MK6aDBseXoFvjolaYOaTT/dx0hmz8lcU8TaMw3mv/7agrtDgm6xgR/nGBbRiX8DGwmQuUExfgcW05+XzSAk/aAqcFAC3ux4yusXL+LnwkgP3k9frvvoE9w8YuhiLHcEvG3MFjJiU6bHHBuZ1Xq5w/b39xlxU2owBAHyjyrxEMQJTuZudXVUs7DDWX7LQ470dspVmexyDH9YWQBiFhQ3+aKy5+5+du3B6oHsB4HEt+uAU6F3+NJW5LmikjY7jjtFqodoPmMCqPAl4b7iOUgurSR2ok2K1sc552sH2feUixqxrMjWablXjNFLTLA5lbWFVyw8J5ElUyXWG+U8ioDjEBwPUvZKqrGoBhr8W81kxjso7tHjgGYJN6wx05ZL7WkcLMEkkHxfMrjwGA/hjaO+P483gFx2DvGca+tz24SOXMRYf1Y84lHOPRBwD//Ht/LluFK5MS4K+6CchJgvFZAEAkNuMoqKOuwQcAOVH1AjMTgxMCi2cFALc3HxA8qVfhvtSRg0qZJiCzC/MEWcJMlvbg0B/zAcBsOsPAixcUAWt+djZmAOKeDQB8uLPDRIZBCCBgNjMUAAQLDJ+jZBPH29zYYNMBFBoHAMLQotVqkgEIIVgw/4D1APDrtlREHAMBAUiAmihDTmeY4DWaWkKENgegFDU1UAoEU+kGBbp2KBn+NPAPV+ZKsOHCSGDPxGatBFgBNe7pAYAoiSXw5tz+SG13iaImhLpZ4uiXu9mAy58OALQSZfwEYOkngJoA9VdsfI0kSSlgCLAMA3A2qwAm2mlra9OBWsGZAUDal7jSYzDpDABEm66v3yMAuLCwSLBsaXGJf1ONjJxcvnyF2h/7+3sEyYYBgPuHZe6L0mFsWD0DsIG+agAgADIAgNhokCLC60C/BANQ+381/jv6H0pvq85UBhOId959l+f44Q9/KF/72tc4+AIAhEZfuwWXay0BfvOtW3TrnZmfIetwe3Nbbt26JRdXz/PaerVGDABi/3wIo5z6AAAIkDM7N8MJkQGAZjoC8PGTTz6R5blZUvyvXr6oIsC5lHzr9//DBAA8SdB/gfZ5HgAg+31qinINe7U0++HWQ2hnVqTaLTAuSlFd2A/plN6ThuQYT3IA7wjAwFjJW+09IQBoEzgb3xTg6TMAH6vBHfFsDHix42BsYmwFi9C904hvWKnWhREFlMxcKT5somRXzggA2jhgYzh0a33wcFyJBcTJGe893Tr8bo7y9pmOIwaW9gHXJABo92njgN+cQ5mVCex2WMkvjvG8AUAdu7pxIpbsFsYWNBOsYd1mFACIff2kFgtdYPr7btWjQoQ52p8GAMTCz1wuzURQWlrKd2465IJPMeuA9GCP72Exo/OW6UKPgGDaEjY3Q4D5jPaJszEwJgDgCzQYTC7lZ64Fxr2+haP7/RLgWk2CtJYsnlQDMNmgSWbvY3HVWyTHIr5py45+MONccj0DLm+xx8bddK3OCpeH9++ReDCdUo1XnwGo47uV1A5eSbkwzxLgzNwK84ByRjXyokbVmW0UqQOIajHOc9x2VgDQxn0sMfrjo5UAGzEdBQlKtFCN8EwmpxVZkF2BjFVQYt4ZdhqcZ6XqO6wIqu0/pBlIWD3i59CcR25W66HyqS2Z3BRJCM3ZVa1wcwBgPq0lwKMAQJjGMM8bAwCGhRlZWVmRc7defSkAwJELnr028QMfAPzen32PACCfw0QD8NiY+9IzAPlyHgOmBWllOpxme1YAoIEUJ7mmswKAD7c2lAFYrTHwHlQq1BaYW5jXUqAwwxUBBGdqzoHNR/fRkBptePGgwTZbmlZxeTgV9boxALj3aIe3kQL4BjFRxwA0h2BjAC7MzzNIA1iplMuytbHJ48wuLcYlM2BnwQUYJgq9COYUCIppfqdeB0NMNeLMXQkDQqsBcAvGIzl1TXXuv1nSsJH9pAkKofQJGgmdtnNL6mqgtFKh/oRfn4qJoppWRMcBgAg2LNkKVUdJ9w0lyCh9uutWLGzYtMAFwM9njCQTR2Ov4Yhq9mHOxY5d0wP4BxBQGYJWCmfMCUtMcT36uTIKsIKDfWDugutFmynjrsbrRQkwrhFOW2Bsbm5u8ftxCXCCAYgEyZgcHPgcuI3/49hIdsAAxLkUtOuy5AkAIJ7jnc8/54CGfa9cvSpRG9qOhwQAUVoLQBgMQExMjAEIoA/sPJxDAUCdJOHvGMQw8IKVpwOxtuz8/Bx/v3LhPMFmCPTiutF/AIyAqUrjEOhgTpXk6++9S/YpSoDfeecdlskbAMiyeOgltlvUAMS55udn2Y47D3dYtnthZY2/d+oNlgBv39/kBAUlwDTZAQPw2jV51G6wJDozW4oBQHy+du4cNQDfeOMNagCCAXj3zl25fvUy72+6kJZv/rvfF2k3JiYgJwmcL8g+ZwcA+0w/fZ+d1mhs2uFKflNqfFRv5Gh6s/XwQDVbOxqv2pkpxvV6WCDQV4007rdiWQHH+IvH0uHGCdasFtfi+OYm/4hDzwoA1OPmNA46ELBDzTQfJEnqvA26BPvAkIFQflcxHbp4P68EGHFU9fqMhZ2UdBiiMdcDy0+NpvzrVOe9x5mVyW4bDtH1Y4wfZuAx5HjjGIDJ53nS1ya5oDnqe8MYjgA/8X3E6lEujDEAmHBd9s/DYzgGq7FZDARFywL40/EZLNGTAWnjAEA7f1IbMpdSCZRSt6l6uCnhvOSN82VKmHCsbTal1WqoVIgb33P5UDA3yue1Xye3wDLNUzIxJgDgSXv0ZL9JCzz9FhgXdpIAYMoBFn0XV2WIwS39JJuNX6P29bVmsc+o/eM46kkwcP7xGMPweAAw12xycf7R/Xv8WaC2eVeyPXAwOiRi6GLe8LGwkl+kPnlmdoW5RSObU2At06W2XjadVjfgPCodMKa6nMyVstrCj6kC2phrDMC4QsG0it28yuKm5TcdBwQGXQfQSr8ywmSicF3apimBNB3yl0yY1QVMzll6ErbKzO/qlQMSCJAXYMsXpmkO1Wr31EwEZo5z89LK5aWN++1i2g+pKtWyrx/uaQlwRxmAKccATAEADPoAYAbq9jAwdAzAKjXHG9LqZWRpaVGuv/t2bFZiJcADfWdMBx67cJhckE10zHGANeZ3NoYn+zSZlQH+DQKAKAF+NHVd8/GJBuCxYWMCAB7TPF8FAHDn4RZdVgEA4mXdr5QJ7gAABNCWQqllpAAgykWxURPPAYCYYAMwmZ4qaSkjtAQ9AHD34SNtQcfCyxTycTkoSj0NADTgjgBgpSqbDx7wemYW5xWIk5RMlUpy79491exrgd4N1l1XUIrcbNYJsCzML1Djr9vpsXQGJb8Ak9LpLH8C0ANYAyYgAmOvF3DAocAqTDEciw6AH86P+Mbyso4G9r4QqiYPBgBGKdME1BLgHoRTY82EYCgAaI6NOI4lYkkGoHU/Y7QYAAjGnyaN+rPThQagMl806ekD3wz4GQUGMFggIJIxiO+nzGlYWWxoO5jCkKUA6nm7weOiBBVluAYA4nnRBKSNAaVfAjwKAMQ50f4oCweYiGeqoF2PAxkAQIBcANUMALx67Zq0WxGBZfzDBAFsQZiAIEmkbf3BEYE+HAsD6N7e7gAAyFUyDwAkO6fbYykxruHqhfNk0oFej8/grAUNSjAAoY2Iv5VK0wQAofkHABCubBAMBhMPpd71Rp3JJABkAIC4zuXlRYFj8u6j3RgA3AaIXmsQ6IYJCBiGhXSe11erVOXq1SsEAMGCNQAQGoD4/NzqKgHA12+/Lnfv3ZXl+Tn5+KOP5OaNV8hYLeWDCQB4khnwC7bP0wAA8f7FpaQpZSJ345LdPgCIv1erykCqNbqM1y3JMF5Uumn+rAV5vj+VjmqnNiJdCOl2+1p3psmj8XD4xFwXGR4HVV40ABBxkAs2jvmA/9t2HABo9w4tH2yDzrM6dvA5DNF0tTGEn8clwGqkZBsn7ScCAEe3f7KrJ4/HWOh2GmYacpZXZezE3zf9sLaCtl7QZ6wDAPRdgoddD3p+Mmn1n5+VcZN5GpebozTIH8tB09CWSALA9mz508mG4P9hbFyi74cBlXbfwwBAjIEXZrTkfq5UlNJUSS7PbHA8Nv3cZqvOBLDTwXjekUw2cGL26vqu73b/vXoWAKDdq7UjzjcpAT7L2zD57qQFhrfAWQBALu47kwO4pZ9kGzemJOP2uP0fZ9A7TeCYrZ729HqdNivGWhdvC+0WiRuP7q9zwR0AIK4BjDYu5I8AAO269oNpmZufIwA4OzcrZdG8YG5GTShBAIH2W7aQZw5k47sxG08CAFrllBIaXAx2jEQFAFEJqPcW9IyhiYVFHZttoSmuYqCGrF6nAYApHKPTlUynRgCv126wPRq1mhTyBckWSgQ22x2U6kYioZpp1lDJhu/1cJ5A0sjnokgaR/vMiea6TZWs6mJxCZr2gwBgNqWVHgAAcZwy2qzVkkYnoPzWaz/37pkAwGGVCAP9dAwAOG5eMs4OCwAgnrWZgPzeZ81YA5DPc8IAPDZsTADAY5rnZw0AVPCkQwZTJgjk8uXLZIkAAJwqFAn+JQFAMAA5cQ5Uky+dz5ElgWBsACCAO4COYO4BAAQAs3lfAcDphTl1AYR+ztSU3L13T5BEgqkHDR2kUChFBgAI4AUGIOryq4AT3ILxEwxAAoCimn550RJdBHSUxhHM6nQkdAyXXkc1GsQBarbCZozAlEu0jRkYuZUh1b2CCUiGE/YI1cEeA1BcwqgagDi/M+xwmn+mrUVGoK+x4ZhrYO5R2yp2x9L9wNTD3xT8s7K9vkB/zpmgKAuuI50e7jciGEpX0E6bgCXANDwPgE7Y2p0W2+XqlStamr0FBmCHQBxYk9C2OAsAiKbCswcogef4D//wDxyA0FdgilGvt3gteLYoBfYBQOyHEuDjAECUB+DYYOX529LCAn+9ePE8B0poYBrQhv6HvgKmVLPbISvw3XfflY8+/lj+/u/+Tt577z1eMwBA9GtS+9OqBQgNQExoVlaXCBg2a02CdueWVtmuUVVdHXc2twl0gwGI79UrVbniAEAwANMzUzRtwMTFGJdo/9u3bsnHn3wiizPTNFG5ffMGgevq4SP5g+/9xYQBeJJZ8Au0z1kAQIIBVkJqQJKLS/1bdM7lPYD/bakcoAQ9kFwGgEJayvVD9r+jti5gbJSVJbtT6RGgPiiuuEPp53GC4E3chgFLdv5kQoHYS2mJtAO4RjDYko/oJCXAqmGqgCbHKsTuEQxAth0dgpUlFhs2ucUM/7qPS4LSGXUdJHvbJWEx+AeNn4wCsqO2pAkDYzddAiGZMej1iutItqeZgBjDbVi7HwfGJXkjyQn3MOfg/jlOxjo57vz2mS3MPG0A0J6zJmKOgYnFP4ehxe02gkGHPqTzDO37SK7QJn0AUBdFRzEVl8IuS9yWiiEXJK9Mp7n4tFRUM7R08BHH6yjSBKxSFmm2mlJvCcfB1FSWY00eZcDpNFkeujntwZRL/J8iA3DgPXfvyQQAfIEGjcmlfGVa4EkBQEnpwnyfAdgHnE7TKI+NJ4lFu1Fjn/09yZy2ars+aDYeALxz5w4BQGwAALERAIza0oMeO6ua+nfnj3X1/Hnmjan8NONzfjrHyoZS2JH5hXkJlhY538Y/0zj3v488CwCRabLbWWj+GITx3+1+QfTAfLxcqTGvQP5IVngYMGeZm9KKwtABs/G4g7zNq0SE9i0AvbRVhLm5QzfSKi5ouhsJQ6/JVQR0dT4BvT59dgGZ4VjIJMki1WM+u7V+h9VQy1nNPw0A9EuAAYZCAxAAIFyAcTwDAKttzctu/+LPE2jMZvLM2/vto+BmR04GPI/qmyckro7s2uMAQGgAIq/1AcDvfve7sjdzY6IB+LOiATgpAR49NBgDsEkTkK4c1Cp88Wfn5liiAiALk16WL7rECskSGHRghQEcopZZRqnDVjZZzOXJ9trb2WGwQoCcKk5JmNdAjMmvAYC7Ozs6yc3nyX4CxXkLbrOdrpTmZ8k4BPAWA4BgADbhVggGX4fAEUpncH5cMwHAXsDPEWABGObzRdX+gw5hEErWafcZAGjOsSkD2iLnJOsYgFhhI4XcBfFRACD24YoPrjkIYgAQ5h/8vnMPNmaIukT24hWkWFsiAQBaoqcmII7917USp660opbTvnKlvWYC4n6CCm8OkUiyekGHA5cBgFG3bwpSLldiALAjEQGma9eu0pXKAEDo9RG4aqh7FgYRmIAkGYAYopBoI5kF6Ityp7W182R6QKQ2k00LNBxxLJT8/vhv/iYGAOG2W683CUiA2Yc+CIAYDEBsBgDivh48uE9mH1h7ZHKyBDjNEuBhAODy4hIHgEuXLsidO58L2hf7obRXxXoVAGx0Iv4NrL8PPvhAfvrBT+Xdd99jXwTAh5U/Us3TodRrdbl56xXeiwGAh7uHLNv1AUD00b3tR4J2nsoqw69WrhAAfNiq8x0ISgUCgNAYxAQHgy+uC4YiP/nJTwgAgmH4+q3XOJGIGkfynf/vTyYA4GlmwV/id04LAOal7iZgzl3UUoKYAQhwS11xdSFD43S9EtFAAgAgV4xzql151MnyfdpraX/c3GtKuVKW+90pZWWB6+xp0BnzzZrOn/j7un/JBMO0WE0f9WlqAOKYQaATdGPkjQMAEU9xjTE45EC2JHNsNAjYZ0YOc8fFAsFxIFrSBATtaQAgmWWxa7y29GPawK7UNzZdSvTl48A3Hu+x/Qf/cty167WeDAQ87hUjgOpJRVhb8zm6qoNR3x8FvPX7ZZ+N2U9aRwOAw56z6U0i0cKi1zAAMC4Zc21i7P6ZToNznSvLMyxRu7UywzGw0NVEPmr+rQOrUfbblWpZx7V6O6UM3FRHF04LebLzMU9yPYE/ggkA+CVG78mpJy1wthY4KwBoDMCTlAD7iy1xfEwAfsnxYlwJZi7ntM+NEW350QkZgOlaVe7cucsSYMwvoAGIGIz8jCZ8YwDAVvEi5+q9LHTfu5IrZaVWq0tBmtSCD5eXpFgsaAzNgJSh0k/xGOMBgNYmKt3kGOGe8y2ur9nRuHxwWJZqrUrzR8zLI2c0ee3iGg+TtrjsWOXKVPeY226cRwW1ztPcZwQ7kcNpVVp/c6XLvSz3RU6N/VotlX5CHsx262nJ9KONdUoInSuErgRYczMzxYAGIADAUDI8DgBAYwACQCy3escCgHZd3VMuPMXftxreEa/ROAbqcR4Mysx/HAD8oz/8Iykvvs4zth2gfra3+OX99rjZ21eIATi4mh6/7GktjTzNRndDc1sc466UPP5xJiBDNQDdi5YcMDLmBneaGxCRg0cPCepA3w2aCYf1Kp14p2cBAGakh4Sq05Gd3R3VZHAC5ZkgTQ1AsscAJAGUY2A81LJJAIDFKQI3ACgAimHiS8c7JJ6hBs7DepnsLExsUdoLjTdoo21vbioAODtDgAnMPQBF99bXOaFGaS+QfQMAEZTBbMPKDfZHgorzZMI0B4h8JqfgIGjgAOM6uoKBBIyaek11jcIKDCndKMFxJcDYD6VIgywLHUjgHsXkxTH71OQDDEDYvStzAL+DCahtp9qA9uJZ6a9RyE0UHgAmB4WUglmm6cSBxCVL6CddV/rbpoxEVyIrDXZi/vgc+wO4ZEAMQz7XtDP9AHCIZ9jq6XnqNV3ZIvsAbBhX+nzl4iU+p42tTe63srJKp+B2o61U+06kOoo04NBzWfBmQutAXyRBKMvFZw82Hkin1+GzxzN45ZXr8qMf/ohaemBLEACEaUZanYnB1AOj7xseAIgSYPS9u+v3eF0A1SCSiw1MVdWHrNFAhO3vysDMdfratctk8pWKU1qCUCjwPlCmi/tttFoE5N55522yE3/605/Ke++9L4WpomDlEqXoAFRSIfbfk2vXLvE8ly5cpMvxw4c7dO5dXlyRvd1dqR2V2Q/3dw6kUilLIZ/lRKdRrcqVK1dlp1rmNQeFHMutw2xa9RYBsLZacuPGDQcAzhIAvPXaK1pyDxfg3/t3qEVMaADell//9f+R/e0JQ9SIiJJgJcm09GBoU1oQmZ6Wc//8XzCRbXaLfKa+y9dJTAhOGcZe2q8lAcDZ6IClGr+yVOdzv7D/Ed+VKJsT1ZLR9zQGAHvKZO4P5P1VWuxn7DS4m3OBpKMSBflMnvEpSCvTtxHMsn9VUvpzpxxyJf3vG6pRWa+rdAAZzoxriZLg2A3YtOtMa2fw0eBeYvYfg+PwcTn5QEcxALGffaZmDhgTtCyHE+WES6/fHzXZMcbdoFuhthuMGJSpyNg5tCRX47TFZI33ygLHT78EOE7AvEQgaVJiMVOd5h/fHgPczADFi7fHvQxJTadxE8Dn8WIZ6zE5biB+AAD0k4BkgjoOABwYO12pN8XtRzAAWRLGxMFtWEhEH0CChEQJWrkeA9ASoFEJ+Gp3m2PW9dV5xvXr01ralmlWyMBvdPeca7322Vo1xflPq6vA/WGrwf1T2QwXUBeXFjm/AbCs/VHjgc0TnvR5jWJQJNs5ci7Av7G1zFPAfVPjy5OeMbn/i9ADz3oPk+9PWuB0LTAOACyWH/RNQOp1CT0TEM6rrQT4GDf0464sCfD5cgr+wsywY2g+ofnNaOY4CBEaTTEvpL4p5oUunzUAcBcAIEgeDpDLOlO9TlM1xa3C2caIjhsfM6WrnE+3UE0FLbyinivfqWsFwNIi5+8AA2EQGUt2uO+zQgvjtHeDujg5CACaJm+rJ1qR5ADAelPnVQYA3nrlOo8EABD3Y3HUxgc6D7MEWDc8f398Q+5DwoyZgpnLcE/BwGwEwK4rvQjSVR05QN7X7cSM9EKg14f2BANwKYdF0UCkq/mtDwBiHAyDLAkWTScfVUVFWLsth60uK59u/cL7HG9y2cIAA9CaaxwAOEqew74Pc5TjtqQpWXLfcSasxnjcjTLEI/6vu22ZAID9Vhw3+r50AODy8hITJ7z8A66n/SndQB8KXkAAkAEvaVzyjADAo70defBgg8ETwQcuwNBkm56bZYIIABDBHQCKaQAiOQEDEJptCOoA/gDS4BixcUIuTxDn8PCAAQsvMrQMkPwRAHRaA3vlA5Z3ItggkEPwGiWYO9sPmYgCAMTf4YIHLQcDAJHQailZiiwvnANAI9Rq8HcwQWhWkgoIPGaCLIGvPFiNCNC9kAMRgDsARlGjycCL44LVGCeGLkDH9u5xEtgHADkRdgAgmX7QFkQJlyfk3jFDkFTIfokXD4E/qf03DAC08jJNTLT8F0Fb+0lbnwEBwI5ErvwXA7syBZUtaMAmHY1B6c7nyCiIHEBYa9VjNqdq+ylw2HVg2oW1NYJwu66UVpmaNYmausICABADj2kVMml2q4Ac8BwzEs8ZACA2aE9iACkWixyEYTv/gx/8kAAc9B5fu3GDDEO048bmpqzfu0e25/s/93MEizHwUgMwm5W7zgUYZYu+CYgx+tDH2H4OsF1a1kTmlVeuyccffyTzM3PsqwZk4ye+0+6oS/HXvvYWAUAYcLzxxpsszX1w/z77C0BdaGXC/XdhQZmsF9bOy/b2FgFAMAAX55diABBAReWoQl3DUjGvCV+jKZcvXZKHlSNlADoAEM+pNF3iBAP3C0ORTz75WBZn5/nztVev8j4IAH77t0VQrpbOyP3178i//c3flCiaAICnm5o/n2+dFgAsBMog6nT78YQTSo8BiN/xHmNrg/1Xb8hUoAswAAC5GBPqcVppNcWpBQt8b8utIjU/f1zNEAg8OtSFAWxY+BoFAPaZgcMBQMSKmP2HgyUAQEskksyzJACosdUSC7cwxUl9Pxk5KwDIuN5Vk5DBxR+/b+hn8aIM3ONdjCVw69UuWbLlgysGwFi5ryUDej4DWY+ZpiUAQP/YvrbhqN7cc+PS8+nt/bP4i0NsZ1f67N835hsYf44DAMOECL1/H33A1SVzVgLsxgF2v3icMg1Ap+XkDtTrKnOfWsBY2IjaxwKAftKHQ7w6VWOlxNXlWZo7LUuZ42S2VWU57371PvtOFCmI3GyE0sB40NPS/XLUolYnpCgwTjKZnZoiM3wCAD7vXjs536QFnm4LPCkAmMk4IwmnO/skAKA/tthdJIH+cb/7d28SGse1yGOVAvGKgcbbbLPOhfSdL/olwBgLoa3OaqJWxIWSUQBgbua65pIp6Ki2JJtPMR/ItMrSqDekNlNi/EUeQAkoZ9aI/IzzowQAaGQFHwA08I+xPcwwT7YSYEgQ4Xdx+umXHLkBJcD+uJVcqIoJQAn8C7kA85dEO/WctmCmjQqHjnTbOueoWF7pGmg2n2WesXP/Hudr0wJzRyxgqcxVkgGI+SKwBgMAK9Ay9wDAm//oPSXOZAvxvM2fm40DAIeZkfn95awA4LgSYACA2HYiXUD7/XsRAcDK0htsvwkD8Ph49uIDgJx5603841/+ZTrXKACofzMQQnqDzIg4ACZKbJ48vMMAYfwyqAXWeIXfnSjlKAIAarD1k4ThtVru51cAACAASURBVPXJASPJIPCv3wCP5N/836uHuzRBQAkkADK4ABMom5oi8AKEHRNgY1Ah+CAAAAAE8IY7p3aeaEDC51zp6YGBFRJ4IiiEfdIASjRhAkiHwP5wf4cTXABDxQKCjDIuelEk1WqNACBNKzpdHg9gJRl0UcSVCYi9grVVb6kGnoJ/YP6FHBhwLGX+IeHNSDatlHVwCqnvk8rwPGAUIlgpUNZ/nhwQwBiIS7OMiu2Ss7j/9E1AAAjhsWqS6vSDXBIJ4iHvLwbHHBPRMQT7jNL+87eSXyYrcPsl8w9MO+f4S/0puGd1mHBaqbavBegnn2x/VyqdzYdM6GudiEBUpVZVoMytQOWc/lEhE8rOzi5BAQII+UJ8PgNfCQC6hDdO8LDi5doQwBcEe419t721TQATx8KzAfsT5a0YgPAO33ztNVLc8X2w3dBPwTp98603qfUI45CjyiEZU2QvVSq8B2x8ZoE6D2PDM2bJcy6rwHany8+uX3+N7r44H4AO9i0HWBPQrlbZN2/fvi0fffQhAW70e3wXgCgSN01aVcD+6OhAzp1bo3EIAL6dnX35+f+fvTfrkSTLzsSO2+J7ZKyZkVtl1ta1dTeb7KbYQ7IHswgaCTMPepKG3UNi0A8SBYg/gMQ8DTmcJ75rnklAgqgF4gMBCYLQFAiI091kN5du1pZVmbXkEpkZe/hu5iZ837nH7LqFe3hELlWZ1W5AISoj3M3Nr12795zvfOf7AFhGNTIeR33HuOr0nQaI0HEZx+UrV+T+3o4C2ti0trcljCNWrvDc4NoQyOAaatWK3Hj/hnzrm/+Alb46AMA/+RMRBCMTAOCX5Hd/9/c5H59At94Eo4/rq7QcA3BjwQA8++YBJdKJd4EBCBbtBAMwqMgoqhJ4MBFnYwCO5WQGe9fNs8ABRXE2Zit+vQqTIjjy6seHJlGQu+Mpw2gnvEiG+Hu37srO9o70g1U1TKrUGWgPRLU0u4G6hQ/AqYYWTbSszIBK4gDD6YNT1ML178amw//767APwOH3xiqgJIIJcDtXd3+tM2Z1/umlOGCeho211th6hmIR7o/tK41qg/uYXSvWDOxhkJ3A9wdglMcaU/SV8oKPe5FVvP3kwR+5coI2bVQNRMNP31hk6h1w5lWPMHX5lvk+xZNnnkiKcL8q2MMKB2RzrTcgreJamvx54Z/xJP4o4jIW21ybtAKi+jtL8AAg6jVpQmqAol0n4ki8Pk/YuNcW7Vy9oMn3NbIj/qzLIeOUaHDAf//y1YxM9s3lNve5+mDIxCxK+izEPUxVexafQ4CxnzGhHLjt/6DbZavZAYymoojmbNgfglrVMXIdA/ARb+AcAgbPSoByJgNwHofgES9s8bbFCPwMjMA8ALB19OkEAzByDEDjrNl6dRom9KMMJx1qTzhmufPaW+YBgHGvKzdv3ZS9j2/pOjrG/glmGpjSsMpN2Jk2TpTwMBhph1cXxIygIiurr0qz1ZI0HWpcPO5TaqESjPjvoF2XtbU1qV++LO12W7J4Sde0iuYFMEHEWg8ihu05xtAj8ztUIoOBgCNQTJJURmNII41kd2eXHVTQ+kXhf3VJJRrsviAv9o/y/o375u+J+zu7zGuGPUhQZXJh8wLjsCBAV5vmUpAm2tmFQeFY6uzUq0oLZBdIXCUD5hMfvfs2u7mWIzDYIwKAKKihZRznQ2cczocmYCWUZCTEgAGI+O7Th/sETl/5pV/g9wIAWEjAeM7OpblRZoKeFK+U8+yTxmnWFDwNAIjvCQ1AFM7+j4/THADEOUcVzceehJTJozxfn/d75u3ejwwAzoDEyvHaeA7+Fo3xvFflt//NrzOO++53vyvXX3pVZHwZbAepZM8pAAgRUBxwi9MHwZlB5O1E0wO78oYBht6s4zQA4Kh3KHfu3JFhr69aUL2O6vE5ABAPGB58WJIXizoF6ui4CyCLCZlosmFudrjRWDgM8MDrAZoYkAGgDqyOT7fukKXSXloiQo/FD0Aglk1UcGoNFVUFJRoLFXUXsCmlaM8KZHW5wQ0gAfjlEjOwDLHAGQMPgbO1ANvCZwAgRFBxTpiKkK7s2HX4yDwJ8VqCbLHGwqk30BZ4vQ/UB0KLXP57xxApAYAmOmtAdaEJaI+IzgdOb8eO4MeJsv9OAwDSTcpLOv0kCveBrdEtBRZ6Y2XwdQfK8glhGoA2YCTYAF8zN/ZkWqa5QD2Yf8pQVIbaxBzB9Xu6YfgbGAwAAHEAQIN5C1q6cS/X19blxo33CWBiDkATkIyecUb9P+j7Xbt2Xa5cuSyNRpMb792tuwT9MPdgqmHmJbZhGwiMa2MyDGDYAwBfvP4K2YWYq3hNOfHuDdRFDLqFACDRtgsHYGy6+LwU1EveeP2pRiWr1Jxk62R3ID/3tZ+TVh0O1rfYMsyW85EyVuMwoNkC5szy8oocDLpawBBhADNIEn4+IiLcJ2xiOC8qW2iJ/uqbb9GE5+LmivyPf/zHei0LAHDmmvis/aEMAK6kBwzAygBgGus6WAYABS5uE66grqBAg4uK7O0dcr5BqoAs7KBClis0W6lJCuCaejD6d1v3zLluv3ZFRaV3unJva0s+uNMhsD2saAvxoKIAYC/UVp3UFQziCoJwtMDq+lA+LJjE/uK31ubFCw8UsmuyQHzyXOUQptgPeT3lHsXHBADJSgMrEMFziH0FJj1a9MKBtVLFxlHIKgBAXccnpRG4vpcYkNMAwNOAfjYm5h5s2oFYY0485gCAeQF11klOUfz035oXQI1J79ZN63iwMeLYsMXNad46SYvjCdTsb1eAfcdfg3mPo2AQTgcAjelqzymeIzJS3P3uSoPnAQCI71bLDphotWQg6+tr8g9fjJhItUONk9rjbAIA3JMR9yyYaeHvkH3C89ZLtLXrsN9jYauToOMhlHOrK4y7omb9MwMA8f0MAPyDuxv8vkUL8LwU4llbcRfXsxiBZ2cEnnUAcBa5xdbhpwEAUlIHZhaQdEoQJ48kdUSAZKz51BBxfBzL6vprZEajUIe4JO3ssPgWRmM1EamjgN6U6MIFFvJrS5p7nAQAsnsQJJEokiyAfrl2reFzwcRGXgVJHpwfuRDW+wAAHEgVMHxEERWFUMQIpf3d9o18vy6p8HYOjxj3P9x6wPzi0qWL0mq1pd1GJ1zM/BqdRXgNcpbq0jnmT63YEV+gBZ8mcueDG5TtakOlMIoJAGI/MQag5cGGPzClThIBAxDx553dQ5ItXvr619hBNw0ApHmV8wWw71Pen491MnqPng+6TYtxyrnYND3ieQUsuADj2B6hBbgpf3o3UADw/JcZly4AwJPXwucAAEQEqsHcf/6f/TMm33jQs7HTXzMg5hljABoAaAzA+QCgTuTjG0aBqZYfkGnBex6Au5zscH9XDT5GI7rVocIBRh1aHLmQRVVWqgEAksHnGCJoKQNQEUOA1SU2+AkwAgEtACS68LpAGf+2RI+JaLPBQHjvSBNegHYEAI+O2JqK7wlgB4scP9MlhOZya/9u1gOCQdDcY7tbZczEDG6Q1rqDcSH7r1qlBhxbmJ3GXjoK1M3JtcrhvPiMwu33OMfBKie+lp9VunKmijH8HMXGEj1f8FXdp/T+FWG0+3eu/aBaVEYJz1t6wfijRpJpAqYEAgCEEmDCf6zcF8m3DwCCiagAYN1R6DXhGKLiBhbLSBOTdNDjBtgIdJw4B7EZhgE3aGwauEcA1kx7D6+xeVb81O+Fc4KliwOMwlpDWxIxT/Dc7uzuEJAAK5EAs0vgMS+w4QJABPsvhA7kKKFLMebPEBvyaJjrVBoD0D6/vMEYSyYMa5yzmNt+y7Z+h6Kd0P4fG7BWKHMVD34XSygJAAOAjpQhic/BNYdhnRs373WqAr98bgIFD8y0gNeFygYMZKD7l4zIAASgbM8ZtS9Harhz8eJ5ViKXW1X5wz/8Q6nAJXICAHz9KTMAG44BeGHBAHyEvOJJAoATGnVO8xM6lpgfNadJ2oirDBirMeY7AlvHcAp0fbZ5bq2h40qD63E3CblPfHjngD8Pe1oI2A6v8lv3XD2kVzEXPK2wEwA8QSjMWnHyALIE/Nnv8+eipC1atrGAOZP/efMAwCkb6sRdTJ05UjnAZXEtqFBawgcAuTdAW8ftlYPRUAskM8ZgFgB42qlkxk6zXj8PPCwzMMvnmQcAnqb7wT/npJGMSlrgsOtEwmDgJf/fM70ybWT/O81TkCwnEcV8cgVYMAA9RmBs2k/5ResnUOsXHQYuHMC+R8DOba81BwA2sgP+/vxSJC9evy5fO1+lG2U47DHuqAlAvqFEI91Xu7GK3Q8G6naZjDTx7YNlAnf3HvQ3e9IHc7caS3P5HAtFEmunRBg+ngvjvATKhmEBAJ72iVy8bjECpx+BuQBg5+OCAdjtSRQro9yUD542A/CzAAA/vPmhHHgMQBbtw4oy6/JWYFcICmsswIyqVQI6jc3XVT9eQAA4knT7Dk0kgxStr4Fk9R7z18r5y3Jxc1PSc9c0N8mgB4guB99oA2u8K9RhzacElroBa7G0In2AkU72Cut0s60M8HxfSdOJguY8ANCIA7anpb2BHHU68smtj9nZs7q+TiCu1VIAcJQkAtNM7BkABsc15E+h1F2eV4ee+3Aoh/fvyt27dyUaKNM8CrQ7D6Uc5BbokMNhACBwCDIARU3h7ncG8sK1F+Tqz73F/LpW00KXf3yeAKCBh6bxPCvOyVuAHQPw/7wfLwBA7ybOK989lwAgndKySBNpE+L8HAFAq/5z4XaVbwtcDQAcuxbgorJSrtw/HQAwGfZZOVluLzHQRGsJtGlMc2z9/CYXtN29PS6IZgU+6Hap0+ZzO/DdsDiiAgHAz9px2VLJhbVonbHvORhDRLXHoLlaqxGEJOgHujfchQEuecBn/qAb82Dc42cOk9SBPwAA1Q0SCyPGGQkZ24LhAmWaCXBzAtAlNemBHWYAoPtCZQDQgDtLsvFg4PvaA2Ti89Q49H5vAF850bNn0H6f5dqCjw8AYryV1p3K0Ov79BdJUG8p7tqsEQhMI/1c3HeMe2U44PitLy8REK5X1J2QrAwAqLVYKyhJQrYeWoqxYecbofs+fgLG6zKXZZcQ5xT8sZqBkN0WhLrBtVucm9CO7HQ6mohFauqCDYmajy6CQqJP4BNVLge6+iCkJex+gskTZmCiKoiK71kW+kdVDwAhNntcH64HB8aOIKNpP3pUfpxrnBUi/pwPriDBjyTTQwOPMNQZRLDV0wsTZ9gSRGHeAozxw/swLv3DfWVoBnqubNSV/+E//AcyBRcA4LFY5Zn9xaMAgPgyzdC1LsxoAUZhAPMTYB3mDYA/FECaZNuGQldwPMexMvDYjenR8W1dGwcNAhVo+cUc3e2FDEA/vbdHwycDADsuI+lWqgpUpwrETQMAjeXG9aDUAj0rkDMA0PbQYl2ZDGEy77nDa580AMi9yMUVWghSTR57dnWvwT6p+0AXe8tJAOgMBuBpJyzWIf+YaiDmvaAMiMEl+qTjswIAbV08di3O8Z73MkE7edEuzHsxZ6BOAgB1rVejFwOSY6cZZAm2re8miRF6+yl1k52mLABAHAAAUch66eKyXLx0SV6sduniXstUGxIAIAD5cNjlc9WJtCAEAJBGZkmFCe4ghS7gSA6OVHtzUMnYut84t0STtrHbrxcA4GmflMXrFiPw7I3APACw3f2EAODvfP0S3W3DSOPGzwoAnDViBgzOYwCWV+hif3cagP2efPDhB7L/0YcsPqIF2ABArINxEKix4FDzu0q1zrg3qddp6tG4+Abj8kaYMXcMjx5Su7t/BM3vQNIYxf1QwgtX5OKli1JZfflMACA07jTO1064IZzgk4R7ETuV2gok2vcKcwkk3ZmQR07kXX6MzxvpdXqBfNIfMI96cO8BYzfkhZCQqNdbeXzW7XSYj2A/AACIo+bOC8APnVK9nYfM2SudIwKAsaUjFTVzs/zWXMoIAKLDLqtwv9nuJ3Lt2jV54WtfZgE4jutTC7nl+OpptABPYxHa51gDlj/G/v8DAMS/d1LVvP+/H9YXAKD3UH/hAEAER9AZ8wFABpdeAu4vatai+Ohbw3wNwNMCgJOT+OkDgGRyZamKwTvgCwxAjpclgznAoSNkLKQ6BVWDnALsJzl4DSrmEwujxwDUIF7BQAAY0FRQYCkgEw8bgFqdJyKeu5XPnjPNRLSQMkAeJgqquAU7CuKcpUXTETpEVgT253RiSlJtF82qBJLGToQby7Ymdqp9aAwJY1fmCydao0vuUZakTgMAC6CwYI5N1x0wRmDxaHLMPVFYuluBig6QLweOdQxVMHdM8wofUILGhW7a7vyhUtvjesyNNIMrMDc4BQBl0GfCcn51mdoZ1Uy1N7hneSycdF4GNufBAgRw1kM/31qwbb4+6oXMbqH3r8u+8/GE0loYVYvMAEQDAItAabqrZ+7iWB4EBzLkreK+nikCi7GBrQpe1qNM/u2/+z3cnAUAeNYJ9Tm+/kkCgLbeci0GmyhJ6GSNA67s1HIJoBWDgFBbRqIIrrwweppkEplrHd1GnZ4m1oNRErHC3jnqkoH6/91va/t9cI6FlJ1EK+KF+67Oz1xUm8C2W4MgZQCWrddGWhTAinUBa28O5nvgm+5Hk9dd3uft+cFr9dksuSTPycDs/EUxYXKdQQW9vE5wjXTXiVYhX8LBvqv9vQyATmtzOWl6mnmI/xpfU6/83mN7zmO2AD9pBuCx7+o0MizuQHHRBznnrfqzAEACf2Rboy0bZ9G27ih31dQrQdGTLd8pNJlSCZxpFtZtXFMrdQWh5JBA4uW1iBIXr1xcIRC4PNb5FjsAEExu3budoU7FGOEavwAAJBM/04LbwRHim570ZUzmLhiACwDwc1ywFx+9GIEnOAKPCwAif+Pe9ogCzxOGXGf4XqcFAMsAYb5fOOCr2u/JjRs3ZO+jD0ncaGYgcIQSxog1RscAwLjRll6vK1mrRW2/4NKbLNzXQl0vm/1dAoA7925rq3BtqASF81fYURS2rirzTxS4k0pX80GnDVswAKEnD6KD63rjPlGRQZrmkkP4d7PWyqVTSHxxBT0DaOfU12Sc6T5inzseDAnuJaOUBVbkcdB8pcnjWPWbkeNZERWqfoj3YpAhxhkBVACH3e37HIfqaEhN2lqsUmPoONLWZFf4c9pTBgB2IQfV7REAfOnll+TKV99k3BhFTjPR5aG2r+L7+XtsHr+5mK7QY57M8/w4p0y68KfhYKiFbjsKqRA9n7kA+xiLxoWaF0bBWE1NpLkAAKc83/Oy7+eOAYjgaHllWSrwEXJBOCfEUwIA4RI37bAJSJCojPo7GIaggns/GICfBwAorsXJFgQTZbQWMHO3ZXukG08EovatTQOg3M8fuN4S+054BxZ0M2UobwR6j7JjFROoY9vDbQLhOt7q8jwaoX1mIJ3egEBglkGgHYBflIMxDOzZ7hYQAMQB0w8DAHl+J8KNceDrjZlB4LBwgSwDgKiAGEvCX8hyBk2pxbdY+Ir20knWy3QAEL/lmFUUOJ0HAMINWBlxtlA6oCzT75ewVTqQuBazHTuo1yYAwMpwyET9wuoKRXXRAgzggKwej9GCVuLHOR4JAOQ8dICamac8spnP2QDA49/1GQIAf//f6eUtWoAfZ0p+pu99kgBgHiShEDCAFozq4uBYggEBquZxlYAf1jdtZXeFjlMCgOm4pqYFLsADAAjpha1+SE3PhyNtFZkFABoTG69BYEYA0NjAU9p/fVMIvMf2oDwAnQMAEsDM2dV8OCburzGIZ990XT9t3S4DSscAQC/m4D7j2MUGAlqiYed5GgAgd8cZrdTl7/kstADPYn3qNl8CeM1ozDHJHxUADFyGdloAMBtpp0E21G4FuDLi52rQl+WVFVlvVvh8vXxliYztjYZKZSwlOr8BAPKeQ+6CSS5afDH/FQBM2P4LYflMGYFOa/ew01Vt3hRuyIG0VpYXAOBnukIvPmwxAk9vBJ51AHBegWceA/A0AOC7770ne7c+0PWyklHb7yQAkFJE7Zasr61Jtvn6BAC4mnXlEJqpO9r5MKqPZBWEoOVN5p5JdP4YAHhsT0ROB+08MMONZwCpFOTyoZOMIggHrXkQTfRFyMnM9CMOYK6YyVkAQMRrQW4wpZ+D+AWf2+0P+TnsLHCMRMZQ/NxxDgDWkgFbhw+27hEIXI7UBLMaOQmhUwCAYFLuDsfyyiuvyKWvvM5x+7wAQL+rDN+3KBBrPov4yY8fMIbMUV3eG4fapdYJl5i//l8PagsGoDfhvwAAYKFiAg3AaQCgIuwFA2cCsX5k4EBHcR4A6E9af6HJA1fPBXgSRCtru0zeKts4fJelR9EALCpIusClcD1iZUR1yAwAtCQKwSgMO7AosG1RpmvQkGnnKg18QEeoaozYCuyPSe5eNZ5kPCoTrwjvi++riA8YbZpgQdxUDSjgftSH0xEqPJkmuKZrhdZfAnsQ8YZwK9ptyJbThBB5pAGQfL+Zq+QmFsqYsYoZWoNMLws/cXemVdOMIl2WwUcNyubPNKfGAld2Gn/euOUMSiYiuuCBCciFLwFTAcxAZQPa4ghmJ5NPl2wnIIqBAViNaDIRNNDSGko/SzmWwUj1686fW1KNDbfxlDfLR2UA2my2+2/3F9c17yBw/oQZgPMWQs4Jp8+H68tbxDKdV/gexlLh/HStiHb/7d/23Qoe6HSRflD/AXaYazSuz2/HMwagVX7jaCz/9t//e7X6XQCA86bQM/P3RwEAMQ/MBRgmIP5BcD9JZdjvE2CwVvOlRpMABZiAWhDRtTEItbLtuwj6Qb+1wOAzEYCmacgWHAReABI/GF/hPvDO3R5Nae4nK/n6XLAEULjQeQ5hbQT4XLsBgGRFi4w9P35Ahwr4BAPQFWhyUK8EAEID0D+O24+UAP/w5AUnl/p0JzV9OvuMSokBeGx9zE29lPXOtcMrKJWlIcoA47yJehJ4dpIAt533824Btvhj5vcsAYDcMz0QsCjITT/DbHaBc1+kC+RsBiCAQgJ/ox6BufHwiPt8Ha3zYSCvtFJZWVmVq6tVAoEXzul8qo4O9LlKWy7u0PlvBVZMOwCBiXM5xt/org0A0EmagOl42NcCZ3eoLtuqAbiMzVv3AydyPm+ezPr7QgPwUUdu8b7FCDz+CMwDAFslDcAg1BbgIn40aah5EeyM9dGx8Wd9k6cFAIaOcZ11j+S9996V3ZsfkPm3FKi8Th0yVC6XA6gDExAw44J6i+thsLIs589vSHruKrXjsQ9g/azKgIVPmE9CymoQZSpVVWvzvOORMvqagOoqFek5CR6f6c84xAGASeZarp1W7NjdsNFImWWNqKamjxLwc6Gtp/lJoafMdf+EqWKAFUErIwtViu+vTPAu80/kYkXxE/me5njQbLdC0/7+ntz/6KZ8/PHHcrHdIvOtYeK10ACEC7ALjGALQs17pwF4lFXIcDxIK/KlL31JLryJ9uP6hAvxRIwyAz/xi7rTvrqfy0yLeez9ZRMzwwQslvIBQCMK4b7YmDbr6mp8GLQJhMIE5Hvf+54crr+1MAGZMy9x354DBuCzAQDOCsTLiLVNdphNMBlwLqdkdk3otX02AOD5tVVehzHfoC2DoBkMQFxrGQCE4+7m5ibNVqDNkKKyXc6SnGg2zgumCSoRW7dvq9mHUYPt52jASomfCHDxdH/noo/rSIvx4MPtVpXuoMuFGAsFgCtoNGikXVEtCcf+sEQBzEQCfwABaXjhzGLGyoRBBWcSYNKtFoATA/ocVFRA0I7jTBN3Ge4FBujZfDDx1cTZ29t57HoN4PRb3PyEugABXeuvA1BPAgDpbuUBgMrGCVlBi1o1bpBwA8YGEI/dRlwRbjq1OFITFefyaYmVtYyfNRR6LADwKTAA54VPPvjH+eA2UNzHBQCYibQXJiBnfQa47pZUzMouwFf33+NpT3IB9j8XID7W2V6nk5sB4e9t6OWAAVhV6QZzgUNLiCYUCoiUAzdjyLGYA+OfJOR6C+YY1oO3B5vS7Xbk/a2h3L59Wx5m6gps6xf+n+0trFUXACDOx2rtGJ+p7fNlABD/ftoAYMVpqc26d2buY39/FACQY+B9P953t3eYRmx5/T/tXJrWXXDSe8ug4PMIANp4onBmjIvZ928GR9C1oBX3V3eAcguwFtjGMh6o03woQ8775XaDRdAvb8QUST/fzFSLKlAtwHqqmrXhuK3nzRQARIGLe4mLYAAAWvsXEl60ADOegStjmshhDw7BQ+klAAcTqS+1CDhWqg7IXgCAp31UFq9bjMAzNwLPOgBomt2zB+5kDvYsBiAAQJpjdQ7YArxz8wZbVc+hK8kDABHPUPZhqOaGUmtqHrm6IpsXLsigdXECAIyzvovHha2//UiJLaOozvV61Nf8rgwApk5SB0VOHwAcpD331Z1WHxh1bMMdU3OwESOeKgBAtADje8Ccy8/nTwMAMvZyeS9QDYsZIJF12MX+M5bVVc3XcXDvd3JQBgC2q6EAALz34QfUVjQAsBnbfZoEAJNMtf8MANxz0lidLJLXXn9NNl57mfub5b/4XL+oVpZQK+MgJxUoca55BU8lbxVlXAMO7Xd+B4mNiWngY560myrxBQAQDMA/+SSTP/uzP5ODtTcXAOAXBwDUquuvf+c7ZCegBRiMP0Pi9XGZ3ur3uBqAxgCcBwAeW0AdUBV4CaBvkmHioLNqB7ZxGLBkQIR9zjQ24LSH7ermBbl48WLeEpbR6COkrTkAonqzxQUA14bWluvXrlHjJoy0JbRodS0xFN2FVPpDagp8cvOWbN27RzdK3g2njQQGIYEputkqiwqLfpNVB63M20KIn7k2X1Cl5k5/1BeIor7zwQ1599135aBz5FgvaG8rWJ/W+ovPYYANBiBNKfR6wopSqyNPE0ldfg0A1I0DzEC6sJqWlTFAcqagzsVyZ7iNjs0TA+KQF/hzV0s9BgAAIABJREFUx5JwvL/cVm2JAs4Pd0omJpWEGwESFTIUMrWlNxMQbBA47DNGokm+MQBxOxQAbHDjhasutL3CZKwuwRWRldVV2VxZ5nmw0eCIYewSBpI6Zg9aqfzPMSYfGHBkTlZjJvlIoiY1vxTAJEMRjAiST2lJyoWbnwmmojNyKQAKHWcAFKSJQ0C42fBMRjxwlu1wquVkB9ySeZ8EIHGg99RRx/1xn2j/9qqlBfPHzVm3R6Ha1u/1ef9RORvDrZlmB8oQxf1lC0MWaGXNbeTJoGBr4loimPEgiHDuv2lJ48WA4dj1KFy8tC7//W/91sIE5NhC+2z/4jQAIObMEK7mZI6lZP4YAxBSF/6BZxgVcrT+Hh4dylIDjtmhNKpq9gMzEIBPkWstyfEvB4jwmcCaYdqijnlqhaBkHDgBbH3d28MLdIi/8WAoR4eHslM5n69/E2CicwM2BqABgFhfaaKBtQtaa65gg++B/zfBa1at45gMwkljilJoXTb78r6XLhjlFuCTExi2AT2Bo2xeYQBgmotpTP+Q07D4TnN5uoceT0PKLcj+ucyNnWuwaefm2j6OeVIyMUEbFPdJ9/rytflFM/ztURmAOZvSSw6mjUM55snjIjcvCu0sNzZuP8sT84qT0hiqGUczzBhfXrywRiDurco9AoIrYVdQHK2hTQvC9a5DIXbxQSDKJBmbQZWLdYzBz30C+3mqovcDkEHwTIi2gu12tRU4btRldW1NwlhNztJgOoP8NHMCr1kwAE87UovXLUbgyY/APACwefhR4QLcgwmIxt+2a1XyPHJeCXv6tZfX49N+w4LYMq9lZ3J/NfmiMHXr4VFH/u7v/lYGD7cInLUrwvUUhAOs8Rgf5jLoIENnQx0xfirx+nnZ2FgXWb7EuADXA8AHHQtseUX8gPwxQxwNN1/dxzXPyKQ30s8fhtpB0Q5137oQHnGdHe3f488wUTfhoYTSbDUlXLvE64haS3J01JEH9/dVu7DZZnzVajRz00l0SCCfmjHy/DXyI+ZjLjcxoosBp/juyIPQAoz/N/PBGmS46Gas+3oFOvZwqUdHHKRftu/LzZs3JU6GvK6mC2PCDFISFalmKkE1go4/zFVSNdnaG8HkZCTdSkjN2W/8s3/C/LDiTC/RYTEJAB7vscD38nPak0DAWQBgTpSZQi6y8ysRSFuA7fWaC+u/SQCShLm+AoCx/O+3RvLnf/7nsrf8us6HijPTe0QNzdM+L8/q6+atGs8+AzBNgDBwfE8CAMvugDbxngUAcALosYA2T1ym36InBQC+cu0FuXTpkraEoeUXYAts0+kSGUit2ZZWs8mkC7bjAABR6Q4s7zQNttI+YAwpIB9pp0sAEBpRCJBxwA0P9wALNgEYD5xB9eRcSxdUvNwHco2pGFabBIY6vSOe96fvvSs//vGP5d79+xTNxoJlh2n/cXEYjiZcnLKxLqQAYvETAKBSuvWYBgBiYTFtBgA5PKYAgNYirOfRYxoA6LNKLOErGIAFgOczAA0AGmXQ41IAUDdXbATOIASJvGNOTgMA6VgZjqVeVwAQGydaqiHyP+72CVC9/tKLtKG/fnGTCUd3b5cbapNVLj8BsfY2nQh5Ky9NBMKcscB77VqpCQIkStc2ADAF6FyvS+gYDqaZBaCE88CNM7iaOAaptkgBsMb1qD4ZAIzi/uv8UQAFB85h9yMhA0lBZzyHCgqrkzVACQUFCy1FmxcGABqDxMIcVAWRsBkACI1KXBc+z1q9YZaAedNo1FWrDQHOsPgMzK/IAaZ9GLKUAGW9l850hADyWOqNUH7rt35L6u3WogX4Wd1tp1zX4wKANLua0LiDtt6QwWmn25Hl9jIr1jUExdWqNEJ9/WkBQADPeG5GOfATshVnnGqQ9TeHq7K9/VA+2hMZDgYTAKB9XZ2vCnDzs8OIoKQGvgA61EU3XxvxGrQ4UpC6y7/xfVG0AAAfcW6fFgD010juV04c3Z9jPNcM4A0glp3D1lr/kstz1W89n/rVpmgA+qYqxpiY9l5LVPzPPCsAaCLt42FXhsORVLMhW3AvnF+V1ZUV+XK4xedqNeozQay6QqJJN5wEAGo8YJpF+nyMAbCnqQxSZQJCS9MHACvVWNZWV6XaQIF0AQA+4uOweNtiBJ6JETgrAHisBdgBF3PX0Rnf9vMGANPDI/nJT/5O+g/uMe+cBgByv0kh3TSSflXdaKvrG7KxviGV1cvK8IOcCOL+IFPTCiczEkjN5ZkKFEHDr3PUkbsPH7Bz4dLLrzMfaVSGBAw3ZJ/rLQBAFPLDdMB1Nglj5r8AAPn5S8tkAD58eKBEmXozBwA1xnG6gDMksnIzRpcTmlZw3gLsgC0DAPtDdLkpSAnAsRpBsgluvpp5RCBPJIkEieYLo6N9+fTTT2W4t8OxaAQZ8+UgHTCuQocXjmEF8WIiAVqAHQBIxnmIWCuWn/9P/5G02zA6cYCjFNr63L9mTODHBQDzPKsU207GlJAA09/4AKC9RsdHtXYNAPzfbg7l7bfflncHTqommAXQPhPLw1O/iC8kAAiACow/HziaBQCWtbXOOuKPwgBkImR6QCUA/bg5xtMFAL90/bpcvnKZJhmsJFTBsojJQMJRrTdpAoFFFeN66eJFaTRreQlKGVt8BCeGLq9Q4Y/dgdy+eVO27m1J02nrxalWrskAhEg2kkr8pDNlzEUHgTVa1fzD7mlY1daave6ebG1tybu3PuSD/fEdrdzABMQ/wABkJamPtl9dTHXR0O+JYxoAaMwXfGEChby+iK3RBLDcF7XX+cmGMihK2oZwOk51IXcDMHGdtpDlAKCXaJEhYJUilziQ+cffD3WD8xyCmbxRB1A1Ae2gOC6a+ACcB5kCrU2lyCOQwAaQAaQSkRc3N+W1L31JvnztBVlfX5dGoFocqChhQ5GKvg5aSXZvTLsOG6eEgW6GZCwAcAxZneP8gl5Zqht3ZzjgBjSKAyZYzZUVkQj8fdIdJQPLz7tPOQJdgXj6SCpo3643dDLyu1K1V0XkSa03pFo1lvB6XG9WiQl24/r4OoCmrupm1SSwWiDQTuMVx1TKUnVFjkMFNOx+DkfDCQZgt9OnZibEgMHKwusQYIQAAOt1nQI4p88AjEKJqjovkUgSwG7UcxdmHQadeP1BwOez0zmQ1csvwN1GJAzl04//VP7wj/5IkuR1+d3f/X1+/SdT5Jqs6FakgZrqogV44ik+/T/KAOByskeg4b8+3+d6ixZgzJlZDEAfAFQAQZ9fBLcAmlfPrRLgr+OZiyJ1QfcBwFDBNT+BoCu7KxzkWqupvm+YBWpa4Ewmvr+7Jvfu3ZU7HZ0XhxUNrPK1xpkWgZlsBwoeWONxPuqx2jPlOcxhzaArOQPfhFVnBLIABiePBQPwNLPtLADgJMNysgDHNdOvuDuGeb42e5pA00DC8rnDvFJ4/FugGAaGYJkJb6/k/ub+4Scc/j6hGsBFdfLsAKAC02m/w58w82i323KuWWVC+POrHcYpG2GXhdJaqIkWEzXIqLhWrrii+1dS0QTKpCctPgADUIHVkPN9mCDhBRMw436x78xAsjAgA7CKIhkY+Lm202lmwfHXLBiAjzZui3ctRuBJjMA8ALBxcMtjAHYljFxXjPtwYzA/bwBgLRlqC2bnUH76059K5/5dqVZjaUnG9bQNvT7HJte1XZnRvVpN2V3rG7K+sSHRygXmjYOhrtMgsoCxhtgchUPoYRvBAOtxGlSoFb8Fp9xuR1648iIBsaUAwFhFzo0eUgKps32HP6Nhn3HHuNqQpaW2hCsXeX315TXmmTuHTvMVrMVajbrIOBhTOYLL9Hmi8ZK52CoAqLEMTRYdsUQ7uRIZ9EfMu2xfQQ6FvAD8ReZdNMsE8cHlSYOu3L17T/bu3Wb+Vc9SZcQ5RmLNhU09kC8QX4EBmKZkAPoA4M/9k28xvwjDKgHaNDXTQ/1WTxsAnPWM5Xmyc1k5LQD4v34wkLffeVveG2ordboAAE9cxp5LBmAZANTJcRxI4sNWEtc/66J+EgDoB8rHzus02/wWYD5QnwMDEC3AaK3FwlNt6uIJ4AY/o2pNtW0aTQIzV65ckSo81x0OULjAzgAAk0zSXlc++fCWbG3dk5Zj5kUAVaDBNwbTKpHYLX5RJeQCC2OKOK5K1VVSTGfQQKbIAMDePhmAH97+hADgrdt3BAks3Jl8RgldiEcJgRZQnJHEGgBoCYIBgFYVw7+LFillSCLoJlvslACgtcb6999frMwFulwx0RbgSabFLACQbr9OrNYAwPy70+gErcLKFMNmR6DNMTDhpYENLmhoiyASMlRMwgT3JZVKvy8vv/yy/ONv/ALt6BvBmInNUs2ZpwjYltBGLNw2ySSNABgEOo+iWCTWFmvcR7TxxU11C83GibYs9nu8L/1KJisrK7J2/rxIrUYwS8DG6/WZCGFuYBxsAtZaDRq6VFDdwut191UtDXw+qPGOsZSzB+HQZTckiJXxif+wTgCUcG3ONoZgK2FOQaNJ2YEASBQAbFRjqeB5cUlm0sd19nh+AC9Hhx1ZW1/j+O9s7xwDAJvNpgLTHgAIQDGqOaMEmrVEErbbCoiS+WjfH4BlrNeNXk4yHzM6TS4AwLOu5J/P608CAGFodcVpAJ4EAGJNYjCTKviH+Qn2H+QwNtbOayt/XOXzh3UwBwABxAWTACDBDgcAElAkcAwtPi1+KACYKnMvy+R7t2uc19uJgtmHlUKjhvur07Y1xrIxnG0dTRNlsqpuCwJc/S5YI3AgOMXn0YQEz8UCAHykiXpaABBJgn/4e6MurU56wYGAmCv+YUZYtnfpWl0cPrue5zMGS0lM3OaJAYC2Fhsj0WIlXM00HUQDKm0e2RWcFQBE0YefNeprISZLlFERYXuqya9cETJs18MjSqTElZQJFz6fbezcUioSuRbgMgBovQHQoOJ3zJBkpQQA8bM7Um1jAwBhIoLW47gOzd5oAQA+0tOweNNiBJ6NEfhZBQDr6YhxxvDoUN5+++9zALCZqfSQDwDqndJWVQMA4/MXZGN9XcZt1Rw2ALAaRdJoahsu1tPEFTyxbiJvO+h1uF8MaAKZSjVSJnXL5TGt/haBv6OHtwkUGgAojRaBMGlvMBdurq4zfz0aaM5BMoAr2k/sk54EiV+IsvzFGGwmScSYaQoAOIQJSpIQxCPw5wqoljcDCEaMFKDlFcYg/Q6lnO58eINAZDNQ08cyANgFGSRJpII83QGAyP+MAfjWP/xlWVlZpgsw9hvfTJX74pwJPK0w9ySevFkAYPnciG/JAAzbzEP/lxt9eefddxYMQDdQXzgGIJLv1RUkIZ8/A/C0AOCkJpoBafpAP20NQLQAo8Wz6ph2MAHBg1JrNlSsOqpy4UP1Y31tnSAQ23+91l/E8Ej0JhIB9w9WFjwAsCEAUxIJHZhSSZ2mnGMCYDFW2/JIASlqoJlTH3AOuE+GMkIlPQhlr9chA/Cvf/r38u477xBIYpXEs2fn9oH22DSRUXeYA4BcwDJHpXZfCO/zF+qiBdhV9R0ACC0fHyC0VnJ7b6GBdPwR00Af7EA9u6/tZ2M4wbJwzBhq/jnGhbkv5y7ALoEYAywDw83TQtD2Oq0QGQA4zBI1PQmQVAMAjDnemG8AugAA4hpeXV7h/PjWW6/L2vq6JIcPuQG1gRFHkYwrKrpLMqDHtAAzFBqMYK4h6YMGoAJY7gCIwM9Ql8/AuQw/PNznBtu6tCkCEBDgBth/Rx39maBVFkAB2n2HEkCUF0w6nBuvBZiAlmC0EJtGBtsDlMGHayJAaQknWoONAQjGYqupn2WAINmDmMQYezWOITCSOZp/pD/BsCRdH3MMbtcZWuhDqdfbBCclqMn2nTtkAVKTo6qVzDhqOEagkBGITRtahm0wIJtNOXhwX1uuNy+IrGyIHOzq9aAQDNZi1IZoCuiYOrDOwXsBAD6JMOPpn6MMAJ4b7bJQ8WsXBiy8nAQAGmBgoBgAQIDp9h+YzgAAwd4GAEhQwgMA+fxDU3AKAxCaOzj/wZED+COdr1lY19b4SsC5/P88OC97e3tyKAoA9gJlrpo2kRUe/EAQ7zfQMq90uzXOWLdYD3AoOzDlWq+goWmyFuY7k3eprPV7MkPQNyuZdreftgbgaE4ENi+AnkwqZs/XswCA085phbfy/oS1zj/IjgeIjKILdGJLGj5nAQBxngpMMjz2+jFWYb43FsWyotAzyVbQ5dHYgE7DsFAxduunMmyMmAgtJrynRu3fgNrF/F7jjOvy6xd6srGxIRcqh9JsNmTJJZJghvP1TmsTzxnjDedSHToKICQkOF6nBACxr2L/WAELsBqL8zB75IVqwQB85KFbvHExAo89Aj+rAKAxAPsH+/JXf/VXIp19glutLJV6o0EAEPlasX8oANiHBuA4leqFTWrRj+rqiotGK8QKWINRKBy5QuLDoyNBIVVqdRZFt7YfEniEmzpAu5UwZndPcrDFOGk52Wb8lB5tS6fbleTgiPlJffU8P68XNfkZQUM70NJQiQyzPAYoYjjtoAYfCqyBSjc5SZ/8pSUG4DQAEGOD3BpFX9T/QRRoNWMltwy60ukc0Q0Ycdq5WPNqAID4XGMAzgMA3/jVX5Ll5RWScbDvPGkA8FHjmwUA+NhLD0/whQQAMWEDtPZ57R+fRwvwaQBAY4D5gbX+/3EAMGd1IWFz68rjmoCUAcAA5gNwfK3VtOWqWmc7LqrO6+trsryypODfIwKAWHiwAJNhhsTOtQJHroXYWr1Q4UCAi3YxBPQWuKsJiAKA+N0gS+XO3bvy7oc35Z2335YHe7sKOCFg90xAELCTHUMqtQNxUiQodU2ASRgDi21SU8uYfgCccOB6kIw+KgBozIScQslWOnXE8g9/7uSLnWtB5cYDn02nBaeAlDObcN8NLXx2Dh8A5MyCEYo4Vo0HAGKDwJBhow1GQwLA37h+Xb785S/Lq2srunFk2vILLSQAgEGsorJld0y2roaBNFotbuwhWn4B0DmWkjF7oFnIcQUAyPuq7oeNlWVpbWyIQNMOZiDDAcE/Azew2dMVsVmTc+trImj/BRI9HMl4hE3OmXy4dt4kHfJ7K+gJUWDHZKlYyzvmWiiVlRUZPXig381VETm+3tjjes0Vy4DvEXXMABA6/cWh3s8LL31JpNsVCety+PAhdTmwkS6hLbPekOFwnAOACEDQlsAK6Llz3LAf7u9xfFfX1yRcW5Nsb5/X0hkhaUxlZf2KVMAORMBjye2CAfhkdsfP4CzTAECsU9/eHDHwurz3Dq9iGgOwDACyQt7r8RmhIPY4nQsAokLKYoUXCtAgyQMAdTdyjF8CgAmZ0dAZ/LOdTQKAR5UG1wcDAK01aRoACHZXvl5YoOsBgLYeKJCkTG0tMiwAwPKUfNIAIPbOswCAZtRk10UzJbg7GrOvZBJSbgFmMQO8Zs9gifubMwVDa9tJACBWcdvnbA+1eIH7UklD6HEBwBr0piCRMRxxj3hl9YAA4JVqT92BA2i+QqNJ4wUkZqpFpKA3niPtJLCYxrUYnxIABJMFTJPl1RXuEwsA8DNYpBcfsRiBpzQCCwBQAcDsaJcg02kBwNrmRQJy/bhJwA8FdxSjIM+A/cAAwKMk4brczzJK89z69BPeyfVLm1oYHaT8ezTc5++bvXtk/sVJh0y8aOjyqHpLVlfXJGksu3VX8YVx1HQzY4bJ6EyIZbIF2AcAdR/Tv2sMlMgsABCa7CAloNCEfPnckgMkB11quT/8+JaSCiqZGqNAKmqcSdVVfo5IxBgJvK8mGIBBRID0zW99MwcAMU7HTdRmAJxuVOYBfPP+Puuxm+UCXH79ggF48sL1BQAAkU2YC/C/kl6vS7AKzCZL1PVBmnSpOG3gPG/dt/NO07uh8x+7EY8Pc+7e5CoB9jnFA2HvKd7rB88ErKBB51o5z+oCbBvPS9dfkBdeeIEMQAJgTiy+2miSCRjX45z9BwZYFa2JDgA0qbUTGYAJdPf6eQtw1Hdi8ENn1uC0byBiivFCwA4gCJpVagKigTKAv5xdB8ZVWFe3vUoqDx8+5ML+3nvvy6dbW6zQh1FNv48bXzANqSc1UEYJWkRZya9UJ1wlYwccI3HVz1OmCZAxtg9laGOt5ACgzrFKDigZYxBTUj+/mEHcMFxrr/2WLlc+w8HNFWMF2nxQkK9w0Z0GAPI1Tk9LXSfBBHTmEk6za5hpqxHdeZF0OW2tSq3OjRAtwNRiTHoEyt66clneeOMNeXmtzaSsliVqDlPJNCEPFcDDBuQfpl2He4iNJKwr0xIABTYsdX3Wz8I9hzkM7vvQGXlUmnW2Asfn2k6bL5Vxgns4JGAGzQycb2ltReLNTWUAHh1J2unoBs7WWRgW9LjBGZNIwcqQGoD6/RXwrhD4jiW4cEE6t26RYh+12zLudfMWan/NgGs0/g0glQmrdw91POC2GnL+sR15aU2kcyQP795TRtNYxYrTLOT3wTzAv9EGTQZuTTfyvpu3YODWls5JCoMWaCaO1LCktb4pdWie4j/O14zsxdsf/6n80R/9kYxGr8vv/d7v05RloQE4bzX/7P8+DwC8ulsAgHSkDlI+L3UZ5C2DJnhNt7OjQ9WgREttNpbza+ucV42aimGDAYiDhQwAFTBhcm7r9u1xngQ9iCKyf6jaZ1bhHmTKBISbeOfoSL63f0129/ak79y0B27fRSsKDnVpmwRxJtaJ0r7M9yDwdq7cLF44IwqfjWfu3Me1jxYMwGmzWEGy43FI2QXYN/Dwz+MX4TSemm4E4gN/x8C+CQaenj1zBcDPCwCUshuw+3fBAFTwuYb1nM9LyERJBsqkuNTeJQD4YkvdIi9EA+4j0ALE+g8JELyfQDuqa4FqccaugyAVZVAeYwDSlTGVPlqAe3AB7iszpSIlAHBeCH/ymrZgAH72a/7iExcjYCPwswgAYn+HuQZbcff2aN4oBzsEABvjRCCLAwYgAL1C8iNiHN6pwQRkLLXNywoAulbYathgnI/uIcTX6FDAsRucIwC22zli3rF9sM91+/zamkqjBI5RXQO/IJVG964cHR5Kq9KnlmCYQDIplWElYh48PqfxVC/VAk+hYTupjW339yR4jDmaA/qQIvi5nnVG4HcgrAzQApwmZPkhbkN+gv3m6OEDjkujpvlyqxGr/uGgy/F48PEt2d3dlXDU03w6HTAXqrq8swtpoxMAQDAAKTkRV9kphjhQi2oOoESL3wnHPIBv3t9nnfpRAEBIdfzx+71FC7A3qPOih+dAA3ASAESQhAc1Cs3cwR7Mknj9DHcZC27nAYTFxFUKrx3HwJxAWz3LAKElLgZQ2edaAlSQM4tblLvaecCSMZnKACDOownjdODTBwCvX7/OllssdPWlFgPMWr3JCnejBSBG2X9tuCDF6PVUBuBpAcCk25OPP/xQHjx4IJVOn8AFGGZsZ4VrLRI+JonOERhGEdB7ilGFULdIAzwJ4KCSHkEjMBYAWr1uT+7tPJQbN27I+zdvEVABc1GZfWr+ISO0/iaSDhX4M4YcU2Iy/xToCwE1ei6xxvQSMxVxjJXUtaTZPLH7MA8AxOtoQuHmXyV319Q5ZEmaAYDGGCRo53Sy8DpoJ+ocNCCtYDVq8q/nq9AVGN9X55EPAOLfdM+F42YNzlkRxcnJwkx6fP16GMj5jfPyS2+8zBbwrHvESlMzUk0wgXsWnH1LYu6mDYnrJ7BYjx0gpxsGgAgyMd33r2NDq1Sk49g+A8gHYh5QSxBmK4X2FMXVIWhbqcgaWmPXVql/l+7uyvb2NkHCalDhhlepwETABwBVx5FsRA4QNAAjyWpgAkbSvnRJ7t24IbUoIgCJucRnklqhxRpCYA+/dw+SAcYtMBZpXa3rz96ndzk+y5tXRKB1uLvHexzBdmGcylFXTUNwNgQW+twC7FaAcQgDF2z8EYD4JcfsUgAQ97W1cZG/j1dWJAQIiCR/AQCeEJI8W3960gAg2Hg08XHP0drKylwAUNsyCwFqAwDxbB52+5yv41RbVgbwbwcAmMHU5kj+7PA6W0x6mQbEQ7fvPg4AyHXJPWu2lrEw5D1/CwDQLV8nxDH+TD8LAMh4xc0fO0chaaG/MZZfuaWX8gdkuOn6VQ7wyy3BKOrgeNYBwGpFDWgMQA8TuC6mslHbYqv+tYYmjBdiBQIhk4zXY8piLGIAgiiyhgASwxwAHFd03z4tAIj9APvEEnSZmw1Jwnkh/Mnr3QIAfLb2g8XV/GyNwDwAsHn4kWcC0hO4ADOvcUWYz9sEJO9kcrftOKBzHBijBEiqBUwAgD/60Y9kvLfNPKGZpXMBQORn1fMXaYaUEBCEeSS0/NAhYJ09+nMraTDvRGcYxq0PY6XhQBpVLYhevbDOPGEDmkYisprusNDSGHc1fxgpMIeOMwJrS5BeqMqoUtU8I9L8FOMwDcyatzoDADRNc92j9T9kotxnPQDQyAE+ANjb2WF81mrUuS9AaoKMyPGA+9PO7Y/VfHDQkWyMvEMlouJUyRcdtD9DQ50uy4kcpKoB362EzAff/NVvKhEjrjnjNh2nwHXEZU8ZAJxGrPJXCLZQl8gX/t9ReMP33RuryeUCAJxcX+fNz+cAAAQ6pF/q17/zG0T5ERj5AKBNkOmgng7BtGD1pK3IBwAnJqQDNPJqO/r0XZuL/zpb+CFybQcWRnvo7XfTrtkPlsNxscCWg+hc8NqdLAedvNbo6y9ckZdeeolBKejTYFbhwa81EKhCh69B44+1DVQBYglKrrxjUQ23md3kaUoQ5YN3b8gHH3wgqxWt5ARoMwMTygFYoef4pBVzNdug6UOaqlApKvFszQyl4piKYVxjReOg15NbN2/JX7/zjuzv7UkUqeaVicdmowEXuixVF0sAJdRKAEuLrnxOU8qwXM/ZVRmAjlnigJ/MAVAG1GQlrSNyX3wTETBtHMDoL1im5UeWWL6JTrr22qZgBh94mbkIA6gqAAAgAElEQVQGItGmKUXuCqwbiAGA+H2hW4e/qRYgNjReRxgq2wbuz3FEN2hcZ2vc50awXg3YAvyLr76sTL4RAIFMquPEgcvK9AEAiPtiIvDF99cvlWRogdJNDRtVhAoUgUplNMGdFAzAsZsPwwDCumClwsxFXYsZ+DjAcuzux8qlS6oVeOe23LtzV2ojfZ6C0FqcDUDU5wTzit+bQKwyKvn6dlParRaE+KS7tyfjwZAujzT4gFmNMyPANfJ7uABiNBio5p9zN4YRSYYNtKMbMMxQcN+qqdANGHojCDB6gxHNQjL3PSLnDglGis433Wjx3XHuOIKJAxgkGtgkUiWw2R9HZKAEK02pYywA5IShbH2kDMDB6Gvye7/3uzLMmaeYZ35RYN4WUF4FFy7AJ+0Lj/u35dE+1zptAV6WF3f+nqc0YM3W8IYMHHsWwIQzjElGrHbD/ReFBQDaS+fQal6n5iTXHwcYxZQyCCR2btj++o0AeTTQQBHgM+ZxMlLH3l6motdHEjCw/pvhi2w1ORrr+pgECmLnAKAzHzJTh2J8XAXZKuC5SbeugwYUlYM7Fo88MJDPxAmH7anHZrFb52Zq97g3GBA2qyA4hcCYf5Tf6oz/57p8LBY4uTBZ/v7HrqPUYnvW+TetO+HYWE0pJBoAaKYhuTat6ayWWnpnXdcY8g5zjpMC/MCZa8w7h/29PH65akJx13T+ue24MlZ3yIozs4kt2HQ/l7NtGpa90hqxELNR6ak5VJCxgBqGylSvRdq6K1FtQhvQCng5AAg2IFkZ2pLVHwrjp92OMgAPRgNe38bmBuO1ED3GXPV1HQfoyHiBbdjKrvcPv0CN3xtTZtYuYHFsItrq9gd3N/hzB9qzXsHytOO/eN1iBBYjUIzAPADwXO+2/Pwv/IL8ztcvcp/NMl1f8D4AQvMAwHLBpTz201jaZ7k/tu4ff88MRpwBXOlItc8P9uWHf/lDSXd3yJheCoUsPgB0iG9pHMg1TPPGg5p2pkWbl6TVakltqS3D0VCqWchxgSkncpB+sMS1by8by872ttw57HE9HGXahVQdQlIklJc3YJjWlWtXLjNOqgZuJUTckybSrKs5YhRp/IP1EHmxdRi6lN2ULI4Ng0l0TRsfX5MdeSQARcuRBr0h32Ja7iCdkziSptKC2RS6pYZDOdzfdcU6JbZsbq4zZw5CJQg8/OQj2d7Zkah7yHwqdFJRiA+xT/SHaooJaSbkOIdj8BQGciTQNo/kjV/9pmxsrBMAxPcueyvM1Dh0X/ikvZv7R0n66kxzjx2Wk/PMDMFs3pv27k5ak3qjLv/zu135i7/4C9leepUfNRQluvysHvOyv0cGAG1ASxTY8qoASZOTjgh5TFyV3/43v04c6Lvf/a5cf+lVkfFl5sKVjL2MegoAgAiwCTCUGIDlinbxoTNMGtwLZgGDeSDFFtPiHP6EZyAGEwv3sPlfNOclutZXPgxT2nTKIB5eRwaUGzgAgBOtwcc0b0w0XQfaBwHx72tXL8srr7zChQcLKoYTC0W1gQc+lKWlZbl08aIsr60wuOT77aHDtROwmA8Avv/378rNW7fkXFrJGYC8JwbAeIkRGVKBAlM4AIDYdWPjw/WNQ63IAwDEwz5IM7l566b88G/+lkkwFizeiyxQptlwyA0FACAXnRMAQN7zPEF0YzYFANRFRjeoMgAIcwuOtwNyrNUIDEO71/hpGnK5pqObA35L6TQAEEAeW5hFGZT4PAb9zvyD5+bvddNS8FDNQPCMJAYwBYGOc71KwADjju/VSLoEti616/LWm2/Jm5c3Oc/qTrMvpnkH5hSAwEBCAHRw6nRAKD4Hf7eWZ2vZZTJUq0kjir3rQ0sAgOeYDFNqXrA7uUImZ7fTlWGWMuEx5p9pMG5cu8b234e3bvK+tx2wCeafPYsICDJn3mKuk2T0OdAX82kUh9JsNCSIY7YAoEUZrQhIcDEOqqk25ljhOrMqgoKQzEpzDWbrF9p64aLVU9YhmJAY/2pa4boE1tTR0RHFfzkP3PyJbH5B+xNVLQdME/QEUBMrgGMrzXAc8Xp644BAUbDSkvVXXiGjVuJ4AQA+pzv6kwAAu90et0S2hLSqcwFAPrOu9RFAlQGAaInBgQLCYKAaqt1MAb6OBGTb/qh/jZpoB64l5rMAALknuH3OwM9Zt3saAFjsgVi7FTyddfjFw2kg4DQA0MBOvJe6b97+/0UHAAEo+uy/WcCpjfc8AHBeAnFWALB8n40xUgSmzhzEBa5BpomYui6BuT7ZUdJOVDz+5eaQTMB16TIBAwDIVt9qwH2iHgcEACuxmmI53K5g3rITwukBngAA7vS73GPXzq/x8yJ0ZHgAoBWBfT1E/zuXn4cFAPicbhSLy/5CjMA8AHC5f8djAHYlHev6glUI+/HnDQBO0y7XGzMdALR8umI67Hu78oMf/oAAIP62HAUzAUDsBXuRY7qdv6iMt2ZdNe1cXgVgDkXBQaTmIJ2gQgbcnaMeO20G44qaZvSVUHC53WF8DSKMurtrvk5XEWidQzOceq5GFFIdYmPA4XtSmmlGJ+w8ANAkm6BZb3kePtcAwGSgkkdIZdlJlanZhxEZdrcf6Ggj9woDWVlpS7PVQgrA/GDv7m1KZFWO9s8EAB6CGxKEghZgtFrHEeS4oBWNjjkDZb1K2SM+jbMKtHa6cgHL/xiVWJsPAOJ+PRzFCwBwyj36ggGA/5o0V4p6wqHUs9MumxTYWJgL27GJBbSdD3pFgQq0kXpHmQFYDlTt3/auY4GsQ76VATcdQCzfrxwEc+AA/h65hS//Ph6i6j88BnYU31sBwRdeuCKvv/6aY/sVlua1pgIcFy5s0m69vdzOQbiJsZoJAOqDCTAHC9iNt9+TmzdvyTIq21gt6cwKNz3HAHBaQHiPMVVwzWg35e/ceLFdFyYOaN3E/QHzqhpLL83kgw8/kL/96dty1DkicESGmWN5pdBMg4Or054jAw0Bt9uojAFYAHqe5iAZANrSmbsCO4ZgzgCsTGpPGQCYMwcJ7ICBY5Rx/Xd+510CXlTvi1EmqOfAPWOTAjjFa6EhhN8VDMA0r6ooAKqZDNBznAemG/j/xIGrGantEV2yUEGrhQo41YcdVoKubizJ66+/IS+ttvgcNGAeAmDObZChY4CCAUiwynNZJHPC3S8jhLC9nBW1kBU1GgpAtzDXf8TmEkjqnolqo0GtMWykaLHiZofPwWbdqEvr+lWR3T359JNP+PntsQLM9jrTyEQLMYG1sg5WVOV6kVRDdUGGrh+Eg5OM8wotV3T3de6/GBuamoSqtYFPQgWSQUi1yt8BMBwMdH7nR6aagwD/MK659ofTmgwcIJs/45WQDBKONYDuUBmtZBERmNHW9lEFeqehpBuRXP3qVzVRjWJ54BiAvWMMwEfcqfO3LRiAjzuCE+tn6WTLyT7Nbb59URmAL2//hK8YhkV7OP7dkJE+MxK7AFWZQ3v7+9TBrYIt7QBAdZ1266gzVIIGmTEAywDgaDSUXk8Bb3XcrshwgOdiJAdDBRwOJWJl/cf9q58pAGjPgO2nZwUAuXeYzioBOh3XWYe/b08Ds6YFUP57nncAsNz6a+M0iwHIddct9rOLrt6yaBSKGTdgmm6h/9JKpoy4Wcc8ANIR+nMiQ1GY1TMGWdedWu804gT9vf6sjR5yzX+x0aPb5KWgr4B7hGJRJLW6Pmf1qha+wADEHDQAsDCrOh0A+ODogPvC6voKAcB6Q2M2YwD6MjH4fTlBXzAAT5wuiz8uRuAzHYF5AGCZATg2ADDTuBOFd65HM8wmnjYDsDxYBSNwOgCI61EmvEofZHu78pc//EsZPbyvACCMA5tqkMfWVJdDVETXufsSacF74wLX1SQYkxFXz1STuFlf0lbdqMH88CCoMP+8e9BhbNRNAi3YD9F5FMgblxuM29dXV/hZzapetxEaDGCFlisOrO2aoxlzqQAAp2rsziQ46ecgF2D8nmrBCMAe4r/xAMYfiMN6BDCjLCBBp+qIMRbH4O+ab/SoYbhxYVU2zp+XIED+gRbrbXZqjHYeaB4Booi1GtMYM9H8hUWnRI4yBUgNAHz1m99QADB2HUhOA5D3hQSPQs5q2oNjHQKzHqqyiVj5ddMIUP5rTgsAPhhGnFcLBuDkCH/hAEB8PbB0ECQpaGcMuFkLUtEu6Q8Nkmw/eLSgvvxzVqVjPgDoQIqSyx2Dtik97f61sAXWWrmgWeex/maxAWcBgNeuX5U3Xn+DSSQWQgMyFACM5OrVK9R+q7XN7pz9p/lQzWYAzgYA+dAnWKBSCR3AIh4AiJNDUg7jsLa2SqAIrZZ2kBYegOasySgC626ayvvvvS8/eeddJqrWGkz3ViSyTjPNBwA1cHYLft4WbYy+AszSRci5YDrtA+i8TTAAPQBQNwI3Ro7ZBZdeLPQAAPXQhdOYfoDyeO9zTcBJUdjHBQDxLOQA4DjNXbIEQBYMNOp1Uuvd/ie1YYfP0esvXpIXr1+XlYprwR4nqhEI0QgyIpyLIwFAx2rD90fL1DjjvTEzF9wLBSXa/AnwD5sT7jM2HbuX2PzjWo0bU+KcdcEgBIWbm3MYyur6utQubnIcj+6gyrVNYGzJPQ+2QYGhw3EuAYD2jA2N8V8NWXkMY63EIaDA9xkhtXJj588/VOzwfGQ4t3MApukHND/ZOqlsTAMB8W8NfBRMTBzVnmYk2NRdGyc+g8BMpAGPAahRCKBH1zQ9h4r6j6MNBgDpeiiv/dI3hWIeCwBwVrzxzP2+vAGfFQAMsQ461i0AQBpy9HsEAPG8NBsqDv2oACCeSxQIsnHMYHW3rxHt5wUAkn3rt+6fsQWYep9eK+5ZAMBpk2deAGWAJZ9lBMwlqsA8c7JyLHAM0HrKLcBnBQDNLMRnTp700Jk27SM/mOOTW3jmtYiXGfhnBQCrwwfcJ1+oHhGQe7lVIZO8FQvX6yiCNEYgzXqk8VVorfhaMMs1fE/JALx/uM/3rW6s8vNabW3NNQCQ+4clzVM0GBcMwEeeaYs3LkbgiY/AzzoAGBzsyw9++EMZ3t86BgCCsGExMABAxOP3JcwBQPytnw5ldXVVamOh2UU1rLNzR6otEniyZdXNftAZskNo+0jNRyLXUvuNVzcYv6MgQwJBTTXhDQCExh9NCwOVODKJBTPp8BmAjwIA7u7sagfbQGWENjfOM36DyDKAy30UdLtdCTNlRobQ/W7D4yDi6wAAqjkkOsDGUm3GcnFzU6JY95f0aF+2trZkuH2fgCjyNh8AxOciXwYAiDwCnR0+APjKL339GABoRA/GNs7kataD8SwBgJDq+J/e6SxagL2bNS9+fc5agP81vxoCMguUEWDb/0+vBmtC7Qfap6pc5yCd02Ap9bLbYmCFgnIgj4UfvwNz6hh7sHQuA/X872FgS+wBgNOAwLwi7BKF8li89NJ1ee2117iwIbnC3wEENdp1gWvOZej/ra1K3Kwrm6zEhDwrANgepqrBh0UH+mYA6MDKc0xAOkbC18VNUjgPYwHuo63NjDNId3YuwIKW5Vh6SSof3fpIfvyTnxAwVAagLnbUbkjcPXa/Q0VFA2cDAJ1ouduRbZFTzQPU1xQYtNZNUMAt8eZC6BiCOOfERmBi9miNIgBY0uQpAcBMTtkK5MRsXfuYLdoFA1AZZuYiCIDRmIJ6DW5eeRqTZP5l0Awc08WY3x+bGpJqOBxWq1Kna3Um9aEmNF9/60ty4cIFAoI4f22sQB3EZPEZEbhs1Gyc3AKg7YfX4xxg0qkRR8K5BWCi1mgSmHi4/ZAVuUEy4qaGzWdtbY2b/M7ujhx2lKKP99H9C67C1apc3LyozrfdQ9nduk+AGBop1THwL3Wqwn2D+y0P1yrluytjnPv9IZlT42ZNAweXqNeBYeL9MH526wOfHTJOwcZzQK7HuMV40CHSYeQ4r7IztUWAmpdgN45TagCSAYv2aadpiQADc1YZzI7ZQQYW2CMNZWINcb0J56EyJbVy2W0n8vP/9J8uGIBPPER/uid8FAAQ97ueqRg4Xdkc6IwWF7gAY47Uo1BazSYZSLVqjf8mKO7mq7nIQQOQ66pjIOPb4v2oDKMSbWBZMtLW/IdHOr8BAG7vbMvfjV48kQGYmrnIMa2XogWez8uMSrntjWUmwzxgx+4a1jotBhRtK0URD8+fPmcnHdMKcvb68v0rJwF+Bft4+y/WmEkNw3LF+6TzcZ2fc+2Pq/Fkp88LKravuGJVofmqr7T4wgof02Ou4qLnAYCfNQPQ9udCA7DjLnY6AzAe3GcB7XK0z73u1bZKSSzVrDtBTbDAAEThygcA9cTOxOuUAODWwV4OALbbS3JuWbX4pgGAnB9TYsmiyFi0UC00AOetAou/L0bgyY/A4wKAFncbU618hfPW3ye1P+T7Yc7oPh0DMDw8IAA42LrHU5wLKtJsIW6pqwaxk9HIKgoA7oZVuXr1quyEMRl/KyvLZHa1UpGte1sEvGBa2VpZ1c6etq6PvUA7uO7tHEqn05Xe3i4Br9deuc71G3GQuryrlJEBghhXLWqpvmr5GLvARTGEyY4frst5XFMeD/03QEmQIMIg5v4Bc0rkDWvnVnMAEF1DyFdxL5fqTWryobi0u7NDSSEcceyIK+F4AgAcHezy/LMAQMR5dJcfwSwxkQ5ID8MRfyJX8QFAjQF0HPP8GH6HJxiRIbc56Sgz0suvPakFGK9NJ/TMte0Zh68BiP8HA3ABAB6/E184AFAT/wL08xl6PnsvFyWvQB9Nk3T/UJbZ9EVMAysbuumvyRmAJm5eDsTc52GBOdaW4f5GgMw9QFbVtYfPHrrYMdP875yDfHS3Ne0/Y0JOagECAHzjzTdye3FUCQCwtOAGHMdy7do1iluH8fTveVYAsN5x4vVOBJa2DwQARwoMmruVuxlYFLEwDbo9Lnr2/eOozn9DY40AyCiRTz75RH70tz/hglZvthzjQhlXYzKmMlZ2CFzNAQBNy64MANLhlQtgATLPAgAJ0LgEmJ99AgAIMAoLLjcNBwBaoO6DfwomqfYf/9+5CE4DAHUwHbPQtbGPxqZN5+YD2lahxxdBCzCSqkspm2lP1tfWCABiQ22MOmyNjZOeE6NVIBAMTgMAba6qcYU+g9qmjc9SbTuAgWRCOHYCXgPQbOg0QfDv1ZVVMlLpGh0qgIED2mQA6TAn4G6KY2vrLjdK08pYgptx3p5dOQ4AugTWDFWSkUvAmjW2GGPu4BqaBHyVAWgHtSgRJMQKACog7FrWXdEBgAPATgVQ1OGSTECnEcL3QLtvoK3bnBNwi6xCG0rviQGAAAzw3Qj41Fva8kDzHARG+myPxsucB4PlTP6Tf/HPRZLBggF4fJ97Zn/zKAAgvgxagA0AxE+Add1uh8Et5shSo6aV4ijLAcB874BDNly3nQmIDg72Gt0bMIc5f6F7yQLKSAAAYj7uOMLVPAagOO001DGOG4DgU04HAPrt/Hb9/s95QKB9tg+snaUF2CbOLBBwHgDoT7xp53jeAEBuKR4ImMcaeZyhc2hC/uCEp++LAABi37hW68jSUltebqqIPVqAsbbXHfMPHfgs8ARaZEXh1547BdlP1wJsACA0mfF5yyvn3NOr+zCfDb8oNUdk3RKoBQD4zG4Riwv7Ao/APACw3f2EGoC/8/VLAm3fcQYNQDUBGQ5HEkf6zD+vAGDc7cj3v/996d+7y+9RBgARX2NdMwAQGoBXrlzOAcD1DXXlBQCIfOFg667mBxc2Gc+nS7o+GgB40B+rBE+/J51uRy6f1/eD6YcjHI8mAMDImaUFM5huaAVWBt6jAYDQN0eMD0khXMfu9jbPtdqG825MnWWAhMhX0b3QrtdJjkDOhusHA5AAXjLkvtxYqk8AgMP9Hbl//z4BQMR7MDnxGYA+AIjCL1qA8fkGAL72y79IBiAICQr6OSkZh7EoA3A2TjIPwHvcR3sBAD7eCD73AOA4yfI28H/17d/IXXSKYVER7iKQL9ry/ADMAltjWPnI9TQdhZyZYCIypfuQu7A6ALCcBFkSMk27wU8UigDbudR67R1csNznqzNigbYbIGigwqwWYAMAsaAAqMFPtowtwW0pokFIFXbo7tS4Nh/xPysAWD2CoOlYAkfvBvOPC5KrfNh9sOFcXV4mkGItwGQHThEjHWSZ3LlzV37w4x9xQW22lzTQDkO+fwyWFwAXp5lowKk9AAbo5GzLHPxVIMi0AQ0AzMAAhLnEWCtGUim0pMxZEYAewTxPvzAUx7ix8L8CXb7jCrIck9xRWkFLvI5gKbW/HHDlA4D8W3EuP1EDIw/jnqYKANJEAwY1YcR7DoYc5k8r0Jb45cqIC//r11+gxkZtdMDPDtOBfv5Ywa0IFTIyAJUebwd9BWhm4YxBKiYOr6Lo+eHGUJOgsdSaDbradno9bujYzHEduPb7W/cJftH9UCrUehwmcOFNWMEC2NiIVf+TmxWYUQ6gM+Mats06pp6OsTIew1aTzERspjjgssW5aO6d7jnGfKIYr2lvOkFcfp5r5x0OBtLp9AhsevAhvwNBxWQkvYG2IlQjBWCDGq5bQUWcH4w/MLr2jw55HY1Gm4Ef240JlOumm4zPUfsDAOCv/PN/sWgBfrz98DN/9zwA8KWHf6fMzykagLjYwFW2e90enwf8xDOyttTms1MJlFFa91xZMU8NAESAa/ugAYDYqzDHCIaPFVzsJxnnbT9r8Py9rEJ3uR/sX9SWkbGy7AZuHcwEGoIn8dNOBwDmhTQrmJWAJnWmm33kTOoZOrvzWoD9vc4vINonnhYAtLW4XC1/HgFA26O5D5SKpPb9TgsAyhyA6iT2Je/BE24BPisDsNa/R3f3V5fVBfh6DRrUsdQjjZMaNdWWjQLd/9KKtpgVif8sBmBAJkhvmHIf2O2qCzA0AHEsrSzx+V5ZXdap6Jgr5SdhnsviAgD8zJf8xQcuRiAfgQUA2JEf/uAHcnT3DvMKmICgyN+o1zVOdx1GqWMA7scNuXz5kuw5BuALFy9zPa3B8GJ3T/a37rADcH0Va+OKZOfUtbwTVlVqyMXzUZpxPW216oyPUABFXFPkM2qCgdZf5pFSdE/YzWNuAIrHRJfWJDEIhXrdE48zAP1uJJwTn7+/d0DiUbNWJ/CJriYAgNCcZZcebDigf15V80vktXt7u9LraacU8vbNzU2JXQvwYOehAwDvaW4ROOkpkJ6cBqAyAFPGcQAAMU4AAPH93/zWrzgTkGpeWPLz4QzEjjlOric97uV4qPza2S7TLmrNZaeKWNM6q/AKuAAvGICz78AXDgA8/lUnHzxLoJHsgFo7HPaZVNOZzQEHFtgy0WdSfhzhzgG8GQBgnri4CyoHsgWAOHkLyg+TPSD5613AbYBe1dOes/caAwofbWALXj8tWH/xxWvy1ltvsrqAhQXtk3Rpbak46quvvqqufk8IAIwPu1x4QoBZABPRKgqgBCKkNKqY1MKDAQmAHbQAY6Gyv6N1Cws9xoWBdRTLnbt35C//+seys7MrjRYAE6UrK8CogvbTAEBSvLHE+5VzR3NWYFABQAJ+5vqL37vXE+iSwqSBeYmfcJYAQJ8qDgDVFrlplXs/6fRBwJMAQAJ73qak16Nja+7BqdORBBCIex9UYWwREQDE0Rz3ycR788UXKMgb9/c4jnD/xfXHTvw1hvsvAUDVsmMuQuDVMR7QNcs5C1agCgCb1b3PkExGqvextrEhq2urctiBW26H5wIACPFdaFns7u7I+Y3zEoeRbG3dk6AaMkGquGQ0FgXQDAAHAEgw3322zQfOOYIKek2VZp3AIudYOs4BwPz1DifBefGcYB4ZwGhrDschjBTg6w7UfboI9XKmL5hVvaEDGgM1DglqMccfB/5drdZY4T3qagtatVqnTiDuoeolKjANABDHYFnkH4IBiIrwQgPwpJjjmfrbWQBAP1gyExAwoTFPjP3H6nY2lo3lZWVuRyqRUPd69MkodaLOYCKVW4A1oNV2cwKAAP4AAIJlOFad2K5zAf6PuxcmAMBh0ND19gkBgPMApXkmIPZ8U1piirbuPACwYIK7gNNvgUXRojSbZrWsftEAQFsXjwOaZ2MAzkuAjQE686H9nAHAVvqQQNyXVlJpNltyvZpQUqMaJNwf2k0tSEWBOkKnzuwJCaXOx7MBgA87h3wfTNnABAEAyHvgEtVjceaCAfhMrfeLi1mMgD8C89a/LzoDsNrryg++/33p3LvLgrgBgM1Gk4QHAIDYg9NKnfnWXlifAACvX7nK9RAAIMwyhns7jIdQeMG63Lh0jcMNAJB5kMtRYrdxR1GF63UyQryeStXF+SiMakHemaxkk8xq7n9YW6F1TkKBnrCQ+XAa+B4AyDwxzwuVPGL7KGIs5EDQFufvUpA1EuYEPgCYDZUp3qw3KDWB+QMZpdFooJ1VQUbjzmpNmXm9B1s5AIjz1kKnDVgCABOYgQyH1ADE94EJCDqdvvKPviVra+ueCYi1/DpMZN4EnvO4zwMAUQQ76TBJLntNef9bAIAn34DnHgBMh1lmxLfvfPvX2aaIw1qBc+aWGwdMEDDCMPHu3r0r29sPuHDUGw1pt1oEAfzKNoI4n1FkTp9VBHUe+4BteUj4IVDuJRplke/jCYLeAp+hZ6w9W2TMIdVupYqUgnEEEMLpnTlNQYIQkepCmT5PmR1o58FrDABE2y+YSFj0AADWWw1ZX1+TixcvHQswH4cBeKWxRPHSzu6+u1cKzI1pCqLturYo4t/Qg0Mie7i3T8qzjHRBaNTbvI8AUnC9WRgT0P3pe+/I+++/L3GtwXupi3JGiSveV/flI0dltgWEoFWu15dJJW8j1UUbLq34e/56xwDLJx+Zfcr4s5/2PSYZgJNiV9jg/Cq9gYDmMlW4++pmYSzAPHFwDEDY1hNIdFpeZi4C92R871kAILT/KG5bUwp6w7l0NbOBrK2uyiuX4AAVS7W7z9d/CuIAACAASURBVHldpTs2Wpi0shK6DYUt8+b6S8DUtLeUGRc691G9loLB5rcuoPK1tLrC+9npdfkTbE4c2MxRDQPDCa7V55bX5OObN2Xr4V0HABZLmYLZCmiC0YGNDc+AuepyHAH6BTBhcfejClfhRj4H+R09sx2b8wpu4rvCTEA1SvDsl5kWeO4BAGL8dV67VncCCNrCy4OFh5CmNQZa6rgqmArzEJtHBrDi+cH5sTkmskJw9KDel//iN35j0QJ88n73zP31NAAgLnoUqQakzUNoAPJ5DPQZwR4G8M9a2NdWlql50qi7wo5Xw8K+BYYr5pMBgFgf7FCwyrWujxzzb+RaQ8baCtyTkC3C3/tUdWyOgnPcj7qiZlFZqgxhtgBj3UWsPKEVYwGk0yJ1H27FNltLrDhieq62F+LZ1r1O3cTVrVj3PDzrCMixH/sMOwL9Jb2aMgA4DSQ8adLYOjvrNfM07FDvwlpjDHyO2ThjMmKMYf/cxwBJkxiZAm7iff665RcTfb1YFP1wMAHxmKL+fCh/P1vvy78/6/jNYwrOY7BVKipF8aiHuc1bHpO7/LoThhUt1LBQCYaIBZtuXY47n9Ak7ecuxgTkrtQ0foldC/zSUoNztEoReWjS6lgX+94kADhOAxakEQYBcB8m2QQDcKffpQYsmB7YH1dWoLFblQAMfshLlKVsTtBnwnVYPDO7BVj3n0RUH/cP7q7z53bY4s958/tR78vifYsR+FkYgXn4yTwAsOqkmQq32sn8Yt76edb1unxPyvtpcb6TpbHMJBEtwO+9+658/O7bjKMBAEK7GFp3WFtGjmCQOQDwoN6Sy5cukwGIfO8iQL5mUyInIZSOhnJ0eChHaciCzPpFZQAmuVSWdtlEriBqhUHEQdQLxjrtOpoYh9PcUM2apunzmpuxroVKbkC+YQphFn8gf/QPWzcRPzAncrlvFKjW+XCUsPAKqgHP7dZxnBexTy3WluCqYxgYsQMST9x/Yp0Htd6RfPrpp3QBpr54oG7DlMVKYfyhnR4GAI6qden1e3KQVGiu8qV/8A1ZXV0jAEipqHKc8RjsP+6rc/aneWsAzBRt7O21fpyHPBWfsdAAnD6SXzgA0Fr4OLkwOSmeObkYQdOIbaWjRHq9I+l0Onxo8fBa4m0TnUwhz/iCAEAUSZWv1SQEgAABNxcc6gPtxP+hEeC9nwtODspoBRiHtV/x4YbRgQMwyLqCqYF3foIZ7sEhAIhrcWKYxfU40XcHyhiYgb/bIo1zXr9+Vb785S/n5gp4HYAQtJisr69zEeB7PJH4xwEAYQKCRCPpQ7cAbDIYJYxlnGDRdI6rOTtLgZ/VlRXpdboUuB8PhhznWq0le7u7cvf+FnWv4kaTgOW97W358Y9/LEEUy8rKirK7MAZOjRUzAb+LKs7cwzNH8b8X3u8f0wBAzC8zESFD0AnNFyCXYx+6+8174yXx/L4l1+ciSSta84w9AuDMWoCt1RcagKw6ufmWA4bGTpwCALJiBcdaJAycx4EExvx0IOh6rSLrGxtyoaXAVK134BiA0DbCxugAvkAXWAX5CgagMf5skScA6EBA/M66nosNVkcbbr0AHIfJiBs42nINwIOmGZIsVL6qUU1u374td7Y+5TzyW8nIuIi1tRn3W1lRujnn42vuwGa2AgCw2eCziQTM9DfxelyPn0jTfMW5/BqQWF5e8f18ANBebwEZWq/IyKWhTcT5amNlBQc9JxJCXSOsMEDKPl3MUhkkSyxc7MQd+S//m98UGXUXDMB5UcMz9Pd5AOCLD/6Wc+80ACCAQD4rYShrK+fUjKBV12fTBbKmORk5Svc0AJCFLLSCYO1IRRmADgDsCQLUTLqudf7/vV2Rvb092U0b3Bc7WV2fHbpnw2RABzuXPMvH/nQAINcEryhkzwj2AAXpg+ceAMT98Vn7un8cNwfjGlBquYXEQjkA9qd3GQDM9xKvaDEPAJwWWPtgtP95Z00on3UAMApUWwkAoK7GbkI7ALDa/ZRx0tcuVhmrAABEvBmNoesUSqtd474Yu4LZPAAwGQmTszSpyHA0lCQNCPBbC/DesE+NTxRoG436AgB8htbyxaUsRuCsI7AAAM8GAHZay2QA7gcKANayMTuUWtDRhsZ4DEfdgfSlpkSWJS1clAFAaPpNHCwgIiZ3br+O0OBrtZ4EANq+h/gL63Wvh31jLOvr5915ZwOAtn+zdTULiE0kyDFwTSOXv0YgNADL0M6jGtiJyJXyAFL/B5xJ6AqOkp4SOgZduX3ntqS70BZMpRaiKzCi0QeBxmE6AQAmtYZ0u13ZT4VGiy/94teoAb8AAM/6ZD8fr//CAIAApr/9a99x7XEKvCjYVVRELBgGY2A0UsAPmmi9fp9VAzx4fvugH1iryCcE0eGimlKzjowyt44oCKIPpx8EUyTU03grLyLg8PgBNlqaqBkThdoaCKH2ONYHMFbQCgdaLpEMWIsq/p0H+878w2/JNIDGvz58/2vXrhAAxCJKcVkHAK5urNJtCE5zACkMqCxP67NqAMIEBGOY0GlylLcAEwTkf6ZxpvcQYwFgDwAPEs1Rt0+wFKKkaAH98MNb8vDhNl1sr12/JlG9Ju+8864k4yxnABI8Na1EMxkJdCwTN57FfuDG0RhrrtUXLk1+0mOagWn+fgWaw4q2JcOUw+aBAb5M4HIAENqUAAALUVZNbl3F5xijA9p1JwOAPJ+jpNt9AgONG4OrDKFixQ0xdIljRVvfBZtKrSbtEPMukrVmJCvLy3IetHK47yZdvq8mLhGqjDg3/QRTr99YSk4bwrFyQCzxTULs+kL3/JhbFkxdCNC6Nl57BqqNurx4/UUCgB/e/FAOtnfZ9pi47xOA5elAcbboOq0+nMtax32WLdyByRRyyXalbs9dLNDwswIANl0F6PR5xAbP+zty89UtL8ZwMgaNAoDQ2TCGh5oraAKuLs8EMWy8AMg6kB/PvrXrgyloSTvHO6iQBYn3434Phi0yZLfDQ/mv/tvfXLgAPx/7bn6V5Q14JT3guvjtiyMCCqYBOA8ABAsPDFnuSUEg6yvnaEbQaqi2KwreVgSCrAW1SLHGuZYUXzsUACAAZj6HWcR9seP2sb4DAEdS4Tr+lzstuXf3rjwcqVHPUWWJPwOH+GE94jHDBdg0VQst1sKsyqQM+HbH8OPz4oA/K2Y9DgPQXO3yPbjkcj8X0HJM3VnTbj5DSr8v1gJfMDvXEC7tA7MAwFmf76/P5kBujAMrRpwWAPQ/42cFAIxDJEoFAJgD2Q4AbA3uMD75qmMAXqomvI/BeMAYDgxcgLuRaEtwAQDqaGaZnt/c4g0AHI00kUXPAn4CAMTesz/sa5zaqDJmW1tbXjAAn7M1f3G5ixGwEZgHALY6H9ME5Le/folx3zjraI6aCRn4teoko7gsITWPATivADPvTvmkicnXnp4BiI6tm+/8lOvgchiwEL9cc8BdpsCctQCnKxty+fJl2Qti6XSOJNnb53gsnTvHPAY5DI8IGnnQIdIAHQBg0V2lrbsuMOEPa/W1fKPIpx1Bx3Xp+d+ReuIwb0K3AUwsweJLodnak24X0mJjuXTpsnZKeQzAYm8v8j/dC1R6hZr1Lg7pHHRUwqVeZ6tyo95kYdVGN3T5T56fO837o6Nd7hdLo4HcuXtXws5ezgCMqy7HGWcyGhoDEJjISHpB5FqBI7l0+ZJc+/mvOdMRlSoaZ8owzDUNFwzAeY/IM/335x4ApAkI2oxSke985zu5iL8F7mbT7QucqxmCAk3j8YitqEj6EWhR18s9fMYGBLBXJPLmKusAQHtwx+O8/ZgBtqcxxsfFJfo4F7TrLPlHz74yCA0AUAAF1+b/3gBB0zyiKh00ZloQegfDrRDkJtvJXI3svI6hVQYAr75wWb76la/kACBagcm6W18lsNA6pxpjaDE9dgDszFWQylPJaSCkCSsiN95+T27evCXrlYjjjJZetneOU44NFk4knljcbPyR9GFcEGC36k1qGfSP1PYczEeYRNy+fZcAYG80pHZce2VZ9vf3pT+0io4yrcD4s2VLwWEF2gAA0sjDEq3Maf0BjAFDjoky/lMWplaJDHjFxlQAf2T4wWfYc/VD0oWF1eYjNhZbQBn405zDb01z4vhe4qcts05jIgeRFIgrMwCpKYg2XaNWmzaFMwExhiAAQCbQFa0sAQDERgoAkKBrM+TCv+ZawgwAhAYgjrCiG8FEgpnrUxaAMRgqmO9hpIB1+QAAyPGyP8QKOFTrtdxFF8/MpSuX5erVq2TtvvP223K4u8e/1xrQ6Ywkygrrd9XuUMdhHL2e6nwW968iIze+bMHG58eqGQKwj8BikhIIzQsCTiN0CBde5yrNn45JiNYwPxjSFt2E7FbeJ0/KQkFuZfRpIh0ITGV8JjHWKzwLALILVrK2l7NCmICpmEiSnJNmqyl71a78y9/87xYmIM/0dnv84s4CABoojLOUW4D39vel2+nwWcBzhhZgBI3NOhjigVSNpe72AWOQlwFAtt2Ame0Av2qlRqDvyBinlaoGutSzyeSvdtpch7f62vpyKG0X8DpHYVfgOvbkmwu7OZ+7oSm3APvyCXQ/dy2++ixjr0a75KO3AM8DAOclSBXnTD9r2p0GACwbdFm8gJ9lDbwFADg50k+7Bbgaq6wLGIAKBLrPdwDgudE9WVtfLwDAGB0KgcSVEZ/FOFQNzigDMxCu9Jaw63nKAOBwOGaHBCRi4fAYVdWYygDAg9GAz9kCAHzOFvrF5S5GYMoIfN4AIOLixznKAGDx79MDgDdu3JAP3/4JL2Ml1vwDACDy2hFlPAoAMFvflCuXr8h+GMnh4ZEEvR7jYeSqMA/Ju3WiumoHOhVuaK9awVAlNlQ6Qt19EUtoDkY5BeSLzP/gZOgkuty6X5ZZSNMhAcDhCOaWGqurFIvmR0tLy0ogoJZ80X3HnID5XyF5pfuBFvYRc+F8B7sHgpwcbdG4tmazrY7D1hWUJxZ6nZZv9QZHNEVp9I7kzp07EvcPGSuBiQ5TT+AdwBiSUcaCs7UAH7jOJrgmv/DCC3LpK2890wCgSSlNkK683HnRAnzy0/2FAgD/5a/9Gqsi/mEaWvY7gi4O/FMmjrb44oFDBQHtwAi8DLQBHRa/h0YggAw8hEDiI7C9kIw4bSMuIkja01QAEuB8uJaxYyAaAGg6RQSSADDBBdY9zLogmYh2YS0OEMxagvF3LFDVCKzAWJba57Ry4IAhXHezCd0ZsKCMTaEgVtkQBP++eHFTvvLVr7BdDBVlLL4KAK5Is9WS1rIDAI/JnbsAdg4AiEUHQN9//PO/kFu3bsrlWpuLZGdvX00/8P0xVtAhSKxtWsE7A8ZgArG8dE4++uijnAGI1m4knp/cuasiqVHE1uUsChggd/tDZeS5xLcMAFrrrjFETYvBmH1YSLmZVTSBzrUW8W/XumksCDVYUeMJ2/bQcvz/s/cd4HaWVdb79Hp7kptGCoQEAqE3FZEmOio2RNSxMHZnxpl/mo7+U/xFHcax64w42EaZsQ0gCIICgqKiFOkloSSE9Nx+Ty/f+Z+19rvP+c6Xe+9JQwLe73n0kntP+cpb9l577bUU4LPqvl6bnYeJRBgDMOgS1dysmpp5er8BGBLgcwu/An747GqTtaaLodsQrJWMrcDQnnP32LXkYjwxqcQmFY5IOioCAd4FWTXFSIf09cl6gffTTEDQAozDGI27MAFdZBNy7sDhiGt5DaxHFgBho8bcgRsugciebrZ2j09OsJV75SErCGpv3bKVQDAYpJhjaDVkguXYc7YRGNhHUNZVxXSDdYxIB7pWTFsDBiQD/WQekg1cq0mczNsYvxebOOYLN8tqVSqVmo5fF0CpYZAT8CWTFa1ceu8UBGgxg7nxguoBc49Yku8Dw9DOzx8oYJwaQ6dNNJgMRBiCZFUDMFWSN7z//bMagPsSzT4D7w1uwH1ejvvG6+eWpKe3t40BOB0ACP0/FD0QeGqVOCndXRm2wBsDcHcAQNPDUeaqMtcBALIy3AiTpVQOxbl/lt2e9cBEmuvwljyEtKsy2ehVl3ZXYDCNPJiCtB27CQA29+2mqRH0WFvtv5grKArYXuGv8uvc6/BQG+0uwvqeTm9qfWY41t7aE/y2zp/VnigFAb7dBQD9jDwtQCnbuGW4hHhDn2Hz746VORMDcCqGR/C7/NccvN7pGSJuP+uQgHZisPw+AEDGZSbe7sa97fSZ4qYpAcCoKBAYj6m+IxKvIACo90rHrj0XAIBoz6rVwkwsoXEEzdfxEvacihgAGE0g3knPMgCfgTV79itn78D+ugOdAMD05JMtBmBRGYDoBsOugfUglVBJjogrZAfXW7aVmra5K0b7/915f9rbK90VAKSsRVMcTyOfVLksG9avl7X338PzhAYg1svuJHLYKLMYxsORJPf92ILFkslkJJ9QreEUdfuskK45Fxl3Mc3XUaDH7yo1/K1lBIYOQDAIIXXFXMHlJ/hOGoJOAQAGwT+T+UKcb+ZryKGZF7luHeSpbYQMdzubeQhdhFtRoAGAyiqsy+jwGHNy6iLC1C0CI0Dqr+j3BABA5FE6BhRYzG1cPyMAiP2GGoBlkAlqMl5T8ggAQBiADq5exX0GJoQ6bowIZBIu7ZqTex7/7O340veBOMGfbb4LrfhtFgCc+f4+6wHAhssw6rWGvOGNb2wyAFuJgxsoLrBXAFAFwpHoGFCi7bQtvT4sVkhobHKqLpizBHcLBAEfMo8imvQ4Iwkwlqgx6ABAa+3xC2hikUOyghbGll5ga+DagLbWJ9UBbLUMJqBvFgEDsEuF3w3YqEMTIclFA+CXiaYbw9DMDQwQHBycJ2uOWtMEAPFeAwChuZbqUiON6VqAOzEAgwBgd1VdTqWqbnnQLAC1HQCgX8TemIq4p1jwe7u6ZGJikgxALFSxWEJ2bN/RBADRIgrgquzV+DkQz7Z7SPt0HwMQV4PKgZo3OMC1uY65hc0xNltmIGas4kxXHNOm1Wat7dp+AFC/R88DFHGMoXhU3ajMnAOAnB7tG6YfBPInpQAMVVvOJXKu5bfR0NZUPqkpAEB8H1213Peh1VaTZU2oI84VNBVpSCadkUXdaQKqCZgN1D1JS5mbGgBAjkO2LulGZOMbGzGvjffObUQErAFgg1nprKR9axLmD1ubnZlGKB6TBfPnS9/AgOTyOXlq82ZZsGCBzJ87T0bHRmXnziEmRPWqPmdoIJvZBzd8d78NYMc14vs5x3gPHDvSAbxlcUBvOEwmHUAXgClop6TLlmPn4trx3wAbsC5APJetkm7zhmMW5iifOQBAx5hqJvDWgo6qptMfxTkCqMdaAJdi28gsiNMWcZUAsMPWkFpVGcx1T0Xg8+mqvPH//NWsBuC+xRO/93fPBABiHT545EHOJ7QATwUASi0kk7kciyAopGD9ZjU8Gee86MQANGpqw1eJ9gOAsUaM+6QfAESBCwAgzuvhXJaA/LZCnFqBE/WejgAgWX4NNVcKmhAEGYCtfby1nnN9cYUL288Z+MPp2wXGQTe+aR/ssxwANAbydACgFUJsXba9hADhLAAonUxAwADk7jwNAJgtb6ZIOlqAUaiaH9UuEgMA4f5LJvkuJiDW8tXeAlyF6c5uAoCY6wMDfbMtwL/3VXv2C2fvwP65A7sLAH7w2PkkUgQBwJhpfZuWfMBUgXHwAQAANtteAwBgslSiScVDd9/JeKUHrryRKAFAtuO6bh4FAMMic+ZPCwDaE+E1RxLML6tOz7vmqVawAXVo3UUcDqmr3QUAm7FIUzYFpAXE4AqiIZ6ZCgCcCmSdCQDE94AFjnwtP5mnGy+00JHfBgHAaNNV2HUaNfPYqQHASKNGbEBlkTwpFrSwVGc+UScAiPtRiiRkxaErZNGR6g8QiSrBBQCg/pwFAPfPCvDMfsqzHwB0K0u92pAL3nABGTqaSDsGlAN4rOqNlmBtwVPGFJImAARxLDxwwU3ECIAEJy1AJ4gyl4olsoMUwHH0YDLAVFNJf8KZUCcWW/XwHT7wowUU+hl6TuQfpiUOtDAQSIGCCBeCaq1MJlYSxgSuFZXOwyZi6lqMcQ8AVqj2n2tdxd9cyxXAQVSS5i2YJ0cddRTBDrgpwVAAiWf/QB8ZYNG001SYhhXR0o6augUYbYxNBuD69RIpqKsezDwA7EXjUb2vhWITAPQv5LFQlAnovHnzeA+Gd+zUFphogoknjCDA2gwnVCcBwAtbJOGK66t4oTUXh7W+4bngGVcdc7IFXCmIw8pTGJUnNXoBhRvPFa6/vJ90gUZrq74ezEH+3p28mY7gczRJdcAZASgkwOr2aC2orWtuGWkwqXVVK1ayQF0PK2MSLUkAgMCAw+tqTuPPKOtNswkCzBCXVQdhcw828Uq0oHP8R2LcMLsTUVLp56SUih+rqVZmNupaqh3wKPVqW3taEwR0AYgmpEqhZ0JEbcGWmYZp/jU3QgfcgYG3ctVKAoBg1z2x/jFWoDBT2AJeKBAwA9iQz+XJjqMbNxxRXWWUTEJn+OF3duZzcO6/4gBeagG6+QbAc87gPBkeGpKJsXHOAwwhDRB0XjdbJKFjiYDCU+AVpgpI9MAc1aDAuU43XbrU6dtaFtHagHOMhxXINy00KzJwDILhV/PUhRzt9p6yHXGUywoc12pZJoC5TEXe+pf/5xnQAMyg9iySnYN+B5n/nr/UgMhLM6DwA9t+jTMb7zYOntlt8Jn79n0FAKulBsE/tP/ivnelk9LT0yuZFII2zGsdv3C9494UaAGeCgBULVbIUNTEDwBiv8zX1VXb3NfWVXs4L7fmY9xvxutWUddiVdMlNxSQkHCAuJU/ptMAbAbdjgFo67S1z/sduPE7v86mvnfqVqTmEw8AgFat311mRCcGYKeR5dco5v4UkEnoxADsBAD6E0CLJywW2hsA0A80apzVzpYM/vu5xgC0QqtpCqdLm+gCfKTTADQAEC3AjPNCHuchxNdpWOMKkZCs4PrtNJzIAIQmE/SpKygWRpQBWFcN29FimXHNBMB3SNUkoox35gYBQMfM7wQstNZfnR/TJQIW39VEC8EtF2DV+rTCQadxvr//btdnBYTpr6DTN3dYHzq8veXm3P7C/bWv2XNpFpYpvdD+tCxm8McOdja7Ow5aZ99+P5oarr7Lo2RJ4Bwg5UJ5kuZIctqmgdcFb2en5zfd/Q2O3+keU6fr31/PqdMo29vzS01skOOOO04AABaLBal7BQX8HQPQTCpACLDCmP+7EBvPBAAG95c9vY6pYrrgvusnvgQZgLFcgfHDg3ffyTylP6E69D2uGw3a7hxvBgDOnS99vX3UAMSRChh02v4TicBIMyb5YkHzvCraXava+koCSYz5fro/o3ERJIrQ6YP8DnE5cgr/mHf/bSxC03XnXtpAjlvkKwDS4d/Id9qPdmkny+c0/0Oy0D7vKIlFKRYttKKDQ40NE8pydMw/zA8jcuD7mvGWm4cTTxkDMM98Clq0yOsqpSLvdy5XIVGJxIZ6TXIN7ZgqAwBccagsPeZI5z1wYAKAJuWFvbK5JriYhF2XoqaVO6th5rXfWTspt912m4x0reDLS6J4xB/q8UwDgOZuPd39j9AENy4f/vCbmQ9feOGfyJKDV4jUF1LfM9QIAIB+F2B8qDFkW0w+TawR2BDpLpW4oMZdCx4+FIEVDv/Giq+xdj9W0akfaABguxOwBdo4lwhdep3OXBjJU1WKBbj0aAUCQCEWE2ikAeBC4sXFCTqBzoCgaYQQj0u5XOSCkIC+DMVB0wShmownVnxgbqKfj+9pAoBgKvqMGnDd8xcOytHHHEOwDwsD2CPdXd0yd16/ZDJZCSXcQrgfAUAsONBwA+CS7kprogjdm0qladiA+8+2ak+BTACAuN7R4WEujJGQagBu3bqVLZuRVEKfW0NFsw0AtIQlCABiXGDzq9RapiPmssRnby3dpu3mgFlxWg5oOcbzwT1TFqACraCOk3VpCa4xAJ2WBZ6AajaGyHwzhqBNgKZtvGnD1ZUhYFT2ekjb1QXAHsAsN8CrTtMCN6zJgnFahBzHSOodM5CbpIuMDABMRLW1XQHAjAwkQ1wwe9hi4EmkkuN4AuXc/734m7W/W7Jn7e76DBsEr/xgKeelu2B7DzZCvC+VzcjBBx8sqUyG93bjxvVScAzRkeFhAn14zrgGuF0ZqEEmLuaMz5THtACbGwOqgTSQ0dYCbpiugqrGMjFZsHiRjI6MyNjIqGQyALFcUu7mo4HtHnXHPKmaxhmlAMLuOSkDEEdrW1cQ3vTK4PJFYMZpk5hYsZ2rBRY0AfEFOTh3Zcea2Yy26E+myvLOv/vALAD4LNvJpwIAsX5dMLdEALrFAEyyQm6HaQDmJ8oE/7CPYR3KZpIsYIEBiIAxCABqdTxMExAdnyYV0NKiMQAQ+2TU0wIMGIB+ALBaV4YvAMChoSHZkoN4dHW3AcCmBqsx9prrgY9F7BOY9hspWaJjLTnUaDM33H1kAO5vANAkPaYblsEO2L0BAPkcfYZMTYDPAmHf3yyu2VsG4B86AGjruR8AnDNnjqwZjHG+zotgHqoGoAGAjBPCDe47fgBQC4DYT1vmXrW6tgAHAcCxEhyB6wQAUYSWWIj74+DcAdWpjbqCm9sAOwEfzT0xoMEZHKcHOgAobIlrdfLs+fI/CwC237NZAHDPx9Dev6PTPIUJyDFHHyMfOGaQAKDXUHdXAwAJ/KGA3SSjtLdkWu7ImHuKFmCAPvtyADCb+nCFhWCBKMAAjOeL1HB/8Hd3sKjvBwBxndDqJhEjnGR8jxbg6QBA/3kAAAT4OZ5T7Tto8tWR6zHnrnPthFRWokc7KwwANMC0EwAIwMnAxiAAaPvxVPPKT3hg/hEAAK1jz0wxbXxYnIZ8H58Rcc87CAAa4cQyrKkAQGgK1sqlNgCQ0kb1muSd5n01lpZDDjlElh+7hsCoaSWHLei9TgAAIABJREFUnJTFgcIANODUX3j0A84AyLEPDzkA8LvrcrMAoG9gPucAQAZHvgMVdjKkCPRgsWtNXAApWAgAULgOPAWjbKH0sZkwCRhYO6TZNPfqLoEC+wgBGsAtahBEo26BgKZBtCnObuYcCiQAgc85vR5duK11UpMcJGraoggwQ3XIYk1KMM4d10WDEFfpwe9IFa97vDYYY+C8Aa6NjozK6MSYJn5Omw3GCqgwwfABzCro/sH9d+7cPrVQR0KF+9BsVW1f1vzukf6/hMQlq+gS9Tz56bU/kdvvuF3Cjjpi2xQq4VrhUBATlXCcO95jVXE8p1QiSUCmAfAwN0nGHVqHYQKCls1kOkXACkAZ6dgAaADENV1p/Q61OCcFFoHw6PN2OhIuySZTjBqNWoEK0TU4xAWbAG8IrcxxCaOVm63fyrhJOLMQawa2lluCxs412kxbEPjDz8lfhQsCgHCJ5v3wufvy9Y6BRw1LaNF52o5qFVuvDm0hr2VuYiYi7jmaS6cCAjCm0YSix7SFkhHqTgykk8r4KYw74FWfix0tQNmYkPpkrTKoACPAbb1/BvjxnqFll+Y1aIVHBTMsfQP9smjxYkGLK+j0AAAxnsulgoLDMPgC+xICv6iQuQDGmE0MdFzQAUYe7p2BHtRqdACuVcqsAm2g/eFHHCFbNm+WkdFRAtS4r/5qt7UoWiWwqXHmvjOoiAE80tYUHQMG0Dq9QKdhARMWO9gaae3cbCVuzQV1CIdOiWq/ePWkQKc0n27IX3zkI79HANC1skvCMQD7ZxmAexFJmxapvRUagNMBgCY3gNemwLXwAILX6Y5eq5RYsEnHoTsWk2RCGbwwCdT9yMcEpz6NMTT0m/36OFxvnHYt1kcDAAm6V4SM7Sq0YsJheaTSTQbipskQz3u4ktEWYOeybtflZ1q0g0guUfAV03Q91UKJ6eOapp3ukbqOEFB3nGvqgcKsy+kMIfHRfU9bVkw3kNfqGPNcj8Ptlf49fYSNQKWfazv2a7ef4V7Zd/L7LNBwX+Q3B5rqu/1t3+1xje4nzaJLU+9X4x1LUKZ7v3/9numaTUNwuteYyHrz85oxk+6ntub5mZr+z+pkstLpeaCgo4eFsu0hbSgM3SmfyVfA5bmVYOmnRJqu7vo5ced6L6JF4bA4E7KGrn/Z2lMyOH8+W4ARfwAAZCEwVCebJOzcfxPUmIpI3TEATcMJDDoC7pxz2smBRBU1PmOuYAyNVbWTZLzusfAFf2DqUfckpCvbRS0wjLm4E73H9+7OEVx/gu8BRImj1jAG4Fz+eyTaqy+t7xuDoujG7eKSnm9zP43s4L8bjUF9utFN/FnxBl385YrelEaISK5QdNe/ka8rpA4lkBqvF6a5DW7daQKg7cBXEJiZDiY0E6WWq6h+nfFiW+vedM9juhRMxxc6FHDE3cvC4YxA83V5uMJxFk5PMA4uZg7n+lt146sQ0zyo25nVTAc07cKAazKinZyJG/cSntDrqlcYfwxWNI/IRXOM26reMj3RkM6PkaiOl64mwNR+nc3vbei88kJ6vnAhxZGy622O4+nu024CuAGGlQ0Ki+2eKSZgJwCwp7SFEk1/u2aO5HJ5EXefWoUIvS8GEE0z2Pf617a/TP8B7cw2Pss90NDNeg1BYf+xhx5kHgcXYOzd3UmNcxtJ7SyoeKq/DxMQdARNxhKSyWYkO8WwQO4RDcWdLFdYduzYLuNDqqWXjEEaBRp/KkXV6EVbbUSy2TTzaOsg0Pih9eFm/mTFNZOrgvaidezhe4knkPmtcQDWV90DndSU+7f9ftIVbm0djkSUMY7zxHUDwALxIuQ0w7GPqOSR7f3uHB3z28eD03FRLMrmTZukPLSd60O8rtr4Jl9UKaiUEteOWlVyESXGhDI97MQ6+PDDeF/oomwdXf48roNccqf9PThU/Ew+rjcdXIato2+q8cl8D6ae4bAMVYUST99dN0EAcLjrYL6lvAdjda8n0QH8xqkY3v7TjRiOY4SBhu6nh3gVueuKK0Qe+8mUV9c0Swv8dTdXa74L8yYmSsz58P99M3GOC//kT2TxTAzAqQBAMnWcnl/d04TAGElWcTcbcPti/Awufn6L9aZ5AcBFR9dFoEYWEI1AVDsNSzMTMDr/6uWDaYWWWyxoABn00L9NTo63jAdARwYACL0jTHq4/nb1kJJrCYadL5YXik3H1GUXBwHAvn5OdgQNmzdvkcl8rpmEIHBatnSpnHDiCdLb28f3ooo9Z2CO9A/0SCwd3y8AIM7n+h9dJ3fddRe1/9zT1UpGXUGRSAgaDRoMA3BiUOzaXxHAA/ABIATb83yhQPMEAEPj4xPUBkykU2xfNgAQPZhWFQgmQZqYOPH4plOrJsi2EBvQRxdgtJM6ABBMLSyQYHCx5ROtwWgFDsEEIiJpp6XHJ4fX+oBTY+JxYeJGCQag6k62gDHXquwqawAAjSlgrDBuKLWK26zcWKMdPfgEzh3YXAuR/DApa6eK+8e7blwxZYDGwhyT8zIJBRDqamgTqurEh6uhv9rSYtzp9RpAZvOnEdJrw/jH/yxxV8aKmrTg88rOKXnJsqUEy/F8oQG4bdsWjgdrhTZzFowHzIGqY8Qiscb4x7NBosRzpW19S6OQs8wFmBbwBROgg5YuofnI6OiIundNEaH5A5wgABh8efN7CNK2gD2xhdUBgP4A1M92qgOscIA45gmqd7huAIBklFTjkstNSi7dkL/92Md/jy7AswDg/tjX9wcAODw8wsTMDwAm4lgvk3sEAFqwpgxiZfztDgCIvQUAINbj/Q0AEqzzmVrYuvJcAQBNg3a6sRSMQdhNQJBTI+/mHneAAIBcY306VAje0OXwXAUAu7zNMjg4SAAQBbM54WIbAGgi5HGnVTsVANhuSgegD0VJjSOtBXiCtUpPJupaNC7C0TEWlUiXdm2Q8QuzOnfvAQAaADvTOvVsBQDtvOPJHikU8nRLxj4Zl41cL4Zq8yWRTD0nAUA8z+zwZuYP1fBOPufx6MH8+XQDgJkUupDK0pvbzu8rJ1WSaBYA3LtooBMA2FfZJkcceQQBQBTaavW8L1tsaZNOBQDukr8G9AFnOmN/jO//713f057SI7fdk6OrIey4eezBB6nx3RXSvLU3pYy/SsQZe8QzBP6gAYhxP0oppoj0Blp1bf8BAMj5UKupRMq4AtNdmYzum7Uq83GvR81G0umkxOPaFkzgYRoA0Io1AMswDxJkx2lXBbXUHdvegKmZAEAw7ko1zVfqrpAZjcGJOMYODbQsJ+JRlffCa+p1Mv+U8GPGJ9bypNBfEABsTE7K0PCwlHZsFRifhEraEo3/YU+ulupklFM3H8Yo0RCZgNGeATn88MPloBWHNAFAxl5QKzqAAMBm/hnoFjGsBgDWLAA4/Yx8zgCAtYonF1xwAZMQf2CMFhtMIGMQ0CTAa3CRwUQy4g1cSu3wa/v5b11Q74AttnBEdAi6LZS2OJiTj1XqsaiYu3A0oguUVQoMAMR5opI8MDDAn9AaVIORVkVdr09bL7u6slwYweDD9wwM9GvlIKztqViQAaBA12zDk0+SRg6ghDoF0YgsXb5cTjnlFBkYmOOERlPS3z8g/f1dAqc5O3e4zE55uEQk+Dc/AxAMlauuvEbuv+++5vOBZogemtAACGyyntCiXdfefSw4OH8APlj4Ue2E3kImlea9hEgqmI1A9wFeAjDFoo/ElfcfHDs+ZP0eY4NgTJABSHMOB9SiYuMqNQbsqPZfWBowXcGGYS7NbrjgddqGGtPA37kvxyK6Ee6i4ULGG1pVdeOsOS0/mI1wgXWAkLF9moCeV3WsDmU2NhxwiRYALNy1arnN1AbfTDaBXTMAQDIZ9cY3mabu+XVlNZFoFHK83/O6oCXWI9F6Van3Al09VFRare/2/PTzWqyc5pM1Ngh1Md3/HLNVn4O2zLoTao5XbNiHHLKclcGt27a55wZHy1Z7oALjaBHX61KAUUELCOjiQAuktQdi7lKbc2bTKjIQcb3jIyPK2PQx8/zgponHW8t1pwoyWXwE8sxMSJmjYID6WYV8tj4nUm1V17GMw9YtUPJxzfVajBqY44mqfPjii4VSl9GY7HzyWvn2t78txerRctFFH5WKc0ObehLvyW8t4JsFAPfkrk332mAC3lufcAzAMtezQ0Yf0kA2qi54diSc9mQh35BhtMZ7Fclmu8gABOM8Fdf1PxbTeWYMQK64vpZQe5rGGrPPt3XQGEklmnYoA7BcgY6OAvtrvV4G2BvHwUbMy1ijx2lmuopx0+23dQdsrfCvH/72JK4NzugDr9F5Y63KuoY/VwDAoPZPpzF1oAGAtaAWmCvsGPhkazD2KD9w2RxnAUZep+sP/v2ZZgB2N7bI/MFBOWIwqox5KTCuMgagHwD0MwBRITfWrcaJyjS3BNMAQGhXGQMQgOC4JyyMGQAYy6a4b0PzE/MaWoOc4w4ARPyoR5Aq4xhwHTQyG6JxX1MDcIsy8vYXAxDrDOb6YFUZZW8Z+Dx/DsjjnOOpBlqpRbYklHH4o+F3UGpgU0Q1nOZGljFRXti4m0XubO1mtq79asdiFiQ3xU6YZkjZ9TvNZ8cEtBd3ZgA6+R8b/46BY+/Hvu4/pgVaA+9rvUc/v+w+Bm6nOBaE7pX+/j45rXEpC7WpfJoxzld3vJwFn/WylK8LhZSxF2moVqNpTgZvxq4EKt3XxTEByxGNpTKePp/Du2/nvnK6fIf/3pY8XoaGh+TnhT/m70eqC9q+wpio4GpPddSdtqSEtMCc8fS8x8P9/BmX9o6uXc9/Ok5Ji+GOQrvlV9Ap9B8Wx3WK36Y8+f3wy04AYG95qxy55kgCgJOTOanWJvmtTzcD0HJZy8mCmo/NSw8wK5NNQsvu3ZxkTRnNjz74ALUAM+JRR68/m2aeWnTrWTzTTc34clcfC+C5uBIEFmd6dyHqYI+E6aMRLTiehkYZp5RzBb4+6zSS671pzptYLKIF03icazBAOMQdQRBV43jkjbquRtF+7esU5LNhnqTXD4IHjmYnoiv8U9qn4cnOibwUi0UplqsEHePxkMB8MxPX/BH7B55F1GmFhF0eDgYj7gM6rPRw8RHMHX1Ar5fPMz7MbdrEvC5Wg1mJMuJxfdWySkoUK2X+PR9TQkpq7jxZffhqmbdoYTsA6PI3AwGnY3rZ099XBmCwwyA4qpAHTnXYPYg47f6dVeH+/L3HxgMMwA4J4e4N42ftqw5UABDDGtryeL4zMwAZVYpUy3V5/etf32S/2QKGeYMJ61/QMOBRNSSrzomk7wkAqEk6REVrUnGfrXp+qrtHQMsxnpoAhC/p0gTHuco68KTJTHJC/2gvRYXXAEBjAOpi0uLdYrEBUNPf1092UF9vL4EgvNccfbEQjo2OymOPPSbDI8PcqHFgsQMA+IIXvECgY4OAAotsX1+f9PRqKxdurgbzewkANsKyc8d2ufLyq+Xhhx/mYs9F0gX+7Gat1eFmoK1ZplvkplSpVODChPuARblchhZOTbLpNN8Hph2o46wa9fWyFZruzTUsnMrU06N948c9RPu0mmi03ICN+WLvAyAHtigAQLasTgEA8tPBEGQruYJR0Hbj+8yly20YdhYht3FifyDt3AUmNg7M8RkMOm4kACp5TWAF1Hh9ZgYCIBPmMLrYuutxzMPW1etm1twbHDOPE63RkJ5udd3K7dgmxVJJFvV3y/z5g5KCjwdatMPqFhysNCK28rv/2kpoC7Al6n4GrIFqfAaO/djd28ONL5/Lsf0WAOD4+JiQ3dTULlRWJ51zzXHYzQfT7sDfAcDjoLuuAzwMPKwHRPaDK3e2p5vzZmi7tiD5N1P/f1uHpOfuM1t9Z6Cr+8E/Xk8jSnAempJajdON3pJkm+N4qeoGupY0V6WMhME4jUq1EmELsDeQlL/8x38QiYZmAcBn0Xa8pwCgASsGAE5OoAV4VLx6mdqtmYSuV3sLALbYrdaaqy2J0wGA6xp9DKw3jNbJTMqF+xU0p3aquv0yPPXFWXsCABqjHnua7X3PJQDQCj7TDVlj+gX/bmuFrUnWWmzj4/fVAowCqP+gHp0BtC45MgCX+5ZPrJvj4lkOAPbIVhmcN29KAJB7kgPiwADcUwAQ2q+Vihb40AI8FQAY79IEFi3A+JnE+u8AQO5fBzgAiOGAmMkAwH8782ae/0DjCSbWmfAYx9OWxCL+/qsPvVK2bNksj1WXUDqku7aAGtCLQ/dSO/jkVdsJiH7ux9tYLB7qPnWaqfXsBAAXhu+TuXPnynsOu5XxWle5h4WXv//1Kq67WxIr9fk7ADDkaSvu/gIAD07cKssPPlgumHcTC+1P1A+Txx9/XK7Z8UoWTnOypO1+dwIAa15a46yIAn1+ABBxeSKkEgrTHdMzWJ87ACBagP/6iH62AIfC2t3VCQAMAnfT7SMz3twpTJ52fX2rKM/n6AOfLC+Y6TsAAGKeAgCEnjsAQHYg9fQw36sltKsnmsiQ5DEaSagZZlcP444l3f3N/ca+RwHAGNcPEEfw76GtO2Xbtm0SrqsrOxh0nBeDvcx5EbJAE1CN/jR/DxIA8HrrUAOAhvkGcw7bc9v2vRkAQMb77u9P7Rhm/looVRz4WJa+/n6Z09PNf6PjCt8JAJDn5TrCkIdRTswhcCB2MN5yEiTN/KtUolZ+cesWjp9EwxmLOACwUlLd/UKpxDy7EEd7cF26FyyS1atXS9+8uW0AIMceuhltj3+aW4A7AYDTAei7AoANamN///FgC/AsADjT/HymWoD3DAD0RCrlWhsAaEwajy2m+j9j/wH8g/U4FpCpXGybk8eX0AcrAXbTghU0A/4UzY+TxefXP6NANN1QtbSBC9UguAVQESB0lfQmYOSrMpDN5AxC7L/b6MfRKNlTAFLAEAQ4ls1kCRDimhlYZTUwWH3kEXLaaS9iUNHX18vFF8yTVNq5kzaZQ9NomEzDALQWR1RC77v/Prnyih8xQQQbMF/Iy0DXAM8rl3eU9prqPVm7dgMad/W6jI7uJKDjwSwF1OyougYnGtDOq8uSRUtk65atkojHeA1wYwXgC4BMn5m20gQTDdsgwbDj5lhXSnRzrLjnAcCPzyOqLb6eY+EEn7sBfQb8WYsqnrO/IoTKkYE7+FxIIpKdykoFLWn5XPB5BBybIv2q44hrAyAkNXVuKhYn+H7ThGiBw2pPbwmAbhBgnDZInTdtPnwbfp+OhaVQLEp5YpTPZdlgP5mgKddSjAou2+XNfcqATdM0chMiuBlaUMDvdi3AHPcOEJ/ITcq8eYOyeOkS6mfed//9BDYBAOK+bdjwpKPktzM4ubHT5QkJRLsQMUB4HOaYa/OJG3hAs2uX+RuNsgV+eHSEwFomoYYjwfluDNx6GOCxYwPMAC7SzQsukAC6nSYI7kcqmSajAWO85SzWOivLl/2iw8oCzPK6ca1kPc/rlvd/6EMiMZQGZxmAnQLbA+XvewIAmgkIxk+8DsC/LrnJBtvVkWhh3U7HI9xvUmwlQRFpVwagH0Cz/YVrkG8tbzKh3XpTQeiJlpVqmOsvGIA4D2MAPjUhuw0A+hOFIACmxTGVvdDXWSukkzZwWqF2DVXRFiF7n7aaqls2fh/UADQjr9bzn1mVxM+6nGrMeL7Ogfbr0uswfVcD9oMagJ1ciu2ZmLYgi2W+Y7q4ZHfH90waOrZOz/RZLGA5DTtNDqBBGefYw35J3Va3r2P8BBPRIINwd8/bXte6flsz21f0fdUABJNP47SpNQD7QttoUAYGIGRdwABEsSkW9lSqwb1/bwHAUqnCfZ8AoOfJJFQIfQxALxbmvO/KaAEvhfX/WQQAVrxJztOlEz8g4+RDS77G2KDL00IxzMOx/W7tOohxyUdv/msmzKNzFvA+nNj4Mhl/f7r8N8qgLE2ye+blV7yY8+/++JlTDilL+6wTI/iiICNsujx3+vTRabPZGzsw/YLfb4BdzHPrk6cMyEx0LVv5vn3mJ3h9A/Uq48CX3foBAhubYmv4uqTTasLyBAZcdAqtNLxuVw1AZQBGncZlzL3Pzqc/9CMSBL5+wjcplbIzcbbcccft8pnJT/L5jHkDfH8kNOQuaWYtyoZjAM717uMavmr8p3LmWWfKh38zR7sdagoQtuZ7e0GpPo2JjREMjBkVBEBt37WW6ZYb8Z6uQPv2+k4MwO7iZjnq6KOaGoBJpxiFu8CctqbM6k5uyXt7lv7Yd+rPaN8/93Q/ilXqBLCHt26Ru+++W/ri0TYAsAjpBOiHx5I0qixmetQ8s7uP+Ugvtelas9D2yYgz14uxS6YuXs1jrlkYn2BOnoxFuY7E5ijQFo9H1UzJJBRotNfeAYTrR07KWMPdjOB9t1jEPAOMAaiMv4ZUG5qr7BgZZ9w2lFOphrrLYcbGd0hvb68sXjyfhYzI0Cg7mcKCLq+aJKPC8wYACOJPOqsmmtjnEKtgPmu3kwNm9xIA7DtoCQHA7v7+XQBAy+W4PncAANV3YYYjwCANjre9BQB5bsx3kVdHZGd1FgCc6ik8NxiAnkipVJXzz39ds/3PDwBa+53RmNEyt2XLFm5gdXNP3aVFYmZGj93MXQAEsKQIzgEl3zW5UMFQ6JdZC537JDcRAAIRsMt20fQi7lhMbGNmq4jTDHBgVfChYlFE0A2jDDAdMaFMcxAAIP6OgDHb1cWA8rgTjpezzjqLQRN+j8UHCy2+lq2vzRm+dwBgKBKWW275hVxzzfU8VVQjcCxbuIznZXptYU8XRizWBHA8dQUeGd2h2heVMim8YIKg4jsxNCxHHHGEHLLsELnhhhsknUwyEAdHjYzPJtOgBQD69eCCAGADWgxIZFwCaQEBGGOkeDsNxrpPC9C/8TQBQFDP6QKolSdlECIRQHuxUlpbwUxI4KbJRdJtWLhf+Nymdpwz/8B9MZdkgkUw5gDT0bXoYCMylhvvI1uK1P1XD2XwgTpOt2MzBXCaTbEwWmer4pXy6j66YK4yRYumOeLE9N08aQF9LfCtuXkaTdw2IVct8rfQ27Po6QfQ2MdPBRV+8+bNfA6LFy/kOARQj5ZvfwsTQAEAgP6N2D8PcB04TI/EwAEyMAJgoTH57P2Yt5gLE/kc2apJaoIElTX01RTTDaMloD0px98UxHBgro/l0tIzCxHMTiRSKsBbbbGUyVy1z4T7qpmAYPxg7UBxIdrN8YWgAO/fKWW56Aufn20BnjncOOD+uq8A4MR4zQWECgBmEmC1R3YLAOQ4neKOmAkIEwwPhgR1KXqiY60e5lg1c477iil+/5a8gj2F6BytiDvzJD8DcOrkoMUgaF8//jAAwE4MQJoYuSKUrStta10AENzTAb4/AECsaQZM+gFAxA8EAKGZ6zolnmsAYH94OwuPBgD2N/Kq0bSbAKAVdqZqAQaQ3QkArEdDTQCQmtLPMgCwVBsn02fZxOVy6gtfKO/v/SzXj0x9lOMm1oC5WlQeqvdS6uJjN/8N45r18ZSsWnWYnNP3XQ75t827ketQOuJx/z73ynP4+z80AHBL/Ghed9xTzbMDFQA0d3TPmcv0lO9k/PnnJyMHqMn/vX0udcn3BwDIHMik0hzA81wAABmDWkE+kL/6daqnbd/djc2iM3Nw3wDARBXAXE6Gt2yRe+65R7ojoWkBQABiMmcB95SJaJxx+WBcNf3sCAKAzf3NUwAu4vJC2HNgvfAycZVKiWvcZDFI8Kd9vgFU0wGAKMZDioDgXCYjFbc/O+9LqXghxlMAAPH9E9DmodmPMu8mJoeYgw/OH2BHR2+5pp2ADgBsVIsstAIABIkn25VpAwD3lQGIFmDk34MHryAAmOntmRIAtPsxc/m0vVtxyuG2jwCgtWIHP7vZlt1QnfmdFZiAZOTy9eoC3DIBmWUAzrQMPKsYgK95zWuaibNW3AHoaIUamwoCCgSloMJu27aVE9U00XbVSNHb0qkCYtBAK3nxMfl8DMIgSGBMQWNghRyTCpsgKhSHrlwpSw46SDxnaGAMArAvAASRNURjE5CylB6MA+DA9u3bqIuH/0YCh1ZI/DfAA4BHYDhhMuBeHH/iCfLyl79cegf6WQGBoDXYgmG4EZEmPZ2GTIf74zREAI1ceeUP5Wc3/YKJzNjoGN2bDll2qJp+VPGMGhIJOU00Y2vWlPofDtUJGuI5YQPAa/EcN65dJ4ceulJWLl0m3/3Od6W7q0t6e3p4v8j284mk8/7Ywu+eCbTxcM9g0qGJLtyWkNhqcgsAkAwOe4YuCWuE4MSMqgJauNE/3r6AoLW3xUxTkAoBLFqVcT8BUDarM+GQlAEAQs/PxyQhAOjGHhiKGBNot8BzR8sV71ul5DYraCVCc6hldsGWYjMDcWMDn0jwCMxCOErHnGCt+x4wAAnKlUqs8C4Y6Ob9D1WKBLJQgeLzcGBYs93VLeBahWrdC6OI9/T0cgwWCvgcZcWghde07Lr7tJI3Nj5OAJBzMhSS/v4egUM1xsv2HTukXC62AZyonOp36j32H2yNdu7GvAYfANkIAIC7KCOBAThnjpSqFQLPBjSCSekHZq3SV/e5M7cFIvzO1lpgQRjHHEHmEDf2VCpLXU7MZ3MIZkLdBBXbGVD4DjK7otr6VcypYc7W+qT8y5cvmTUB2Y2g9kB6yb4AgDBXAACIcQqm0e4CgDYnOJ99bTs2j7RgpnsfCiMIWPN0Ta9IqRahqYMFtL8bj8jIyIjsLKtG6kSob48AQAPADKTnubUx7/eNAVizE53modu+O92Y6MRo2FcGYKSDCzFZ3MaKnKKgaGznvR3T+woAgrGOdYt6um4safcDxkOkaeg1FfuPiU9AQ3BPr6P1fJ4ZBqABgKvnRZi4znEagFMBgDhXuCnavLOYTveElgagSj5ofFIq6r5vDMBcKMaEuVBTzahqROd9dzZN5mU64UTprVDXwWa6swnI06sBONjYTDme58cvk5e/4uVy1XVPyujYmDzhLWGM6iWl3CsSAAAgAElEQVQHmfDnwyrNMR6HxnVVKvEiC2DLhjYzkb70+P+WJUuWSrbxkPQPDMhpV72V93lT5Kgph5RGWFj/XFwT0KhrmYS5ODeYJ7r4NuSYctbxYkCTB+oiP19bW6d3ZZ6GmufOOtHQ8yuLxmOZ8CjHw/Wn/SP1sWuhBOfea2/5ez5/LzKfr6u6uB0MORYUXSdPcD3zfztiqYZnrujWIm3Xr+cxp3Gr9Pb1yY+PukTy+Yqs7TpVfvvb38q/5z7HDqN6VSlq5ahpEE4NEVg8FMupAcHhXTcQSP+nY5+SLVu3ynvvP19dWRvLmyxwv8mcZSUVV2Stu+fjNSokXhgDMCol1TtvtNYn/4CYCOv9eqaOTgzAbOEpOfqoo+Xvjp5LwkoiqVdudxUdPfx3YB31562dctiZrr2zo2/78w3q5He6r2kv1AYAprwa5zlagBEfGwMwHNfOtOjiZVwXR0MqfbMgZiaaNk51ILQMBx2oR/IMBbVVUgq5HaSykhHOG+jd49gVAGzvLgoCgEHcAJ+NfDXMPGJAIhHVFFQzEE/iyQwJDUMjYyxoPDEZJmbhedraXa8XCR6iAw9545runjYGYANrH85fvOZ5axegSkxYPmpSUpFSgdqKhW1biXskIeqFXAZs6bonkwWdf4USSAhVyYl2yy1etYoEm2RX1gGAU89j++1ej7EOAGDH+GDaDkQdD2B445maBuAPnyrNAoC+SfmcYQDWqp688pWvbGu5UWBMEXc60dXVQQcIOvQAADaA+osDrcDGatqT6ol/A/Uz/kC7t3+rCG3rsMWJbZCYjACXqN4vMpnLSVc2K8ccc4wcdthhBCD8BxZHbPhYRPBzYkIrfXZgIkKTA8wpAAUAQwhAOS0ETH5o5WExxX8fd+KJ8prXvFr6BrBYReSggw6SZApW5u78nVbcHgOkLkCaLBTlxz/+sfz8ll8R6ECFBAvc4oVL1f3WRVphcaKntqFXK6pB2Kgywe3t7WaLMhbrnUM7ZeMjj8qChQtl1bLl8r//ezk3ROgf1k2DEUukgXxouwwAgNCeMwCQLcZOK9I0HLFgc5OwwILiquoSzJZeMPtgDBJVrQjbPEA5xn1Vcxf9DIqCO8AQlHSCgg6Iqjgtwpq4FnU3VhToq0utoa3P6gxYb2oaRmkCows/Dv032GIO0DRg07U/05CemhjOkTeu5iaEeL2GZJNRzp2k50l/f7/0pGAA40nMc4Gs02JpVhzdF+PS7TqDwSWuG2AaxinmGq4DSVIyleT4Awg4MTnJv7WctCH6HZJ0KiErVqzg77du2SJj46NtACAAXmzgpmfpnwOY9wYO2u8NBITmXttrA4E9Nm5U4AAAYqzieelG4p4/A2lfi64PAPQzTPX7WuwmJnvO1Zot3KKmNul0VvJ5GK+ohijWKf+hJkbYrM08BM88Iol4l7ZRezr+cmmRD33y3yjXPtsC3HYLD+h/dAIAV4w9zLFcjUKfptUGH6upZgsAQLhAAwDEuppNRDk+0CoyXQuwf060ClAtxh1b6aAygDWorEWRXB0AYFUqXpRjtOopy/W2HcpAHK5BSDsmE6KtakEGoLl3Bx9GUwrDFRBMM7d1jvsGACqQ6QSyXauw/xzC4T1zLQye/9MNAFosYvsFgLS2/b5DANxp8O8vABBrmq5x2jaFsUAJixnYfzi3jgF+hws4kAFAFF4N+EEL8P4AAPPhOLs78tUK73ElrMzfnmyG8z2T1JY40+q1/Xq62/hMA4BL4kPc/1427xo58aQT5cZbhxnjPVpfzLhvopZh/FSM9nEPzKXnMZ4ox7QzYXVxlIXDL67+GluBQ/k7CQCefvWFbH2dBQBbAKARINriH98/aCpWt/ho9wHA3/zmN/Ll4hcYD+8JAIi1IlNtsKPnzJUPyPHHHy9n5L8j27dtk3fdd57GdqFDGEcFjRn/UADATH6jHHP0MfKBYwYpnRSPG3CtD246ALDTur+7f+8M7OwbAzAjYcnn8jK0ZbPcd999Ei0XdwEAQV5BCzDWOW9wIQktlWw314cB11Jr10MxLV8HEuIL5L6QhGJn3Ng4JUy6sl0ErKMJlUoJRVTqyR8b4b+DDP1OACD2PsRD24d2kmiTzXZr3B/SfAr1SAC5QyOjzC82lpzpjitARKOe9PX3SamU4/m+YMkSXm8krPlBEhr3tRrXd0jCgCASBAAJeDsTSgCA27dvl+L2bTMCgKWKAosTzmxyyerD5aijjpJoKjktAMi93t2w6cZJpwJq0AQt+DmVKbqr/GMXQGbw8MeQwBf8LcBXbSrPAoC+G/bsBwC9BvcGaP294hWvaDnJOuADuA8CB4AFfgAQkwJAINx/9FBACAcZYc3/nrlCN/Nf9ZODgxrBfLjp+trePohFAS0MqIahpXXuwFyCRWBtsZXU2Y4bcwFthGCHlYplLgxw/AHijxZnYxFZUI4FA8HU/PkLVGC1VpNjjjuO7skAfcA8XLRokcQRrXLxw//ZaNm1zXGqa2stxAqsjo6OyxVXXCEPPvwoNQ+w+OH65vXN54IbC2kCFmqgdTbE4A8toZmuDIG+oaFtbAXduXM7A7vly5axwrL2HtUMOfXEk+T22++QLU9uILMwTL0hdTliIEyNRWUAaiVGdYoAsHFciLbWUmy7UmlWUNAqivcjCMH9K1dVcw+AHRcYavtBhFU3kHhUE++omXm4G4EKBAFA5w4McVo8w5YRRoiVmGIN+n6eCCnY0PYrEPSrQUcfbICwuuASPKS4uAMATSMQrD+nBWItpBzHbh7ArMLPAMS4NwAap5qJ6Wd3xSPqKhhRwFDowheSiFfdhZnD5w8TELjw+qzhbQzgutHGgfPAZo0DVT3cCwPbUbHCmMBB8d6IthICkMf47+vpJaO1WHKvcbpaxoqx72q5Qep88wNwOpZ1IHfS9gnFoww0RnYOE6g0wBZzr6XnBYYlSKYNMZOW4Drgr1brPGlprCEACTfQ/puQRKaLjAc8J8zjZku8O2ck1n7XMSR9uEfwx7N5g59jsZr8vy98cRYAtAHxLPm5pwAgxgLmPwBAFIEAACKAjkWVId2VhHbr7gGAuEUGAPkr38pMgps6gkJdJwsOACw2opyfdcG8zcsDEzHuN+PSTYmGybAyVXwy5SyEGfMWjGp/wYSvDKwd/qARmqqct64VGe/V8e8ASiaHLQ3AIGMB1zHjMYNxj86v9gQH65f/aDixcD8wZwUeuw4D/6c6j06n18kluHOCNvPlwzSr7XqcIRHHBgXRZ45wqk0zr1b89PucersCgPbtpstqjAcHGQRMR4yB02LUtL8/6bTbQqYBGNKCa9jT9RcuwGwBnhuWVDot88KlZguwHwCMwe8dkg0zMAAp89J0izcGYLsGYD6c5F6aq5a5f6MFuKe3hwAg9hMAgDiiYXf9zU6IqeO3ZxoAzDY0Tv3eCR9X/enqEBkv8UZVUCe7fvRQWbv2Ubmt/teMM55Kn8DCaKyuCXs8tJ5MoM+s+Q8CgP25OxjLvuSqN3HsPhY9ZcbhOFDfQdfRNy66kvv7fO8mqVRFNoTO5vn8el2/HHLwIXJU9YtcX8vjZZ7HfYv+TK695ho5bPkhLFRGd/yWhcPLHj+JcfX80l0smLxkzs1y4oknSCqxVKU+6iNy0403yo3199J84KlIH7tzlhRuUff3JffIkUceKSPJebrOFsfk57/4udxa+zPGwZVwinHq3Sd9jNc/lNR48bU/+yjj0CWZTXx/eueXGZ/kMi8hEHrTQ/p5a2pfklNOPkUWzweoEJFwPCqbN22S7LKj5dprrpVH6n/G+7UtulDHuTMTMTfiQ8oPM6a77KQPC8K2kdQaue22++Xi8iXcl5Z49xOQPXvBT3hfFmVW8HtXdt/EcfuzBxfIE088ITcOXERJiTX5y/m6i9d8X1DbgOYgJI0/t2UlJZBu234OAZVGJcbrPsn7vrzwhadKcZ62fg5UR+Xhhx+Rax8+hyYR62NLpa+vX1417z/5vUurO9nRdO/wfLn/gQfkxc+LU1OvXlhHuZn3PPIV7h+4d6brbPsN1/9Ad8n+Xts6MQDTk0/KscceSwAQOUE05jRJ3YnsKwDYaf/ofP0zN4EGPz/4765wlFI7o9u3UQMQAGAqmZSBriyfSQGa5citkmnJZLJS7hngc6309PLvc9yyxrwubLxe/LfmGNzHQCQBwaNWk0mXhyQSMUlBUDEirqPLCqCBjq6AvmBLp9uYmA6QNeKK69BC6y/yuUymi4WwUq1ObeYKcr1CUSbyJV53pRZid5QnUZqQVKo5mTtnrjSkLKkU/AM0tklE9HtSDeeKDZIJ1v+qdq7hwPofwjj2GlKpKaMwVauzQyO36SkCgNlEkvlnvaaa8sV8URmA5RI12MG4RGvx8tWHydKlSyWShN54lAxi/+FvsZ1pjOypyVcw3qiyQ1AfsulBTzVmp/od47CABuAsANj+HJ8zACDi1D962cu0Cu15TKY5KBpaPTIAEIsBJtzw8BADBzMBwc/9CQDOtLBi421WFkLarogDgYMftMPEQyenAiPqGopJTjaf06Iz51n7PAQdmND4H4EZvBeuqdARoJtvQwYH5/Nz0NJ19LHHyhve8AYytRDgAHQBANhyi7UBs3cA4Nat2+XKK6+UR9Y+TqAD5+UHAK3HHIAIrhNtnwsXLJAt27bIps2bZHx8mIFYNBrmuaFqs3Hjk/L4Aw/R1eeM57+AbMe777hdtRVdnG8bqyW4qACxXYr3LkwgCBtCxavqwlcEwFeREARnyfxTQAxBPMCcMl2eqwLReSycJjKLVmJ1a4qoNpuZTHiuJZetnnr/+RwiLvAy9yhPqej5Slnbj8NYmKuqxwcAL+IMYdxPgGpk3Hk1/j3kXGjBJGXyW0fg3GJjtJhjyjSlbT3cq+J6nXgfK7ExsDai0pdO8nrgMkoNQ6/KnzHXUmyjwdr0kGDrQttqbbbACZ+De8b7WW9pFJI5ic0aQGpEdaJsgW+OtnqFY3SgD+5nOSmVFQBsfr/PFIe/8yXyft2S9nZC1SbzH0ENQM+5ak9CaBdMFrRXu6Tfn9BbizYR5jaFQt85AuzwMXRwn5FkcPyIzuV4OsMAl2wrx17FJ1Az0j0b07Q00FNduJwoPYDzUEhyKZF/+tznZgHA9v3tgP/XngKAGCNYZwAAIiEAAIhAcn8BgHbDEHjhu6yA5gcAUaQqQxewWJS7h4XGThOhHpog5CI97iOsNd/NN2qjhpqBpM2lZiA5RfUdHxRzWrksZngaVGuBAG5+MWp6/j4BQL/OKs4PrXZYJ7SohxY6Jy3hmNjYP2YBwKdvGj6bAECOfx8AiLvSGi+QLlEAsNkC7DWkXFZmRqsFOEEgZbxUUGmOZKwNAIQJkO7zzw4AMF55knHd1w/7EPfD/obGiKkIYmGRuxOnkSlz9bY/kQ3r18tjUdO403VlXwBA7MV95a3Up/zLY34tCxbMl2WJW3n/N4RfId/+9rcklzhDFi5cIB88+3F+X73gMe583VeHWEivF4qyYsWh8soT+uXGG2+UH4++hNcxJ3e7nHzyyXLuwl/y39/8+nWUqHnFq17EePOfbl6t0h3Jefz3wNCP5aUvfamclb6R1/vV637J1s9jVh/C9eMjP1nFxHy8LDMCgD21B6kd9pbTdzK+vfGBXgJdO6Nnk0H2F6c+SIbR6I5H5K677pL+OXMIqI1H58i1114rD1Xfx+vcXQBwLHO0/OpX9xIARFw6N/dbecGpp8oL+6+Whx9+WDbcs525xRvPGOP43hl+CZle/77zzbyuPz7kUVm5cqW8rvQhQf09G1cfvO/UXsI49JanXiTr1q6TRjnGcfL+kzbwfn7l+stl+/ad8hev/yMWkH76+CvkgQcekA2J5fzc1y78uhx33HGyvKZmJFfeXqC76omHm+ngBhkY6JfjLnmjZObN02fLDjEF0Fugw9OrEbY7ACC6wT547PznPAAIDUAw1gwAxN5ZJMciJI14iszAck8/zQon40kWOlcP6LMLAoAgyCgJAIQJmBcq0aLhtPTRwERWPQFAvLbVxeXfrfzgFtbVTgCgrt81qTjpEZWKCjOf5HrvOqfyxSplujyJ87kCAATgl0pHGEdF46rJjg44FjrC2tWU9IrMFxuO0RgNayEK4DtwAWgJ0gDNDaxooSijY6NS27mTuEcmDk3VFgA4tGOI622xXOY6CNdlFHKXrT5Mli9fLg2SV/YeAOwEMAcjg+DrzWyuRchynVQuzmJc6DoP7LMMyOd9i6gUiZmAzAKA7Xf8OQUAvuQlL+Hib+2EeqnKENDKKiYRnDirTLqLxRJNQLQH3+/Cue8MwOkqH012gAMsMMHtMIAOFTs6F1HLTv8KALDdQdBYegoIJeKpJkOMQAFYg87q3BxXdWPzGLiA3VQpl+XIo4+SN7/5zTK4YAFbyPC/eNyn5dY8u6ntfgCATXVoO6rII488KldddZU88fhG57rcYMV8Tv88MkPAsOCE9SLc8A899FBu9KMTo9R/e+jhh9giOmdwjvT19vGrENDsePIpVlyPP/ZoJqB3/PJWVkLiDecwW1ftnFQ8oVo5WOSKJQJFCCCMeVHzwPyrSrVeI0BYRPmXMIpWXmDOwX87gBitw1gwTRsOfyPQCkgHIB8SQdrDt9ypCKCFlfGVjCf02VjFCC3qcNes1ci4KXEhrrOCw8pkJs0NkYAlsvGmm5wF+FYRRKscWvcqDGBh/oH3I0HlePCZgGhLsm6O5hKcjoqk0xmZ05XW5LqhOhmxkG485mboH6scT3XV7IL7so1Ptho7sBpGNLguzsRQiPcOIC42dwBb2NTxnDRJNuYewC+tauE+Y1xUKlr5sgXfgANtLQTDaOZArQU0BFqAA4PXi6l2B1oF8BysnY0twDZnXds+x0VItRV1HOi5WBu2fXTTXdqxTyrVKgF8umVmMpwXdDbzGYH4mVnU+my6WmulMyRa4Yw2khxPubQnH/n8F2YBwClXowP3l7sLAFYium4gKOT8qZWonQUAEAkjEv59YQAG71Cl7AnGKdzJ2QJcU3OlQiPK782Xq3TVu38HWpBzkgt3M4AtxlUDEPuu/dTJoYlVUOs0yP6zeWTnYwxAA9GwBiJhxpzCOuZFFGAzcHx/MwAh3TDTgcq4FuQUeJkFAH+/c+2ZBgC7vM1tDMDBSHlKBqBJdtTcPLD1HeNFTZ5U6qMFAGoRz68BiDE/KQkZHxuXiXJRged0VKCz29udZXzRAgD1OVgL8HSJWKcOFkQQ3OecW+untgzy3yNRbfWXuhbv9vZI1+8nw+mVc25mnDZX7mXssHriCSb6XentBIa2dq+W++9/SL646d94X3bE1W22p769jQHYnb9DBgZ65WVXAmCamQHI4jnixVBIDh76V3nTm/5YThv9oKDzdHjhefK5z18uGwbey/35M8+7UfWxC4+xte+My49iXDIQUffll513nlx66aXiDRzG9elPFl4phx9+uHRlMnL99dfLr0oXMo7957Ou5PtLco781ze/KRsH308A4O9P/rYsXLRIdpSPkxt+eoOsjZ7HuOjSc28jA/un9dfJ9773XRlf+Hb+/prTLuaaV4wqA/DdN75TW8DTvyPQ9YLnnS2/+tWv5afrl5MBt0RGGWd+94xvMB67/KEF8tRTT8nm+oW8Tye8rk8efugh+fXWN/C+TrhlL+YYwGUHKDcZgCd/WPJ5kdHeM+UXP/+5XDbxDxy7F6y4Xg477HBZXvqV3Hf/4/L9zeeT8XTxOTewsyIWUoLChTd9gON1u7dD8rmc3Prq7zGRz8S65Kmntsqfr/sY4/VwSKUvnl+9SF796lfL3OpjsmH9BvnYg+czn3vDsuvllFNOkUQ4IZdddpncPvh53ucTS/8s73jHO2T1ti+Tqfhg+CxZuHChXPvb7fL85z9fhobzZDKe+/XkAQ0ApiY2cH4c6ADg7gI9wddlQxGOj7Ed22kCEi7mFUCn9lxMKlHVDS9DPR0A15xBxjuT6SzH6XELFusyROkJaLb7NPhdHIL92S91gb264TQhtZMKsYoDAIOa7k6ai2vpFACgJeiW+3ANR5HSJDEcQQJaTWDikaUNbVMvwusINxQABFEJDPJsVgGrhqg2XzSs+0Cknmc+kqwUmN8lQyIjo6O8N8xnYxHGRKFUNz+/HoqR0BKuN2RkdESqQ2Ms2CYiwAWizFHw+Tu2j/AnJI+AOUS60swDD1l9qCxbtpx5J7CHmpv/ts7vLgNwT/eF4PgACQKHxVX8bx/oZwQX//v8Ukwg3CgAKAQ2ZzUA25/Isx8AbDRI4kML8DnnnNME/1oDQhcEGiM4DS5sVJh82EhrNRXRr9bK/B2BNx+o1akFZroAajoAkAuJ04DjguIDAO1veC9YR0xqXAsSggwF8pzJRMiJPYMJSKfaFrBhk4YLouuhNyouPnvBgoVNAPCINWvkwgsvlAWLFhL8Q5Ux5pNFgjeF3o49AwBZ9aiL3HPP/XL11VfLhg2bqPWB8wfAZwAgAE6cExiACGCOPuYYPq9EMs7nccedd8jGjRulu6+bgAnaJ7HAjm/bwZaIRQsGGaBt3/gkKxz1YomvS0QUbErG4gTmapUqW9ZgK44KC54b7hsAQGqyOWYcAEBsSGXnogv7djwHAwwrznW1DQCErh78fQHERpWpCSagaZdgAQJDEM8wBaCWLcD6vKCiAG0/AIAYj6BiI8kvVdXkI4ZqUCwqYKrxuVKbEQm2G3lNBqCyOz2MZwCFLimGhiGZkQDpYP4BsxCAlO79cCXG94AB2NWVle5EjC0jcYgp47xDCjD6AUB/VYwMQAcA4ic2W1Ze4nGCewjijbXkZ7gZSI3P9gNmql8B7Si9H7gOBI7VSknNM3x6iwrQ6vkHmX22zPkZgPidf57wuwM7FDZSANTFfIGBpM07rCIG9PnXBw+t2U5jEz81oYNeo7acc+w027D12gCsYMRgXEaSKTK42B7k2JJ6v3XdwusNALTNT+9/lOMgHkrPAoB7GmUcQK/fGwCQBjq1ErWz/AAg3d0DGoBgc3P+R9sZus1Abop7Qe1RtpZURSJqJDVZxV5Sk6LEOC/y5QqBv/t31CnijdZfrKvlpLoA7y8AECqlnFO+PRkVaezLdJh9mgHAREyZtnbsEg9gbXZz3irRzf3dsRoNvJxq2M22AO/bZHymAcBsfRP3i9Vzwxz/C+I17rNxuACje8DFd/sLAByrRTn/Rgs5MjNi2fizHgBE4WLxxk9rC2t6uyxamJXzDkoxYUvGn5SxMZH18cWMJ/78pvfsFwDQ1hNIxmB+Pi/yX7Js+TL54GHf47q3Nnaa/O53v5Prh9/GAvO/n/4LMv+y+UclmUzJxfm/o/lFthqSV73qVXLLb38ro6NjUsoupyTCdy7MU6qmv7dXvvGNK2Vd97sYl/3Z0V+TFSsOllzlDLnlllvk1tK5jJEufdOv+VwnQy+Q//mf/5EtfRcybvr06T9lYeeOrnfKT3/6U7mvemYbAFiKqdGOAYD9fQ/Ki170Irn9tw8wbt6cOpcTbFl4XFLplFxy7Ge5HzwaPUfWPfqo/GLdC3meJ5zXw/O+ecNr+PrdBQAn+s/mdXxr7MOMoz90zjqu/4c17iBD60M/Oppxzadfdoua4DUqzDPecO1f8Pfba9tp9nL1aV9mjhaTBAGRP33kYhkZGRbPSzBv+NiL75L5g/NlSXSz3HzzzfLN8b/i952e/IaceuqpkowkZfPmLfKZR1U7cNWOv5b3vvd9smbnlwR1/019b5T/+q/vyGR8OePppcsOl3Xr1srV3R8+oFuADQD8++MW8L5EomYuo+vmgdIC/HQBgDXnal5w0rfe/IUKAKbU/fakxcuYryA/IrnHxwOwOESljzSeJkkkHqd2OvMSlz9YJhDMF0ybH+/tBAAagQf3olKtK5GjUmMMX6rW2anW39fH8R4Jx7UzqhIiMAcAEOtbOhuTbCYjo+M7tOsv4joEyxPMJ4Y3PM73DWQznLdYx7DvVEByrHsyd8nB2t3XULNTqdVkaOdOyW0F0J6XWEglqTB3tJCqHViVWpXfX4tF2Xp/8OErZfnyZQKJDwMApzJ4AfVlfx67jqMWoIs41HJq66yy1wcBQPt31HWeDNEFOC1XbCjMagD6HthzAgD0qspsAwCIzZBab5YwOADNAnf+zdF0MZFKpQInIFxGCQiyfbIFC3Ra2GaqoE71Xj94wv82tzDXcmpsBoBCRP4dsBRslYK5iR7q3ooFBIAff+PaXDFZtGVUGYH2dyYorARE5PQzz5S3vu2tsviggxjIsr3MBwD6fEynnOdBBqDRb7HglqsNueGnN8pNP/uZ7Nw5qq6qkSgrqXP7B7lwowVYNfrCDPhQzQZA2N3bJVu2buGiiXNfsHg+gb21a9fK2PiYjI+MEvAb2b6NjK386Ig+v3yRnwMNCS7aNQ3wUAGC1tzYxBiZKr39fbxv0GqgqLRX4+fDBAL3HhRuADeojOAw12DeSyzopaKy1tDq69x9eV9Nd8LnPMvnAMYXRGejACRVIB3/A4Cm31dTkdpSjotzsaqsOFReSF13G5WZdmADw700F2t/yzMo6AwOCEICoFL9SH6vG9sKBIYl4qjUXYko75tpAaJSy8oYmYBhJjR2+MewaVTheVOrw103NjkEetu3bWegh9ZubLjbtm/XMerT/SJI5puz2LCB6rPF2WuoGxxanp2RS/M8ANq68U1AdwqXzF0S9gCjJzh/EUBgPOHeIyDnGAKw61q7rfXXEvdwCGC9msGgskYQlqxSXYfMuAHnrqCgA1QjcdXsiIS5/hQKAH5r2naNcQRglq2FYWVIBq5dGkkGJLEGxlJYcumGfBQMQDynaEx2PnmtfPvb35Zi9Wi56KKPSsW5AO77Zm0rgtMglAR8xUSy/SJdXTL/PX/J6yx7aVd8aK0gUwUQHQGQfT/hA/oTOgGAh44/wjFVCSCOqqcAACAASURBVCf4vDGO/ADg+Ji6wSfjGkDuKQBoDGD/nPIDgLVwksyRvIe2Ef0JBuDIZE6GhoZk/Tj20JLkY71kKldSc90ehLUAz97E5F0hLuB2PhUD0L/OmEmUgWuYU9C9xb0AcxstwBTB9rmB4zXNKnGnAdaBOYwKMtjKTB58AL2dIzQA/QfulUp8OE0h9/nBtcvegwLUTEdQhDz4WqwRMx2QQ+F6GzhP7G04wFj3H7hvdEv8PWkAdmKgdZq8LWbHLqUcXbvDe6YBaJ3oViDrpAG4twCg7dcKDuOeV53ZU2ufwO+DDMDRaoT70kh+Uln2XYlnNQAYqw1rIuw0bYuxET63FUXVDP6bk37JeHD58BXS05OUv7v/7YwLNyZfzTgpEtp7BiA+35M87//c8t3ct656yQ1c77piGkO976o5TODfdNrBjI9OCX9HIJv52OB75eKLL5HR5KB84hOfkHM/9BtZtmyZ9FQ3M9a66owfyPDIsBSXnyUfu+g6ya8+ifHd25beKytXDUoxtJRmfd+8dR5bhd+56psSjYg8nH+eXHbZbZJdvIoFljectVn6+lKyOXEWAcnbt5zPIvg3z/gq71spBgChLF+4ppfaf6sPy8kDDz4oP3jkHSyQ35tRhtTS0laZPzgonz38U9xD6l3b+PvHxw6X229/WB6qvo7AxK9qL+Dviy5OstVlFw1AxwAs9p1JAPBL459j7rRq4CE56eSTZXFkC6/vsYc2Mr655Nzf8nMrdUhFpOWPbrhA1/BwmrH0rWd9Swu8kSSBjdc++M98/bxEmQDsTef/kJ+Tji2Wq6++W26JnsDntmbgHjn1hS+UnppK1rz8B4O87lOH/kfe9773ydwtXxA0Qt069+Pyuc99XrYu/3O9vlA/f3oNx2TttNA8TX/v1AJ8IAOAmt/umQZgkKGfbWh8CwbgvffcI1LItTEA48kEW2pzlTrdp+vzF3I8RAYXsiC5NKuSI3VXyoeUEuYZWLb4GY9rAc80yluGMrpftMIR11HlNgBj9Nn+G5TyaeX2tr9ax4NiEeCUINaHCzCAbAlHtfCPrh2QQSJxxiybN27l69GpBnPOvv4u5gF15wqciZQ0ny/naOZR2fIY/52olRj3RXv7aGgyUiqT6dvoW8xCxXhJ16+1azfI2kcekeKOHZz3qViSeSE62cgQjCkTEUQKMP7mHbSQDMC+eQOydOkStgYjr/NTJfxx/NMNALZwDp2App0fnI72PCy/sr+DH4Pz3UkAMCOXr8/NAoC+m/ecAQDBdDv7xS9WVLvNOcb13rtAy5hwxpKbmByTUrEolWqZ78XmH5zsM639nfKL4HuDACB7/F2SYBUESxYMAMRnqKlAq7zREjc3EXRn6uB0/xT8UQ1A+1x+jjORAPsIwNoZZ50pb3nLW+TgQ1fQRRfiqH7zj9YCufsMQLrHRqICnYOfXH+D3PSzm2RkeIIBjZmQAABEopGIQouwKvWKEDACiwVAJADArdu2yuRkjoHXwYdqZQOLZG4yJ15NAaH8xJiMjozITdf9WB566CHJxhJ8XQrgCYA5Yxgi+KhUJFdAFS0ima4uJrSozOAA8EOdRNfKVaPLrMfKCIG4gHg42WmOjqwMOwe0ut+hBdcObHraIhzjhsQEnmAZwFuwU9XdFxvWeH6CgVS5XtMAqQGDlxIZiDg/mpmgUhoLMwEAs4dgotN3REJv50aAL9ICe/GdUTMPgUs1zAKcq1RfOkEAIc5WYbT+1vjTmH+Rhia2Rq9uVtAd8xQjE2AVPoOVrEyGG92GJ5/k+Q7OH1Tb+dwkgVWMTb8uZTNhd8xF0+ZUjUIw6drdd3Ush/GlXOCnmof+cd/cEDq4AFcangLhkYiKTztXy4Rr6Z4KAOR9jgOIU2YSWMQI0k33EOsJglsELExaCJY6YCES5gZcKkGDsur0SNBSHW4CgGAINOD85ZJ9tgh4CdVmbGgrcCErswDg0xSkP50fu68A4MhwWdtA4mFtAYxpgcJcgIMMwLY9xO/i5lotqFPmYwBWQtDxBPAXZmBaaERYWR6dzDHBfXwMWjU1tv7i+40BSO2bfQQAGfD5TDiw5mCtnAkABCCG9cV0UDuZaPi1Q6d6zvEoAnUFyawC7X+dFwAQrYBnr7G9fToA0BKXacdYwIRkl3hiFgB0t+SZAQAz1Y3KAJyn2k0LExB778wA9AOAWhhyLcC+QhHGUqGgGsXQAMTrAAAijhrOTVAK4LkOAJ5QvFhOPvkEecXgvdT1vnjrB5jQrg29lMB8NLxjr1uANaMssLNiXuVe7s+XnXqltqrWcmTMvfeHA9Ti6y+slbHRUXn/KY+wJfmh/rfIlVdcKZWB41jcvOyepXx9V2kTTey+cdQlXEcfja2i5NCDmZdTm/wFta8zXpuoLSLw9ZmronLCCSfKO1Z+jUvR+vrpLDSUUyczLlgc+y/mJI/LqWzZvXndH7UBgJVkRMZGi3L3+Etl6bKlEo/cw/jrH39wEt//2NxV/LxVMspY5tMr/5XnW0k9wevYUT+Zcef/3nsyzTmemHc+b8veAoAr+x8kQN1feZxr9SnHv4isp/PTH2delS9npgUAaaQUTTcBQOxV6eowWxq/d8ZXVRsyuoj70c2RV/P5z61frwBuJERt8TO/BSmKlDx/x2Xynve+RxZu/xLZXlfK38qVV14h6+ZcqNf3HAcA/eSTtoJ9YAPpRHDp/N5Wfr07cVIQAMzAbKxabQKAjfykAoDZLPObZDql0kxeiPMys/IwAsHVnn7O14EQYuEGJZpwjExOtADACow0sozlg2ZnBmgFAUDLkf0A4FR4gN035ClKCmkBgMxlQMzxPEpzPbH+Cbr/AoBHbobXF/MlzpNSvsy8Icv236x0daVU+su5AqfCBTU9K00SAKxte4JAYrxS4OckBuYQ8Ms3hNqfpfRcjcMaSkb42c9+RSDeGxvn58ZDUa4/FNokcKp5dDyVpInS/KUHEQCMZxKaB8Xj+vqQtkpzyfThEL9vAHC68dh6Hi2zRWImARfg7z8+MQsA+ibqcwYAxKZw9tlnK5rtc28yBLlZaa0rwGEA4Pj4CBeUSlVbgsm2amsBnrlCv7sAYJMREHCVskqznbN9t70ewFHw0GtRMNCcSTERbRHy6wUieUHiQg0zY6cBCOLEDsthq4+Ut73tbfLCM06XgTkDrJbpDdQfew4AovVXDTAmJnJyzTXX0cUsN55jCy4WJ2hxAABkZSdXZOup1DWBxf9Q8e0CA3DLVhp+QKtjybKDGFBgE4Bb8eDAHLYGLD1oEa/r21/7mvzkJz+hCQj+nhBllSXJzIo0zS5wTQro1dl6AbIDAqYw3JHAPHOtwGgpRQCHBR4BFFqBWdlxzExtKacXrGMAqlYFWlb5e8fYIj0dmnFYiADYuGuk9bwD7diCDpYN2k7z6jLYiKv5SK4MN+Aazw/PMuqej43npgaFG/Ng4qGFGefdZJPBzMLHAMSGkoD+LRIV95z7MnEyFCPUmgtTqwXnFwrr+IeLYfvhNhDT33LfDwZnNpvhvYPjFoSncYBd6U+OyV6jG7CK+NtzwU9l+7hWB5Bbm6Bg+znw/NwADVL3g/PJ0kOr6Nm89aeNeH5owQZDNZ5KyTh6jxyLzwDepvmHNQ874Dca05ZerB+q4Vjlf1vbAMBuNSKqExgx05hQJEqAt1wpKwBIVqcCgGr2EWKgUK9WGSgguSQgAQYgWsRFpQHy6YZc9KUviaBl28cALFePlo9e9FGpOgYg7qBfLXHPGTidGIB/pUYNYAAG2E2zDMBdlvJdKujddQ1gL5hb5loXZABiLaHEQL3MFuAd27Vink6qyVAqhv3NDwCqCLUVCoJnYE/TAKogAFjysmTu5kJaoJisKwA4NlFgZXvDuGqEFZL9nOPV5DzHOAcwPz0DsAmANAG0XYNL7ldmpuROHHOLEgFufcY8NhYh1wPHJm7KBXQA0DoBgMk4AnKns+rYhv57CI3VmY5OAGCn+KGDCS+LBDMdswzAp5cBmKppC/CRcxUAXJTSlq84pCGQeLoW4DCLWDDBcS69btigs2AqAJDO7yIyma9x/pkJyHBFOxmGUUyNxSTTHZfenl7p6U6rvlRc54C1vJlJmD+J9Y+XoLtjcCw93RqARbZ1hSTbGONXVx0TMObpfeodv5Oadpc+H8BZVP5t+wXyyCOPyAOhV7CgOqfeDgBmC3dIf1+PnPvDt3TUAMTnZ10cF6sPEWg7L/VReeUrXynH7Pwei45fvifGFt83fXGM5/mtt61lvjCvMizbt3uybtlfyBVXXC4Ppf6K8eFC72FZsGCBfGbVpxlfrRt8o1xyydfkob4vE7hFbo94M5bcyvh31cSdcvzxJ8gFyz/F6707/g752te+Jr+bfynX7Z7GBhfj9zEO6oqqidj3zvgE/55OTpKRuGP76SyO93g3Mq69qnyOXH31dbJt4f/j6ysJZUqtKdwpJ554orx14b8yTonnRxEuyO+yJ8htt90pP8h9hK/LhSDlEJaypPlv0wBcUXmEjNPLHAMw1/dSMgA/NfklxjZHNm7iPnHe0qvlhBNPkLWhk6nN929/NEagotaosgPnguvey8+NS5wEjGte/hXNv2IDBADfes9nGY9PeOulf2BArj3uo7z+if5D5cfX3SvfnfwM46VGT5Y5Xzys3Vvbk91kor9803vl3e9+t6zaeim/5+vV/0uTlrt6FQCsinOrdx1YMy6iT+Mfd5cB+KHjF5J5v7stwO057PR71EwAHy779wUAju/cIffcfbc0AcBMRvMRZ8BXbYTYCh8/eAXjjHwqzeed9VT6CAQKFN9HczlqSma7uvhzTk+/JFPQx9d7gDUEh8W9QQAQeQfjbrethkKJNkIQ4nAc1nJs94gdCH4jQpfHIO8bHh5mRxnMd6gPCHdvkEtoBqgdZ6abDgBQDz3DRAjzOyrh4rhs27pV6lvW8f2JGgxMG5JZcDjX/Uo8Jv19/bK5ltYCabqXnW13/fIWefLJDRIeVnMldKJh3cT9MqII52EqKQcddJAsXrWC87PsVRhPHnLoSgUAQRzxxRoWy4fbsol9nyhBQDrIAJzuG/ydXhbLqomldj8O1ULMS7+7bmwWAPTdxOcMAIiBc/rpqJ5p4GSBrw0gawvyG4HgPfn8JCuI1apSh1vAipuGrrIw1cDDJICm3FRHcOGcDgBsurhay6gz77CWpogLGO077LqMYGYAIFuAfW1HlgzZ+9TEAHpKni4oDkjo6euXd73rXfLa158vg4NzWpeyjwAg7juo2j/60bXyi1/8Qoq5IgFAVOf8AGAymaYr8fjIBFvKsOjj3wQAN2+mNfz8BfNl1eGrGGBlshnVYqGdeVSSsQip4Q/edRcBwE0bNrCCAQAQgVBPShl3YM4RgIuqplURzr+FAu3i4/EYATb/xgDAj+PIud9aRafe0BZyAwCxYbAyAlYbNgDXUmvuuljcsSCByYKxFYnFqEWARbgFADYIACKwnMjn+LpoJsVzxUKM6wzFEgrIufGIBQ8tcJOT46wwo2UUr0Pgj4RBgUljhYboZktDCzdek1HV6YNWIj4XACCBUGcpDwagjlmdTzEnkmsDhMAdmG3u8wxgRhUcnwMWHO6/JTLWRmfj0pytMU7sPvD+N8FAdfHG5/qBwzYQEQCq26inApf8G3IL6LKWRGXVTgUA9vcPSDqbkclcTp8rEyqn2ehAW9ug66KUfgMAcd1IJNDSTeCXjCp191YmoIIJMIkBgyMUjnLd8QOA+Lu1LOCZYpzCxIbvI3AP3TEFVAEAYqOeSNbkXy75yi4mILMA4L4HJU/vJ7QDOLsLAMIEBMDw8FBBCx4xaHzGJE0XxbDo/Iacg877IABoc86+vQnCo5pOQyTVyCk30JJSlfF6VQrFguQbcSYiAACHhoZlc0HHeCGB4lFYaqnBfQIAca/b5C4cM9F+h/1OCzWqY4P1xw8Acs02tj8lGjq4OHZoAU4n0k0TI3OE94+HSoAZHhwrnQDATuZF0Dae6ZgFAO35PjMMwGT1qSYAiNhmcbLGQtD+AACxX+SK6g4PABDzcqgcYsHoDwUAPMhbK6NjY3LJKV+VFStWyN/ddwZN4J7InM8E1wDATx/57/y7HwAkcy72vDbGSnAu+QFAxHUnDX9Q3vPe18spE9+HfJbck3oRAalP/epg5glfePXtquM1+pREI2H53ZwPyn/8x3/ItkUfZUK9sPGwDPQPyCXH/gfXp/v7zpMbb7xBrpv4RyfJopq+EtnIUzmyeC9NHl635JNct+5JvFN+/OPr5MbYxVxnF2W1RbpYSjGGyEYgWVNtAoCZ1CRNLq68QuTsF58qS7vvYjx4a+aNjJ2/s+7FNMsrxbr4/qOKdzHOfPfBV8maNV3SH5kUKJ08OHA8x9cHfvZqft9MACAKU/99yj9IoSAy2dsOAB7h3Ug34xckLyUg89nrRliouuiMbQQo8qXctAAgYqdqpJf3+y13f0b1khNbGTfdctpnGL9vjS+gduHF93+SucRoo8r9r1IYIVA6nO3n+87d8qfy9re/XVZuvZTX893ox+Tyyy+XBwbfw/v+bAEA05NPcnxAA3BvAEDb14PMO3+83AkEnDn+2TcGYKouJDhMBQBiv43EVQsfACBzi4NXEsgZjyX4vDPU//cYB1AXuF7neoExgJ/9Xb3U1EumTHapMwDIzrmok/DwAYCUKXL4ghUO1UDESZBMAQCW8iUSXIplNb8BWI34PYZiabUmiC9M/xsdVumMSuv4AUDkcdHyJPPh8sYHOR+iFeSJnmQXHsFCcQ1dV+mUPD4Z1gJU91yuR+sfvl/Gx8ekv64dcOWidq7liyp9hhwdvwceAABw9UkncF6BeIK/H7HmqBYA2MQXWjEriAr783i6AMCReph59ywA2P60nv0AoNdo1KvQOQvJ8593KlvoMIgM3bb4XLX/VJ8LfzeX0Uk4Guby1AAE02vXAdhBo2eG+JytiQAxbOIE2H9MVnztv/i3LcYGAPpboJgcBSr+fnejqSZiC3hsTVQkJaadVqt6smbNGrniR1dLJpN0hh+tTzKR2V3tEvQ1pgEIRgavx1OgCz2Zax95VG664Sa59957JTcxQWbaoSsPZQuCOIry4OACBgRPbdhIV0mwrmA/Pm/BPIoS33XP3bLkoCXyojPPaDKk8JzSkZi6H3kIADJSm8jJrb/8pdx288/ZIpFG8FCpSBrOvKgikfnZaoeu0pihLo2oAn9Us4iEyfTDPWNq6TOcwO+xUdXQ4ok2XDeOWlRyp7+IS3fadX5mW6VUbTo24bxRHcbfsQngALMQm8O4AwC9pAJyjSiYh3VpmDaFezRoDUYgGK4JNxCChHT71SMR1RZho6jDDZDAoqhml9RKvH8DPSn+vjcVI/PSK03y+6IANnG/JKH3B4xCjj33fN33NBmsTa1NCPbDqETvtbWuN9tXfb9n66xPgwrvw/20Nv2ZxnNwrthrOwUzLSagA3hpxEMrQH5EqVLhfYcjF3/v5ATo8umbv8AVDIzE/Aawi3HGIBbriHN35BxxILDqHLYYxrh2ALYIZJDkAShUQx9lcBhI43dSxjPzH7VSlMY944myfPLSS0UgiBqNyXanAVivgAH4cccA1NHq37Ltfuw+E9DerYEU/IhVA3C+0wD8O86PUj3pwFwf9DrF+tcJn5lqDDyXfhdc37OeMgDPNwbgxCMcS3ABbu0NEYl7ZUofTI6ok3Y6qeBwJqHBqAH8YHRTozSC1o9djUCCLciUI8A6V4UxVlVqoS4W1caqdSnk8zLciMu27dvkqYkCWxO3lVWMOxbtU73LRFbPM9reKqKmIPQi13HjWvGDAUjzGptjZdcA017D4lfD2VVO0YrrHyfBfbMJEnbQMMI6jcPWsz0de8Yox/tsXbNzYSGpqeWrnxxcv4Lvse+333da7zqdL9mUxlrHWmUJjntjs8Do/h2Mj2Zaqzt999Pz9/aVDMy7tnEQ/FLnNo/wRe+lvj5u7U6OiddUXHaf19xnS9sUAJwnjGOWJMvcV5Nh6D9FJOI5Jj1Gvo8BaIUtJK7+eEJjgir3EQAyuXKETBcAgIhndhQ9aikX6yEWEXu7zAU4qgzARIAB6BZYL1DItrB1Kia8/xZ1YgB6Tqtqb59ltnIX79OfHnQD799Vj88j0LY1+yo+j25vG6U4/vmUjbJg/nz5x5/P5fo4nF7J+9En44xnPrHyk0xgE7knWWB+109PY4Hkvvi5yqh38hy7nKen87seUr3foyZ+JatXr5YPHfYFPod1XW+Vyy+/Qn4Teif36BPj/y3nnvsKWV35Fl//Lw/+OVtzdySO5NzJxjbyfK+74NcyMTkhPXHhv993w0tYkClEj2fckGw8IMuWLpVtj6yTZcuWyj+d9D1eTz06V9av3yCfWPvH/Hc8tZDrcbUxKgP9/eKNoGXZk/984VckkYhIuOxx3X/zD89ld8CnXvsggb6u2A5KM3zolhfzPB+vH8n1+c1HDVGTuxQ/jP/+h5c9QeZqNf84JXguuPatfP3O+HK3IDlCRUM7q1ZX7yRA8JUTPkuG5Ej0WLnzzrvlGxMXkeH42Rf8J1txM/GCPLlhi3zk3vP4vo+fdj2lfOZUd/JZvOWWv9LviSb4vsvO+iJZW15xjM0zb//ZOzi+86UuPu8fnvdLPud5sXHGzu/+0eEE2p/y1jBeLRTWkwDy83vX8XueN/YZueANF8gJ499mEezfd7xffvnLW+Xm3r/h9/5/9t4ESpLrug58uW+1V/UO9AqQALE0SZDiJgKkSMmiRHNEbdQccXwEzcwZzRxbmy1Z28yZ0WJbx9bIskeUNVosEQRAmhY1osQN3AWKO4mF2BtooBvdXV3dtVfukREx5973X2RkVFZldVc30A1nnANUV2VmROSP/99/77777uvuKlv3fC52jm/2uUEMwLHGaTn6yqPyy0d3EUhNMgDNvpkfHt8P+oF//RLlm93fZvsLE/Rpjbd7bEbs9yTwaAQWvF/XASrUAlk9f1a+9rWvS6mlcclUqUB/GpVqiOk9NCaEf3P4ehJA6iVoTAcy42mzQC+ocf1BwgfEg2xuVIHhEN3SM9SWpO/sGIDR/RqDgM0V01IIoL/nS+g1KSVSwT1ksoL0O+73+UWU5GalgDJZ3FtGK7lQOgf/yg7cG46UGwubZUz2o+Gfp5qvKguVi5oYdkuPjbGImD8j5XaD9qQ9f5rAZri2xM+Wd+1TZmR5N7/fairP9e9l0KStJunjzziCATQy2VHA4SMd7i+Ly6vUaa83WyTS3PDaV9PezC0u0C6/8Y63aAkyGYAGisZ8sj4+/aVcJ8n5kzx3vyatJgGnlX8qiQMAEFIC9z65RAbg4thhnqqZmLuX8t6vhnMNsn4RAc2tk3RY59c6Erblgb/6iMixT27+NRP4WNKbN1wjeRK8j4QpEGxyOfm1X3sv7fxP/dSdsv/wdSL+XsbsqdAAwHxKXveaN0SdN+2ExgDUck4FF5TBpVReaMKhTLHRqPUFHkyLbKNvmSBG9bzNAEBuOLGmBzQMTtMPDyBuZA2kigKhRAlT0iBvBgAmwT8rRzQAEPfhd0K54cYb5a//9qMyPj6ybQAwQNtZmAsvJd/5zsPyuc98ntp89WqVBun6665jt7VSacx1R9XMxOTYJAPNkydOyIGDB+XaA9cwE4gACpmg0Ylx12E2TYCvlMoQpAEAiGc7nivI448/Lv/w+S/wcxUKl4pY972ostkZLAMu/VRWAyD3TCwg8yOmnc5gaALi/qwEGGCy6is6Q+0CBjOwwpIfVybb6VDzAQecFhhq0NhxkA4O/T+vzYxLtdlQJt+olvR4gCJRppLSTta6MALppFxzEzfeUZDPDtNpKeSzBNfAUKQRhf4cghlPuz+FXoMMtNDTQH5mrCT79u2TkTw2iCACACUE00yBOc5bx0i1Zi9JAJDPPgEAcv47QEvLAnXOW4myAV3qSHQBwPhc787lLqMnuW6Sa7Sf8xI3eHg9GQAB4KVmSDYrebA0YyCwnZ9AhrsNnIPdgcEuzeUiGQG81xwjjLtJCxAMhA1yDgJKge29CPTMZkBDktcJfM4RzHG8hmcGR59zEmBjM8MM/2KmLr/3Z38WMQCHAOBGFvvK+vuFAoCWcQYAuDA/L9UlnwGZAYAjRQX5SlmdK2hS0w8AjGyT26Dtd7BH+gGAS21IFNTkbEtoX59fqzF5Md8ZuywAoO2ZSZHxZIATuABeS3IcqN/HqRsCgP3n/RAAVIDjYgHAfGPWMQCF/ggAQOrgXgIAEAB8rZ2NAEDsA3M17br9UgEAy42vy22veY381PTfEAD8ev0o/cUvzQFQ82Umh0A0K//nG56XJ594Uj4w+yYCQAAAYX8KtdPSaDbl94/+R7n++utlzDvLLpY/e//3y+zsrDxWfjcZMvCt+gWLEgMAsb/e1vwG99sP/MhnOS++nfphueeee+XJyV/i79OnflN+7ud+TvYv/D8sTX7P3d9NIOB88Rbu/WP551mq97H3fJl+VTnt0S/4j6d/Xp544kk5tXJQiqWivOvte+SZ48flzGOPM8Hzx+++X/2C3E5+31/95rvYAE8yM9QGe/NbXskEd2q5yff95dv/lPdTDLMEE+782A/TL3j3rg/Jq151WKZKS3z9b5r/u3zms5+Vk6lXcp/45e/PMwB+5HkAD3m5of4B+YF3HJVdky1qHP7MV36enwMASL9MXMljDADE/P6LN/17uJSyUvwu+eIXvy5/sfZ/8L7+6G3vd1rSywQqfuEL388ADgAgbM2+9Co1AH/i0/+UfvxycYTjfe/3vY/3kwub/P1/uO9O/r5j1y3y9NNPy7++6U/I8JxMzfP+Phr+C/nC578gj1cP0f96zWuuYeXQXR/9tMzMzMh3V/9AfvRHf1RunvuA5HMiHwx+TT7x8U/IF6f1OV4tAOB484zcevRW+aVbd3Ld1/IJlAAAIABJREFUZzLK4DLg0GpYugBg95vZfI+X/yelcuIJ+H47xOUGAAuOMLI2Pyff+OY3JV+r8blPlbTSBaWpWD+Q2kBpa+nAEQJetUKJcQ0AQADD1cYCK6JW6zUlgFRmlBmXbjvgr8TzDAIAMx6a8XnSadboBxWhg444ygGRZ1ZaCtoVtYorl3WJ2QsAAK0qCuPdaDS1m7tL7HdBtl4AcNRvMzGSqs4T4BxxlVmZiRltJpib5uNbSxdZddVOtymRFRzTkuEWWH59AECvE8rc3FlZWlnjup08eA1jk2qryfF701veetUBgNYEE+NqAOBSkCEgPAQAe1f5Sw4AXFxcJHINZ0yzHQii48w/YwLqxrZWq7G0iQCg0+yKDxGadGx2bAoAxrQGoTuYBDTY3Qelu4kOfZtdj2BD4uhnpPEu/D2iKLvfoxJKdz+NTiCHDh6Uv/67j8qePbupUaKH/mNjBqADtyzD4YCddgtafiKteij/8OUvy+c//XlmSBv1NWaujxw+IgcPHZJyaZQGfnl5iYbm8MEjvB6cJgAa2UKeDtCioyijGy8cDMueFNNZUsIL7BgbyMTIKDO+Tz/6GLUD805zJ2ddENncIu0AtFBCx0DxAADC8XIAm1HJ48A1NhqIuCpwoyWhzH6hxDamrYi/g7nFMXala2GgGapGvcm/kx2AUls2adEu1NjAoBmH99UAbpbLkh2r8L2qbaGahbymYxgC/ebG7hiLYKCxPNRpMkQOQai6c4LMFua3K1lOdxTJ96pKAd81WSIDcLzoKOiha3IixuTqMnrirNaNMjQKeDsWoAO/CTxHbNiuaC6ZQ46Foj+74GkS+OtZQzHWT29Jw2BaOoH3WAlwnIgDe2FALQBekw+I34sCmBkFjmNMRys5jEsDIDOpOk+qB4nADmludsF2QCKcY3x3vo+dyFVL0hgh2oEUJezQelNwGxtd4JWYuV/K1eT3AQBCOzGbk1nHAAwvOwMQ4HmcAfgvHQOw7BiAGmDjGGoArrfsgwDA65Yf54fAADQWKuZEPmjKwvyCVBc7tBcGAI6WlAFoACBtuGMAWkf4+BoyRl4EhHtoVAN2ccBSslZYoUO82AmZwHm+4ZN5eGZVHeXFcJTzPwMGIBIieQUEw6xqnsVXojIAHXM0yQBMJrpitsJGrXefU5uB+08yEPrtn0MAsL9XMQQAtwcAZptzsmMGDMCAANaBQpP7eyHVoZ0mkx77wwUyAAFuIZBbbedoT5fa6vsYANgMVc5kmhqA4zI+5poA5XXdQesJR7eLdm8ly5XCANztPUvx+X96/Z9yvMYaT/O+7599lTz+xOOyvPtNcsvNN8tjj5Xl5PPPy+nCDiYyy54m0vZX72Ei7F9/3ymZmZmWwF+gxvefHT8qTzz+hDww8nvKvOSeuj7csYRvK6XNlA5nZuXs2Tn5v3/4HPfVDz58SB588CE5O/EOPoeD7S/zft525AHGDb/2qetZWubndmiCuj3PPf4NmXvl9ttvl7cG/1XL/kaKZPA8W7tBdu7cJfctv4vaeeembydg8b8evE9uuukmeXXnz3mfq8HLKYnzSOuQHD16q/zx169hSe81xYBMuX/zpv9KP2EMjQs7vvyP9/9jauntLz0gb33rW+Udhf/CeXC6+GYCqh/+zlH6k7/8LjQRaMsHPlVkQ7ZC8Tn5oR96t6y2xplA/8uFn+T4h6La2vlAmZGjvgJvt5Xu47j8s5s+7pK4U/Kdh4/Lh9d+WuYX5uX/uuNpjsdU6pvU1/77xvfwee1ee0b27tsnJf8U96cPr76TwN5X197CEsX/9I8/x26m0/NfZPzwjfPfLXv27pVf+dK1UqvX5Zrlr8mP/MgPy9HMfyAzDPcFUPfJMy9XgOeGn5F7771XTo+8iXHAaxt/ID9950/K/vN3874fK/zPcu+998jDO36Vv6+kd/NnNaMVQC/WMYgBWKmdZBOaXzq6g/tvEKqmtvn5aldQqaNzexDDLxkrApzd7Bh8vm4C284TjwnijD/Oq0RyLucAwNbKonzrm98Sf2Fecvmc7Cjl6U+UKhWVbQLJLpOR8qHrOE9qxRLX2Y7WPOPKxZVZEjRQQQXma2ViFxmzLSkxvkwXVVvPT7vvG2teiPHL0L9OSbaxRjtbW5znzyBX5fhmK+Oc9/MN9cHzxTECgOmMq3iINQHBdSLmfmJwjfkHrIHanIHGWWA6miwUfrfnVAqh8a1Npdj8Uer8HB6bxleOwRyoVnFYLDMh0PbrHJfg+LGeEmOcFzFGu6WJ3sDPkqG8tLLK861l9drlyXFW4r385lscANi9p54k7OBQa1tLq2/SZsAZAQTjALMSCl6wN8uSGwKAfcbtSgEAE4UwAlyNDEBWF+XkV3/9vdzv7rzzTjlw6DqRYAMGIEAjUoXRhZRlkdqZ04J4Bg0EBHWSrFRVAxAlwP0CicsNAIJiGQf1kiU3yWemdNzeY6sAYPxTKAHGAQBw75498tFPfFyuvXbfJQEAK0WRtWpAB+dz931O5s7NSauB8t4VOnssARaljkML4Zpr9kmpoAb9xhtvZMbwzNlZOi6f/uxnKZ560823aHe0VoslAwYAph1DarRYYqZm9rkTcmZ2VgIw6aB5lwAAjdGFtuwwDC0AxE5DAg5ePwCQHVxNEzDGCKPD16NZhW7ADgBk9WhH2g3MLdC+db4hCwuHxQBAr91kBhsagADqmmHA1zMjmmHC37GhomSZG39Mh4FAHEvrUNKd5cYU2WNrwBBoQA/tQAKTjkqf8Rt0oLJ+i5njHeMlalWkOy0XuGtgFIRbc5CSmcU40BexWhOAnQGEccfADL4xkpIAYHxzjM/nfk1A7B56y/B1hDYDAO0a0FSz5RY127FSbIDJAOPdT7u+AYBWIoxzYfwJ7jkWMoIRAwBRmo0DzxzPW4XCFfQ1R4oZSVeKhvIDFeVVJyPslLsA4J//eVQCPAQAt+V3vGAf3goAyG7gaQUAba3k/IYsLixecgCw0/JotwgAQgNQKnQoF9oBNYieXm4wYDtX67DkZkkU8LtcAKCt/yhxFT2ZLgAYtwm2hyf38iEA2H9KDwHAywcAwk7nRBOGlwsA3DFeoP0fH1cAsJQ1zdqrBwAEgPXT+/6AfuE1+XMs8Tsm7yDD7/7zo0wgryxfxz3xVHEH99HRUNj04h9d8yC1r36w/EH6f/X6KalURuQLqXfT3/zY6i+yu635E7YKzM8wv85LayB+jX+C/tpPXPMxueOOO+RX71qVYrEkxzLfra/X7+fr//Z/2yl/+7d/Kx8+/+NMRHeyqp9dDBFIp+Sm2h8zofrztxxTkf5MyL/PyW1kUP/u569lqezD3vWUsLnt/G9T6+0nr/8yAb3lznU833eaB+WJJ5+QT5+/nYH/jNT4vn8y+Zt8HQAgAOffX/xVMqgOjzxM4PFNrT8hYPlU8GrOjy+ceRv98d9873n6u7PBD3J8JqfPk1H56LFVOXbsmHw89fPauGwDAPC/u/4xllq/Pf17vL4fjMrS0qL8l5V/Jg89/JD80m0PELjbnX+QcdcX6t8r3/j6N+Q6WZY77ni9TBeXOA5/dup2+fa3vy1PZt/N53rnzn8lr371q+V6/8vSbgdyMvPj8uzx4/K7j7+SAM6BtW/wfb/wvY9oEj1VY2C40HmTeG1Pfv8TKPVMy/HsazgvfuYVn+X7XlFH6bHIQ5n/iU2r/t0Dt/G+rxYAsLjybMQAxP7b8RUANIJHLoOk+sUDgCZxsZHDM4ghGITdpH4/MsBWAEBc21td4nxonJ1lddSM0+wrj45EXWv7AYAT1VlZWloiAIh1iRJg2IfiyDTnvZ8ZZfyYLVeUSGGa+hsAgKnqCuMiMBLBtGuFi9o9d2RKpqenZLmdU+350jj99ZHRnTp0fQBAAzDiY4u1h8Q/wDno7xXLIISUCHAyue8A2SQAiEQSjnyqwZ9d3FbjmbanxI1mKksSTcNbI7CXO31yUwBwZbnBBEW9qfZvNaNN5HZeu48Jicmdu9YBgHif3d8gDbmN5tVW/z4oudsP+9gIABypjMjdTywMS4Bjg/+SAwCRVQIAiMVPhN5pFBibhmL8ZNZo4I2mC3EAcF23tAFdopIMwDh7CeePAxpxFiCdQqCbGZRpbdQIYb3AYHzCrysr7mnPrU/Z3p+JcTG4wTuDhUBvcnJCPvG5z8iBA/u3DQB67bRUCiLHnp6l5sYTjz4pZ2bPyPLivKytVQkAQnOkXB6jwwfnBcfSwjINLDqi4fUv3P/3ctddd8m5hXk5eOCgfM/b38bMBXQEAQSmOwG1GlDii8yPafbUl1boYHXQMQvgjANY0B2YmnNujKz0GiXABGcc+8pKg9EF2A4AxmgzH8+GwUgao9DeZ4wXMkldtmtpfoHAHkAgMHHAEgC7DMgS7g/BNVmN0CQE0Oe0iIJchvM4lcno5132Gk08eF3HAsuknDadY6RZCXLHV4Melf46IBEcHFw347d57emxNDNqecf4SzvGK5if+D4AANcH3zixAzrdAkgaas5vx+Kxzlv2NxuvOEhoa8WciORr8Xnfz+j3+1v0XPowBe35mganPXe7DwQMyCBhGuBeog6+GHv37Dg+gGChreY0GOMABDIWOPCd4ERY9o/gnnvekZaUY4YuLy2rRIGbtwoaKhPQSqupbQH2IkrC/RgDcAgAbtWvuGLed6EAIPYQBHZZr07GRWM5vGAGoO4LDkSORsI5ku0EABhWGHjOt30Cf8+s1MnaXmpphm45Na6Jtsw4HUU/o5qAmzEAda06zdiIAuF+d8xplVfolvuvB/QU4EAAn7RP8ffav69UADCpwZi0Y3b/liSM6/UNco63MsnjAKDZmfjnzIZFe2GCwWF6O1u51gvznu1qAOpd5t3USw/QANyMAbhdABCMjpVWloAQGIDNZkPO1hSIbwYK+BkAOOEAwEJGGYdXCwOw2FHfN5NR5l+xvZ8/G05PK+cepycj/Hszq5ULJV/txaqTAJ3wF/l7wQXKjZR2eUWFhx3Y05OMEltD5g8GaZVq2Z+el/37D8j9z2nA3U5pgF3ymvQ/X3agKseeekrCye8j8yafdlqPrqS4mD7P908Hc/q5UO9vJT1OX/B47kb+Pt5UJlolvUK/bDz3TQbgadH7CFtH6HsshDdx/0+JAmilsKrf143PqcIEf+9kzvHnvob61V5G35cS9Qd3TcwQGJgIzjJGWgtatO/L3kG+ftxpYo8bsOPsccrXbsAo0cUxGuh52xn9fSWjQMiOYJYJ5an0Iv3Up7x9mrzMnOLr12emyCw/2d6v/lBe/dFK5nm+vnssx79XqyP8uZLdRf8rI6t8vRScYrOriUqT8d1iaw/f12hNkUAwn1N/dcrNh5zofQYpZYDVM9oNuZ1VIC0buG7A/O2FPwYxAAvLxyMAEFJV7dYKb9J2xtGyfq+LZQBuFwBMSnRcKAhYTOnz9qsrcvz4szL7xGM9AOBYueL8Ci3FrVfG2YQnnJrhvCnXzki93pC1ujL20NUcAJ5kRzj/RqevIYCcrYzwPAAAcZ5UtsB50kQDRSTV2zUlAJ1/jj0BvLVFfT2lgD7mD+ZbYfIw7W62NK0lxaZ5nJDyihiAbL7Z9WNYXdHWhmoAAculIiUBqOeOdVCp8HlSrY8VFF3JJE1iuIqaVK96N7Tacb/QMIRW5OLCSZIJRhsq8UQJIcQpaKjiedJsQ3u2IwYAVpvQH0/J2WaVUlA33HqLTM/MSGFkdAgAvvBm4QW74kseAGS3Ugug2aFV2TVXCgCYTWs32PgRgQh9Ogwmy4U36uaUZOYiRxRnRDnpOAaCExOTct8XPy/791+zbQAw6KSlmBP5ziPPEml/+MGHKTK6vDRPjQaUT6CEoZCvyM5dO2VmepoZiNnTZ1nCAQAQ43HfZz4tH/7wh5lZmZmeke++43YVw/fa2uDF05KOEKXBvi/o8s5uq/Um264bAJiJgDMdY+uuymYIaMCQ0q7AVmrruTFPAoAgAMaDSHVawfjrMjJh9MEwZEAKlikC5IUFZrJxb9gwwAAkMJ1VA48xwXdqgG4e+GzWgGdsAGC+WCQghPujYw8xVhOdxUZmzTecBpaVCIPhqvehYuL4CQAVACDvvaMO4dRIqKBk2Hbn1w3GSr9Dsbb0yW683e6L/QJHm8+8VjZD4dxkEE7HJSne7zrnbhcAjANxBrbb9aiz524wrgEYD6hJu3cAIN6KTKZ2ENduywa+xwFAAszpNJ87yhA47riWY/QZAKjnU1tkopvIesKxgHMeBwBJ98+imYuCiPwObkzZZbhTHDIAX7Dt8tJfaLsAYH0p6AEAx8q9GoBcy7ES4O663AgAbKuINLRCIbAdVhR4qLepEXV8rcESq9WOzvN6foYZ+nRmnIGrlyq+4AAgvpOxI7m2nM239YK181IBAPH9LiUImJRfSM7wIQDoGIJuYLqi+/qHJAB4bb4hJVcCjHWRT+l+ezEMwK0AgDsn1P4bAGhA1BAAXA8A9rPeGwGAuztnmIA9ESiwBQAQ76346ieVs0/w74vha/gzl0KbAGizKeCYDxX4m+yc4c9CuMCfK6lxfv7Z/Cv4+0RrD3+WRAHCkdTX+DPlAMCM/3K9jtzs/r49ALAgAJQ7MhmcJfBRT8NHSUs9dT19mqcz2mTsQgHA5bQyIGf8MzzfWHCOdvhk9ogCKw4A3F1HUjUlS/mb+H40K9Dv/xx/FgMF5nx/RhNMaR1/AwArgvOnpJBe5vlroQKXnVCB1AgA7Oh45h0A2BEFRA0AbDlg9GoDADsdLck24LBS0u/VrwkIX0gcyVjTmk70ey/HPRbf9H/P+hrQCwEBAQACuJNGTZ599lk5/dgjPQDgaKms8Q7ipXRKFiRH0khmxy7GrePtc0yItn0tCffTKQJf6dwob7c8uZcammAAcp44ySc/zKgPjmaJ2ZykW1X664XlWZbet1cXVNM7gxLglDT9HGOA6WtvVQmn4iRjms0AQPodTiIqHuew9Lfd1maMohVfSPTjPWz8yOYH6p/ZT+sZkDLgLwEAQqudR6NGqYGVpVPsFj/aAGvU53e1ewAg2GxrVeTqSlM1FB0AON9pyctf/jI58oobqaWaKTjtxATAafNoyADcaOVcHX+/6gHAoBPS34fkyete+wbqSmDjhlAomVJpBM/6NQ2oiAOA6AIMw2ElwJeTAUhD7bT3DJSwBY7X0AGU99kH+LPptJleYI9eAxa8A6nUkKgmmx2+Ex8L/FDGxyfkvi9+rocBaExG0yjTPrnxQwEg3/05PpGw33/9Kw/Jt771TXnskcfJyGuurTHzd8uNN8j01DSZmSidmJiaotGbPX2aBvW13/VaAh4f/9Qn5e/+7u+ojYAA9va3fQ+p7tiwCACiXBeaBx1owYSST6e1ZG2tRnH8drWqJcAOXM26+6coKEAa6D6kM2RwGQCoWn/2TXrFdPFXll6i7BfMtlCU+cIGstrtmc/XOikS4Amlhu+NDFeA5hJZtrXHhmN6D422doUCAIj3SU6BMgCALHVAoxOCP8omA7DIzFDGZc4dguVb0OvmOUp+caD7HxmJoerQWclpLoRGUUZmKo5p6LsmJRGlVcehI9aWvvvs7fvzfnyUtwZo3bGhxcO4UQ/JsRY3emPcOdno3xbIJ5vnJB2b+DXiDCHbSFE8zfFxOKZpidl5AChgfLAkjTkQZfUA9FnzDmPvZrXTKp4rxsMadxgA6JOx2u0AjOeoAKA+J3YWKxQIrsARoY0KkKXzqXmD8yBzaIddHwAgbN1Srip/8Bd/OSwB3nAWXpkvbAgA7mwwc33d0pO0N1YCjP2DbOJ2nY5qYyWlTUBKKc6fvgAg5ivWX0w+wpzBbh5ZGb0A/lQDUEvW62GJrOuzaw1ZXFokAxD7ZSNE4iSUVnkH10mQ1iZN7UDnqmS162lvgkK7AOsau3QMQNrdPoGKdWp/qQGAate7GqHbmdlxAJD6tgmN4SEAuDkAmGq4LsA7ArI39mXrrGAopDv0L6DdhMMY9R2nganNvPQZxrsAY68GwwzgO/aH5YZ2AV5q+wzUztbQjbsuLcmQObJrQjWuDADMpVwi7yrRAIRkBmxRIVD/A34ZD5fYbKQV4Ki4pllrWR3P0Y6+L+sYMbW0+ilt9/miq2gIBlTwpJ0DUKBWVEqarhR4tKPXnc/pdUpOqyvqWp/WeVHpKDMOovs4fHf9IOV+D9BYD07iMl/vuNezvgKU2ZTu6VnHrAtEz5dk+hjgU08pYcC8UxuXpv3BSbZYSXPBdW1sOQAzSji6UtKcmyeZYAevWs0okJlPa7Kz5GkCeM3msQMaSo4BOOs0oyc8fX54HvBbwMRi0lKyfL5eRgGYMV8ZiucLmigqe6rJhn0Q/nzGtK7d9YK0Mj5bKWWAZkV/z7Ym+Ly8vGoTZnwFIMF4xHVzvr7fy+j7o+7zosBQOqXPI71FiRu++TIcgxiAcQ3AWq0uoSgjlcASGlSIAjuWmNjMD8bnkgn3ZGl88ituVQPQPhcB6n0acfUrB876IePCdKspJ0+ekBMPP8T4faaIUtuMlLOqBYiKKdzLcrrAWCg1OcMKspGcAtZhqkk72fDaZNZl82Och7lKQYEs974O4z10Cm7Sv/Emppjoz7eqlDSp1J9nEr41P6vj7OxLW8Y4r3YeeKVWrWVVwz5d0vmL+R4/LFYAoybe+JBzsqPkDDZb67QJeHLug9ARI0QoFoFEa8DYiQQDMF1ih1234BjRnYVZ3v/q8lky/UZJlOl+Bv9mqbSnBJXVtZYCgC0lKyyFHkvxD93wcsY4YTa3KQPQh8jei3j0m+/xJiBxDUDESR94bH5YAhx7Xlc9AOi3dXb3AwD5d7fBRYaJYvxwvHQDr7eaDGjabe2udTkBQGxYNMLWFAEbuXN0Bhlue2ZJALBncQPgcQ68icSi3BRGHtp0BATd64HTAGw22nQgAQDu378/6gK8VQAQEwhPID6RWq1Qvnz/V+Whhx6SE8dPsFStXUOXZV+u2b2L2ihw/BA4AuDbf2C/LM0vsssVOn2hi9c/fOUr8slPflLWalUCJ+945zu5EaCTDzMn6IwLB9qVWeZEHQi/1mBgXFtUCjeAQRwGANp4wyEAsBgyI6QMQAMAFTDuzWyBEajvV4c1CzASBjki4+sTAsOQTEQn4t3CRuPukVp4YA3CqDqDzu6/zaY0AQAC+HHNQcJCjgF9oViMykEJZAWOzUJmQVqyYZqAsTmmVsoKAFBBSQc6+QpCGgBYTAUEBXaNoUw+LamgqRtmVNKrht1PKbU8fpBK7kQ6U77Hz22WCVIgOhOBZl2QrbfMbyPQL7m/EFQDU7JPQ5Gec7j11q8LGpl77jx6/1bSrMAq/lMNUehUQohdm6nQ+U7jGWqmPyodghZLOhNl8LjJovMWWKYsAe/qkPL8DgAEM8QASjg+CO44DxyAjPcqqBjyfFYaTGcB9+KXZGSkIkvZmvyH979/CAC+iM7IxVz6YgHAdKvWAwBWyloSmAQAMcejLsAxcKcfAIj7b7eVrdxu6XytdhSUnl2t07E8vlqXVrslTVHH2xvZxXkfplUL0ADAMKOSCRcKAEb7XGyP5DpLJMVsXzcNr34AYFz71xIHSVtmn9/o2VmJFHWWEkz9rTxvSAxESQvTo7U9GHY7sc8kr2H326/5l0kLbOU+NnoPrhclRmP+g71/CAAOBgBRuXDzjpBMk+0CgCjV0k7cWuFgAOBiq0NGx9m6T0DeAMDdkxWZmBiXsdGUBrJpByhdJQCg+VlXIgAI/+q8qyA2ABBSLQBem54yg0Yc0LQZAMi1tAEAmHGluVsFABsO6LwYABC3UcznObcADML/9po6X1IOQKtnFbi8UABw0lWUGODdCtSHCVwJdhwAxLieyytgW+noT+yD9GdcojuUtn6+DwCI9xX9Gb6/mVWmZbajACAYW1g3GwGAEioweLUAgCP156MmIAAAU2kFaE3KyCp6+nUB7mfzBwF6F7qX2D5sn7O9hHv2FkDANCoNOp7kOm1qfZ548EE2ATEAsACtdlfxhHnTKI5Q8skfGZddu3bJvh07NW5Pa3dedAFmc5vCJP3oVuAxQZrKqNRTKlegD12vNQmQhTM7mHzPNVe5LqaCcyRiNM+fZhfrYk4BQy8FSbEsGYAA7CQ7xngmyGvVTxwAjI9BrKSOQxT1InD+PaSa4LexBNglB4ykgPcjPof/xk6/9Ik0LjOfIgkAVk8/SwC0VlWtzzF0r3SHJpvQlNITr6PPJwkABmNlufnmW2TPwf2a2M3kIsygn/9jcV/Sr7rQebTR+wf5XP1et3ibUkkg/GQyshxmuT8PAcDekX5JAIBI/sPWHNh/UNAFmJRf1Ouj2YJppLmMq4J/CLp1IQEAZBfWJAAYUWxtwPoP1VY0AONZljgDkIbcUX0HTfSNFki/hUfAxQUsBgBGzSPM4XcaK51OSADQNAChpwCgq1Aokf2kYrNsC8YxNptuwJ+f0dfxFpCWARXNr3pyfnaOhujU0yfkwQcflNkTJ2nAOg3VVMg7RlgRHcMmwQIsE4gFCHLw4EE5ceaUfOlL/yAnT5+iIXvHD/4AXwNrEJkbA0mQEMGCByBFw76yysC4uqClEgWne2AagZY7RekzQBTLPFKDj80+dKT1+ynbjgwwtoNXDUEGTWn9fLeYVD+H56lNG7Srr+eYfdSNg0FyP9HlGBsb3kMGYLsVNSOhcc/mNdNUROlJoN1/EUAGvrJIHfPQAmw/3WWX6ebrNAtdRlV8jwbfmoEUSDcvyWTJMUUdAzDKPLsJ54cKIHe1LXUdRAlnB6Rv1A3Y5i3H2kBo6Hvx/tcH1eszlInUmgPQk5lT3TQV1DMAr9+asfXiIbuFDJsDCT3HEDW2EDZdli0jh80S3G4JsGkw4jrW7Rejgg0T5dSWZcNzVQAQDV66mz/uK2WAhnWLdiW+XCMxABBAI+YN5jhLJfhsHasEczB/yDqZAAAgAElEQVQosuRsMVeT99199xAAvFSex2U/j66g9QDgIp/zj+1s9WUA4jOYT6lWlczqxjJ0Y8pScQzA8RHNFFsX4DgAiPmZ3M0i4D7Ubuiel2L5eqsZMjHRyFZox8+uavOPp+fXVBsnXVIdyold6iCmRynF0PIVmE45Bkk8kYL1DgaM7nXKFMT1NShxjFy3HuJ6uZs9ii6jsP+7khp1ts+aHQAAuNnea3sAbRf3gN4mXMn9P3kXSPhsdngugZQE+HQMNbnT7zA28aV2vJOA36DzIxi7kONC/Zzk/awb3wRjsTcVifXVO37rnkbQq6lkQDK0hXFAO5j22qU4HSGM+xeOsHZGJicn5dZdIpWRiuzL1LivlrOqbZZPO8Y+9NvA3o0xAPn5BAOQSR7zb8JQVppZMlviACCSRF4mR7u/e6pCOwEAkI2kUtbEy33TiLLWOw5XShdgs38m1eI7Zp24Ulp73uYFJOtQuonHzdfZ+jnq7K9z+Lp2yN4JOxXXDOwFgq2CAHaL3c0d09C+j+/mSz/dwfi92PyMHlP0Yu/3yQT6O/y8fp/faHwGrU0/lsC2ZACBOJYupsW+R/Q8NmBU4vnBvndrFLodX82Hxr2QvdWTSBkUgm7+DSy2uphuoXrmC503g0b0wl4fxADcCADUuCwleaeVu9US4OTdDbLvg+x1mGzfmbjAoPND47PRqJMBePbsrDzzrW/1AIB5lNnicN8TjGDswY1ckUzrPS+/QTX88jky+AwQs/vutBHbQ+fPrXfXEwCMIfoGaY3DAmnRFpey6vfUluZkbXVVSjklBvhtZdJde81NBAAzmTKBuXpRE//xQwFAJ9fjDJbpwCeroHyHQ8THCXEsG1P6HSkW0TBSfSaNR7oH41VnD7LtUJuWnD5OEkGxtUZmub3f1jbGqI0uwR1dnyvVTg8DsFnMyetf/3qZ3L2TgKcBgBvFVINKgAc9/0HzaxBDtd+6j1dqxQFAMADvevT8kAEYn0MDzBWa1KqjY/GKMqqPhG154K8+InLsk5ufIbFhJ60tCFU8fSLM33IXYDAA0dnbb4fsTgUHCgAgsgHa/TOu0bZeAxDAywsJANKWxQTOtwMA2uLqt8gMqGIjCYroagBjR+D+DWYSFsbHP/sZjh8YDwrWJLZGA8bcfg2/CbFaC0ao05Gm62Jbrymg5TW0FOXkU8flq1/9qpw+/qyWBHg1OgoGADbbbV4fACAyQTtmdtChPb+8JCdOPCd1lL3MzckrX/Uqagciyw0HGQc3QAIsgQQE3XxprK6xuxKagYDJUkbDDWi0OEcnCQDCT8N9gQEII62loL0FrWDKAeUkk8adJ3SZqSQACINDJ55NNjrSabd5frLGMllJgfUI9p8LxtmSHZoMGDOU/gDMdAAgNehKyrRRxhgYj6bRp4Fr5HAmHEOCBADFrKQCTDMwTnx10cr5nDZjySDTGrAJCNdLutu4ggtTdP7Eth1tP+8CU/RN3sqhwJyyJgFEcD46NmW/z2+2MZiDmvxcPEBPbljxwB/jaKVCSQCQOo6O5ce1E/rsVJ0EAAHg4jDGJX5iXaOjHw6sAdgVghxgpjoAkGNKJqcyTo1Jib/bxmVdg/E3AwA5N1wJsAGAWEfZULtKL+Vq8kf33DMEALcyGa+I92wPAJTmmgMAU1KuVGTUMQAvFgAMAwWZfT9DhxkAIJoNVFMlQWOas2vKAHx+TRkirWyZjrc/NkMH2A+c6LxoSQwSCbrmulu+AYBqu532rQNILjYQC2P7e7/HOqhJRZKBlzzHEABc34gsPkaXGwAcFECsf+b9ARJ73+UAACcmJuQV0x36MdAARIA4WtT93hhRAHr6AYDaFVIlPixxBCaK/b7UwLrsyGLTlQA7BqABgHumR+gvjY64TvJDAHCL1v3SAYDcuxMA4HpAr/9tvZQAQPpDMZkhW7ubB/nbAwC3+LA3edsQANxsDAcBNJcCAGRFV6Mmp06dkpMPP9QXADSgAAAgYvt6Vhlx177iZjL84I9TailWZYfvBQkr+DGIseBLB2CEOQIHfXOXiAwdAJgTj357p74itVpNRktafYMwB3Z6auLAhgBgfK+KgCkXt1lSJ6lF3K+E1sA/xEvFYp4xORO51Hzv7sdxAFDqnsa9zz/Dcah0XKl44uEiofZCAoCD1ucggG/Q5/sBgHG7MwQANx/BQdb3igcAQ/e0242O7N27l9/WAEAE0mB6xbNEBKHQVMFR1r1AmTWe12IAFJULXiYGII3SJQIA7dH2YwqAAWhgC6+ZyHSZBmCr5bEL7Mc/+2kCgOOjCmAkj3ZLqAsFowhjWq3XybjriGrYNMEwc2W5MFiVXIklpouz5+Qjf/URmXvuWQJihVBBkYJred7ueMyY54tlAkMse8V/lQq1z4AMP/jgQ3J2YV5e+cpX0thHQZlryMCsRqulQqptNeBrC8vs5lQAEBwEUgidqKoTZY2afID5Qq0SBL/4f6qnDBylodDOMrCqCwAq28wYB2DisYlHSwVeYWgB7kmggTCeBTYuaFGolmAXVDMNQARTGA+WfxayHJdcqej0ngDeoemJAnjcDFhKqudBJkY3a13SYLgi4MBPnM8yhEGnzb+PkU1ZllKA0ndf0oGyy5IMCnwyTkk3g2Eag3qtjYNE2/BsDXIsHLuOG3AKyb0Lc8LiTkkcBDeWDkuj3TMDKIzvx4657rq8ZysPdveuWpAuaxcr8w3CDucjy1FiJXxwOOKgIgFAp7UG4JCdtpo6tjgUYLZnAyamkxtw1ye469hPpgGIz1nmD3+DeG/yKEiFzFhoAP6nez84BAAHeQxXzOuDAEDTADzWowHIudTxRBoOAFzJEHQeG0H5eUlGy2pryrm05PKa3aZUQUIDMNK+TKnepB/kVJsmKNB+tZspZpTPhzlZWlySM/MrZALOu66dnYJq7IYjk9xfPaelBHFt2icDAB2TR0v2u6UyAAD5eTAAuf4Tkgub2JT4IxwCgJsDdBc63dUO9ZYNbXaO7QKAgwLMZOn34O/zwgKAfu0MAbgbJltSGRmRQyWP9nisiMZX0AA0bWDdnyFCjwN+hCaCVIvJAD8Gnw4AxPsAAGK9LzgAcA4agI2GhLkCKwQAAKIJyEgljBiAuv6uFgbg4Ce62Tu2CrStP0dyfLqSIuYH9bL3+odKF399u6ONQrCkT9TfR+oyXAeFcv1HcSMGoPoe67smX8jTGgKAg0druwxAaIuyksb5/Ze6xHeQfR4EAA6qDMrBr4VcUnVFnnnmGVk4/gw14KeKWjGV1MVruSZjXkHj1OnrXiY7duwQNEuE7QQAaPEhXs/l1J9pgjVtsROIHGANOU3OuB+fDhrieW12zYa/jUpCjf20YiGVKqmWO7XxlNBBLfmUslvXHdDxdoxuIxfE32MMwJ6/sXkgmkGiEk/9pLSjnMc1enWf1mZsweoaK9+80yDaBF3NUsc4j5+fCV5PCSXVmsYptbYyc+v5jLz+9a+TqT27uY+FseaN/ebCIAbgoBUwqMnMoPkzBAAHjfDmrw/aNa4aALBRbREAxCK3EuAcdbp6ywy7HTkV8Og4wf6rDQCEIcCCxCKOi7ub8TMGoD1+22hsQRkDkABgjAHIMYFRbmnTgoXz51kSVqupphnGj93tisjAgPLvQBOw1Vz5JQ2vMzwA3j7y1x+RE48/wW630HoBAJp34qLFSoXAWK6gTCbQjsEskZwaVpQIf/vb35YHH31E3vKWt9AoqXOiwBc+w+YfMP6djhRTGc6BlfOLpHBnU2Cn+IJuUzCYKBmGQTWmX0ocuwsAIEuAu8AcxxJMP0cfjzPPwgi0QukttPWg/edLi3qSXaAmyyYSWjoGQJMAIALfJADYBgjdEWgCEmzKazlpvqyAJ74TNeicDh1ZeJsAgADyDADkWLlmHQYEjuYLLKcu+o11AGA86IqX2JlmHq/rqOuDzA+eZXzjwCZpYASp864pzqDz9Hvd5j9BfbJ9Fewg4zKTlrHRMYKcBITX1vg94VzgsNLdrhuun4sfmGu+rwEdA2NXEm4lwJirABhxYBXguWLMwQDB/TCY87T0OhAEeXoOzt8EAAiA0o5+ACDAGZtXmEtkqaJkIQW2c5YagH/8oQ8NAcCLmUgvymcuDQBYZwnwiIxW0rQXSQAQczIqZ48B7UkA0Ouo3YSDi3lWrwVcMwtSYFd1AIDQaF2RvJa1F8eYUfeKKqreceL1yKjjMPHsqHTM7VddrRzXFTwN1jFAwyQAuDUQaggAXt0AYJIRkVyKgwDA9cmnFx4AHB0dkZdNtKRSrsjhckfy0OIspiWfgybfpQEA5xtaqgUAECVqki/S9wEACAbi2CjY4rie+h4p82Ou+BLg7RnfiwfghgAg/ZYYYy8J+G0XANzakx0Ugm7tLBf/rgtLPl/8dfp/8sUGAAcBLIMAxWBQCfAmDS0xIvkwoA/dWl6UY8eOSfXU84wHJ3KqG445aOW7eD8AQNxzO1tknDh+6IhAgxVxJOK/IKOJfNtXTKPQa7aYOMF7aB9BDIKEiWmlungS9hN+UMYxeiMt/FxeE7EtxKUg1yAuzFCjnf6PNV2kRnus0o6arppk7beX9SsBpv/EfpNpyec1fuoHAOJ9vh8SqGwuLrJSI5x7nvdT9B2hI2WVkK7/AL5DHwCw7qkUSzWXJgA4vXePNqqE3qE7LgYAHMTwiz/bfivESBMbrbtBpf+okDMNQOAc73/k3LAEODaYg6zvVQMAVlfq1I7DgW5sppvFXKgLfMg4IvvPl1a7oYwa11U2CDpkCVl5nTGhug6qDlX3dR3FJLNu0AYB42BaaFzoTvx20Oc2et2agnQbIuhCj9f+6332FlkbgFUcHZU9u/fIm95yB9l11j05l4MGYFr277vGMdjAJnEdcGEAC/kIyKIGChpj5NBpUrt+mbHIVety/5e+JI8++C3VWEgpFTufzfO9ldFJOrKZnBpSO4zKncnl5Dvf+Y58/v6/l7d/7/cy2w7AE2AdHGJkwcEcRNCK80M0FtfOgSTTqMu5s3PMoBddF7S801KJHMcQ4rBg/ik447kkDvY1AkxOu2695pyNsAKAHU9LeVHyi59Wco2px27ErkMs5hvZaVkFlQBKsVy0DeFvT7sBo8wXAGC5JHnrAowSZ7eR6Bg5ANA91u7zjtR99G2OyaqlwOS5cVOtQK+ODMA6/551XYJNG9MCq40AwKR4vjmSxmIz3QreqYnbuk0Wr4WZtExMTMrI+BjHZ2F1hbcLppzpIvKzpnGSEOC3Lphck455auxCA8Unp6bIjoBoOsoXAaLZc7TxgnaNftdeU6jMOwBt6MKroGG8PBjrjX93mz02KpY2Z9DtGJ9TLREAgAYeGgCozwHdvkOuSnvdvgu7WzvAkWMAwAUdyzoAaLSEge8dAoAXazavgM9dOgAQDMDxUXRVL0spp/MQ2jXQCIszbuNgy0YAoEhRAcBqQDHtM0FWzp07J8/PL3MdNQoV3U+L4wTyg7zrthiWtNw9BgDS+XMMQLOnXY2e/iXAcYfRnLvNGMZDAHB7ACACImU49Ncb3GzssYjIct/kGMQgGQTwDVqoLzwAqOsWCRwcGe88E0RHRmosxX/5WIoA4EgupG+yXQBwsZ7mHjLf7NCfmatrF8d0sSITkxOyc7zI646UfTJ+c6KBnzEAowqBRMLuytEAHPSEN399CADa+hsUyvUfxyEAeHUCgIOagDBZH1WXbDw3BgE0lxsALEIH3WtLff6cPPTww5JdW6PPPw4ADPrtIGvE9ph2GnFpRtAMh00kd+6R3Xt2y8TUFCe4F9N8pZ+C+DqdEh+gV6sV6WhbhOwjviNxRePGbBQH9Grbwm9R/ED9cZI6eH+qbW5HnH2o+4R2+8V3iCf57f3JEmCeF98L5ybxpFvZxa68VqXkrtlpgBjSkdq5cyyhnmhpF2w0LSJQikjU3a/qQWek2WxIy1PGYq2u8ScAQBALVjOBvOENbyAASLJN1vlpG5jhQQzA7c+vzf2bIQC4zf1zwMeveACw0wpCczKPHj3KSVuv1/mfHr0MQIB/XDD1Kh0rADK6OHXBX20AoFGC48AA/+2+vbHyDKiMwDkHXBy54RUKKOQyLPFCGRnLVbMlGqC9u3dLuVSWyckdBAj37FHDUBod4c/xqSkanDZKTd2GA7Ci3qiTObh84qQsLixIbXWR7CsAgLheLuMAMFEmSCrTzTTg1s3gokvwAw8+IJ/7+y9SnHTvnr00kLgGABYDXWDMACgW2GQjKyPpAh3m06dO8T7yoYIyBdd0xbZEaF/xeu7+DdgiuRpzA92CkY5xHRKT5VGpdEjDju6ZKIcK2tpt1xiYyNzA6KJrMDMqpIynewBAZGSaXpvzsWYMwmKW4v7FkRHeh8/unDD2Cjia+HQEVEfPez0AaCXAZN/hftIZGXEagPlOlRtBJtQslQGA0QblMnxR92i3ESaZkqalFWfKGfgQtzEsW9q9R6678Qa57bbbCAAiCF1rNnh9jEO9VpNqtSbLy0uysLhI4MFAQYCjAH5VtxOl1t0uugQWHUsP+oYoycKcsI68ZAa6m7Hu0Sb2buPYdZpUvB1/x3PDHEXCAM/SWIZg3uUKBW0e44MZa46BsqDg2BgAGC//3QgAtM6/cQagjR11QWIlBrbWilIm4xAagP8vGIBoypLNyeyJj8ldd90lYfuo/OZv/Y54qW637rjLe+Hhg31av2MKwDkaqIzsFhkdld3/y790kgBl54B2Hal+zuTFB3Db2/he/E9fmQBg4OcdA9CXtbWqPNv0qTV4drmqiYriKIGGIAe7lBE/p6U4YABuBACSiexY23EGINdXQgNwCADqzNwMlMPrl6oJiAGAOOcgsK/fmtkuAHgx14zfx3oA8XIzAHsBwHy4xP18b3aBiedbdqiEyWhem3IYAAhoHPbPmoBETdkGlAAbAHi+0eY+ONeAr+FJpjQi4xPjBABR8VIpa6JqCABu1bIPGYCMd4YMwK1OmMvyvu0wADW6VbabVfbYTcbZm5GsVZ9vkGy6l3zLIAAn0WNp3RUG2fdSOk2/Yu38WXnkkUek0Khz7xuDX+BiVCPmgEjQypQElX3NTJGvp6d3yp49u2V6xw6VMnGf6ZJsdJ3D38d5UMXAGCVQkgqakilYqol1a0YkiWY3viNaACiME3hsr7YvHmf/8TXXvNHilMifdwPX8lzTplj1EAgyKcaNiCccgzyF8VgPVjfX6uqvnT8vs2dmZay5yktY1/JGkGKMjBjBGiUmAUDEUi1fS/5X0j4BwJl9ey8JADho0QyaX4M+PwQAB43Q5q8PShtd8QBg0AlDvxNItpCWH/hH7+SiPnnyJFt4K2jRLZXFUIDeywVTr6owaCHvkPkuww+GBtpfNLDWBSXSBEwwhVx3lI2HOeGQXiIGoJkC3xkF636aZP5FAKDb6LlZwEi6+z766leRVecBBEWHLlKYFQC0Q424C1hNTyqvGZgdO6Y1WMlo5oLBSceXaqPJktXxTJ6OcFZ8ZVx2mnxPNlcgOAMHhBkUJ+ZOkIbAm2veUcrL1772dbnvM5+Vw0eOyKtedRuZWUFHMzqWiUFHEnx2cnxcuz+H+qwXZ+fYXdiAv5wxAKOAJ0smlqk3WFOHOPNN2RG9mijdjQ3jBlZp6EqkoaXQ1U7RDTojWdcERLM7GQhBchw8gofoyuTxftdqNX6vTLEgIyMVKTsAEAw+UOVJc8dGF9OO4/i7DL9tGHEtQG6AogzXfFrLpkfATsjnpNheYzCZCpsKnrFZSCimkei5Jim2+VA0F9T5GLDOjdeVJOO+DIA2AA2f3TUzLfv375fv+q7XyU033SRF6HUWCtpCmnsc2znrNFPapLaWRhv7eo2l1Rgflkm7BhvUvPC06UytVtdMFt7rMn3U/sDm5n7HZ7FhUHPEMfMseQDgU+UBlCHZXTeqrQSwG+ciaw+ABjbWXJbgOAG7jnWM1vWDCQhAOGwbAxDAsILkHB921A5Zkm6g6UYAoDoPWpIfX5M4Ty7Ue1vOt+VPoQGImZzNyemTH5O73n+XBK1b5Td/+7ej7nwEYvoYq0EbQfcjQwBwe1tu5Crq/pLYP0YC7QL8nh2qAXh45UnOl3Ya3eDQ7j6tGjVN7QKMEmAwACfG8lIsFSMGYCUPTUBlVW9eAqzr3fO1BLjtaROQRtUnA/CRlZosLCzKYh1aPZ50SuOcb53cCPfXdkYzxEE4oj/dPgPxbRwotXGr2znc9v1dd7EoAtJ5BZZsNEIJQe9+4z5kAG6fARgf12RJ2CAGyIUCgMnzDSpBG7TW1jd5eWEBwGJY5S1Op89w/b1u35TurwXdN4op17BsAwAwdNIPkQZgo819PnDdaecb8GPacr7eph8zV0cisCPZ8ijtw57xIjWcKxWPJcBp0RLgIQNw0MwZAoC0t0MAcNBEuayvXygAKCmNn6IKFgOIrOusqw5RH3X93pAE5AYxtAcBhPCDNzsGAYB50RLW1blZAoAVT7XLRyOigVZJ2T7TSUNDPUsJBPjp7ZEx2btvr8zs3q2MOcp+MXDv9T+cnQX4BUKIDz8emsRsZqnjhHu1ZpE2wnb/JmlicUHgWHX29W0ck+NJDp9L3vcbi3qrrhVieVTUZRiT4b4YpzsGoGnN9wPLWsurZPRV5+Zkfn5BitVlfpdCoPtArRPQDwQhAtfAftlsNKTpqTa6MQBfsgCg0zJdkQJjtbufWNAS4NHrOD7NLTaxvKxG4EU8+aC474oHANEEpNNSAPBd73w3wRWKiS4u9gUAKXDehjOlzSzSZjBiJYDs1oZmCSy3cwbFNVlIMqSsi+/Gjux6ANCMiAIBvah+F5BQoGAjAxoVoDogaSMAEHOLIJm1WzadM3fdm269Vaanp8i84nvdpgEAEAaje1jTCzWY0KqDIwqNAma8J0alVCxFQScYYjBgRQeMFDIoiSlJfXVRRemhoQAtM9fMIg4AAiQD0ITvni8X5ctf/ge577Ofl5mZGbn9zXew9CzsKLgDRieYWAAAYdx2TE/zPoyxt3punsxGAH9gaGVdKidiADrRetUEhFYbNgJ0AXaZfgewGgCoG4WVjWqzDQJg7PKqIFKctm7d/7DR4/viXgkQkamYlpbndwHAjjIAqRuHRirlslRGR5UK77QyAADieiiVjc+5bgYwwelywHUQoITYl5yEZAyMlYu8j7JfUwA8bCk45YBvY/i1fadb55p3hK5757oSYFLhVdMP5806nbqpqQm5/vrr5U1veJ3s3bdPRvbtFymXUJMusgaWLjZt1xQFa7ErVtmdeoMaAoAZB3AP3ZfJxutIs9FkySyCJjx/AITQNGPDHzAHOx2WBZ+ZnZVqFVlBZQbr5xQo5EYsqnmJDRSfRXCmazStXZSd9ojvGRNRAUBQ4/EcU46h6AcoUe/OG/ua/QDAZAmwgb5mC+ynAYBgKK4WO/In99y7ZQDQKqptaAdtBHE7oP8eMgC3t29vzgAcBACG9VVq85kG4Phori8AyITKpk1AtDTF89O0D41WSjVlaiEBwG/NLXL9rLSBzwfil1D6myEAiL22kdISmlBGNwUAAfRrxt0AbwcM2kLok0izbPpmQUo8ERF/HrZGBpWY/rfeBTgSRncGIQnoDWrQdKEAYPJ8gz4/aI1dKQDgVOoU94s3H9nD0nsAgGBdFNKdSKQ/zgCMvD4mLjWJiDnbanp9AcBztRYZgGfrHt+bq4wRANw9VuDPcgnSKkMAcNB8WbePxQCMXnBa9/8uw6T/Drl9BvtGO2+S7dO/VHW7TUCGAOCVXwJ86y23yi8d3cGqmHTGAH6Hc7nu4t150NVHt7m+GQg3CAAcvJ42H79BAGDOafBXz52V7wAAbHfoXwAAxIHVYQAgzuWlVIM4yBXJBKwXK7Jv3z7ZuW8PgcFUXuV6NgIA8RIqwxAyYO8xANDuMxthpr3fK9I0jlUyMD4nUNmtMkyOJ+Jpxod9qndwL+1Oi3ETSSvw01xZMbEB/NsBvFoK7NiMLjbB51fnzhMAbMwvMJ7JLp3n1y+EOk/W2r7uR6OjvAZ8OxIjPF8bFbZUq7ztDNlKWkuAd1yz75JoAA56/oPm3yCG4EAGYAwABBB675NLQwAwtqgHxX1XBQDoNX3JFTPyIz/0Y1xszz73nCzMz7vafFs0uhCtlFA7/3rs3oODlNuYVhkWC4DAehMaaU643wX+caMI7TQ7+oGABiSoTbKsBDR3uv/uZ2STmaGkmbUHZwwLGqFYqZWd0zIa8SyHMo6U+XHr0aNyYP9+liuCGcXMg/uemoXQQA1aTnFKNkpJ1TBrl1QwvKBZB/aflvRmaMDs+vg+1ExzwCFKYcEABACIoABUbF7GZa5gzBFwpnOBPPjgg/LZz3+RxvF1r3sjKd++p4yUes2jAS3mob2Gz/gyUqlIIZMlQNlutGkYBR2C0X046gbcHVEF/hwDxQGB0TONZUhR/gsKeBzIARCXBGbw2ajExyjg1tHV6cSlXLmoBz3KVluaHXXsfRcMGJMO4raFQp5AlOlIgHEWUcrR7ZdAsXYH7jL/FEA2jQaAW3zufofA4uiI6oPlUq5LsGOnYaOLG1XPV+ZhNqXadgD+sHbCfI6/33jjK+R7vuetsn//Adm1axc3XgDHnVZbHn30UTJEEaCMjI8r4w/jTADUFh5+RyvgPqsA6y7oENzVyREoczLGGI2+MsR9AWQaaI1OqVx0GWUZ6iLvXoTn9qW1tiqNJvRAPZaU16pVAh8ItrAxAkQEQIiO0gAQ8RpsiN92K9B1GAagiPHFOQCwAkLGZgsHhyBM0OrpEpZsyhOxADEXrYO0y0oaO8QyurqWdb7m0fE4m5WVfCj/+Z57BBXt6UxOTp38mLz/rrskaPYyALvDoGMxaINONmfoDqADyF0RcL8SYC2L3nyL2X4A1c96XkV/cxp5dscT/qK02i35cccAPLTyuGMAQpIBGjAQcW5LZ21VTjdhzIQAACAASURBVJ8+LdmgrOurok6kaQAaA5BzD13v0LkurlVj2pWh6uK2OwAAO7LSUIbs6VaH8/7YyWWpoiS/o/a8FubJTE6VxnnLVa+o+0Wk1bk+oaV2yGnomJVydhMJhX6HOYYAAeNJMZ2/MZHtRPOQ+Ln62eXktTBHWUrUT2PU2R28TtkGNhnqNVRWGmTnTTImBjlY2P/iR4+PkLin+Pu4F+DZDiAADlrfntsXLNkY+QkucLEGWHbtdYBggmWSvB72iM2OwSLfm3/BJMA7aDzWwSouwGIiz8l8YCzybooZwGgBNpj83FZg4SlGr4mzA/4aJSdesxuM3LKM5VtkylZSLmBnoJ4WP9LItIWg2rJgArLULUhx/QVuYp1r+9r8o9qWWq0mZ9YatPe5EciyTMmhaW06VS6iMyV8NN33TPsvYuhEiUDHdkkwdDeap6HjjndEtT7/3Zld/LmQwV6O/ePFBVC2b+k3uv9BK3f7Vx6eYTgCg+zVSP15AQD4CzdNsXw1l1NGccQA1PKZnhLgJBstbpOT9jm+l/YDYwbtHxv7h1t8tq653XOPPSbHnz0uM6ks7eZIRv0C7E8sEV6D3+1JoVzhXu2zTDYtnXKFlUWHrn8ZPxcUlbQCTXol2nSr0kz+ykhAsLuowIrL82BcdRy665/+kd9hbAtfnLp/zt9BRYbq+ne1AA3E430E2gSQjR1jFTxx3UAk8AF6WkfcuMZg/D4MDDOCAPaFdL3B+109+bwcP/6sTIaqN9hpa+UTEq6Q7kJMgp/4Dojvmu2QQGink2LVVJhBs5BAVlKBvBEagNf2AoBJP707Vza3k4PmzyAAcIuzaMO3GTFmNVXi/PjQsZo8+eQT8mRrQudX+r9tOz8oAW5helQBGqi03pGwLQ/81UdEjt3Xf+w3cNvW4Vixhjn9TpQNQsnl8vIrv/5exsV33nmnHDh0nUiwVxuIggFIADCfkff8+H9PUGgzAND0wAhiOMaXXlgngjnweF3/oCV/WODG/OGfnXNuACDP1YeptF0A0BZQPwAweT80EAlgEQwjbhCxDL+VhgEUOnzosBw4eJClpZaNZ6ADZoc1T6GYarebK4NKN15h2CHgs2NqUsqVMq/F1u1ZZYbg+jR8LlDIOKAJASO74ToDbQAgmnFol1Ptavedxx6Qhx56UObOLzAj8ZrXfBfbvicBwEqpEAGAcMABjCCgBTMLoE7aBTRFc8BjFi0JAOI72LjHM6T8cqFmhQ2wUcZgt7urTeJIAxCVrXDwIXfF8msE4xkJHSMGACBYZy3HHjQGIgFAgGmu/DRHfbteENAAPdWw0FLTZDOLOACoTD9fmYVlpZrnHAXatC8UADRKfECmIdcKKkvJzEzL7t175NVveJ3ccsstcvPNN0t2z4xI3RMpu2B+pSaLZ+fk7Nmz0vHbDFBKaPSClvKpjG526PKM85H2nhc0e8G4ZAsIZGJZvPjEj8A/btPdZcuvzRrtXhsSy7pFLxigi/cmNnpOuoghi/PFLu5YhtaNF8AygcG1KjNw9bUaN9TZs2fl2ePHZaW6Qg21sYJqXaYDLbGOkgmGabq/GSiP+1Sdx+57Cd46raju3FRAAgA7flZLafmLu++WIAfQfggAbtdxeME+f5EAYHtlWWZnZwkAotFNpZwmAFgphFxHBABLRYIKgwBAgBwtT4HFtZbw56kmNADX5KmTi7RP9TBP+9vKlulISmmU515tqrZMOqv7oyXRbPzUCUczJde4xr1AAAt7QapX+zUZvCQ1dZLPZZADE7fl/Z5pEgA0ICwOTA0BwO7IDQHA9QAg5vLBoEoA8NU7UwTILwQAZFBG8A/BGUrx1wOAZ1dbUqvX5PRqnescAODU1JQcmFRJj1Ie++kQALxwuz0EAC98zIafuFQjsFUA8OdfMcn9OF/QODWqILESYItfYz7wVgC9QQDMIABnMwBw0Lm5N3vamOPZxx6XEyeek6kwzSoyAwDrTsKHAKDXlnxBNerDPCRR0hKOjBEA3H/4OimVihKWNDEBABCHAYBx8A2+tBJeIL2Eyh8dU41rXfNHR6yAbQbhAhJNqJCADrs1+uN1XByp+t/o2os4JqvsOVQ8+G0HunVZgIhv4aPhiIN/3aSna7ZJ32n9TMP9mM5+vq2NAaunTsuzx5+VcQCOADabDX7HhZUVNotCkpjNNl0iEwAg9RCDjFTX1iSVL5CluJoOrwoAcCvJXYwciEo4AABi3nzkufYQAIxNqUH+81UBALYbHckXs/KeH9scAMRCV+af0mC5gN1goJmDGgwtu7XSGLCNtGRVF2XyQCEcSz9d0J4EAQGQGXLfjwG40UaC27F7ocFPvDEqYXUMAgBKEYPRZT/wPQosO1VwRbMUKSKqmVSGJYpjYyNy8NAhMeqzGSG8jn9HhhSZjhggot1TMX1A2c7KrqlxGRnVLDHHMa2NE3DnPQCby4JEXSjtXsH8I+iVJlMQhgnj/dd/89cyN3dWJidnSGU+fP3L2Km409JGEMuLKGH1ZWy0wo0DzDqyXdwFAFQyi99o8SdKgVku7TLX3Q3OGIB6/6FrfmHj7Bvg5ABAAJV2mHabbSL204Jf/mRXJzX69nf8G6XUpGBT98cXdGeON/lAYI3vU8zr80uCgOLbPPYUJHIldt3pot+LTA9qHfoM4MtFaDhy9vaUiMdLCUiRD3w21MnlinLgwH7q96F5x40338jyV0EPAAyFJzJ3+owcP36c2mRgVLBJBhqzYONJKVMRGzIZDPksKfySznJu2oYZpgEA61gpk1Q4v3Dw7+61PEoAWE6t80z1P9CVt8e6bbS89KYB9hkQyKSf+93+Hv/05lIn/P44zpyZk//8538up08fJwNwNExxY80EmnCwI3L8XAk5yI1sHgOWCMGRrlPCeRFLMMTPgw2ODkAxK3fdfbd0CtCbzMnJ51UD0G/dKr/1W7/NTKB2YjDs1ADUQRpimzM8UpLZsAnIkAG4yfTrzoSeN5EB2GrJT8yoBuCBVccAzGj3O9hF7mGrKwQAc2ElYgAyc17URAMAQKw7m1NYQ9QedYfZX5+AA7T/0nQYV1rC859Y087ZT81qsywvUyZQH5bGaYebKdWTqbbU0QWYHwcAu/uqAwBjnmwPuO0Y2XZfFwoAJqUItjLi8fckAUAGF+zc1832DwHA7ohdKAA4KAgcFGBe6OuDAupLzwBU3+8aWSbL4raZrFQAABZqXC+j4qRk+jAAwbgAU68HAAxyZJ0Hvu55Z9EgrNmUs2tNylicqdZUk3a0IlOTU3JwQrUGSwV0pcyKRIxD/abJ9ZEcz0Eami99BuCFWozh+4cjcOlGYJC9AgPwlptvIQMQIFgu77TpndsWFdK4SDbOZB9key/Nt9g6A7jf/fheixIjzz3+uJw5c0Zmwqwy1jKIAUOpue69+O6I2/Eamx2VymwqWZVQDh48KNccuY52MCgXeuNWRzCBPx2Pp0EOIUPO+dqMqxxTD+MSt5NIwKs/oPgBDpwLhAg0f4xrhiMGRXyDmAagYLvd6in/xWdR+WZ6+QrKqe8U/RerSKBEeqTviNhAGaC4D8gb5RpNbXQ4OycnT56QQrvF/ajeQHPHQOYXF5ggnpyaov+HscMe3mz7fQFAMADZBIQMwKykcg5QTcQ/3We5PQbgoP19u3MUcSeO1ZQ2q/ub530HALqu0enebs/bvd7V9vmrHwAMwrDZ8KRYzsl7fnRrACAXfkcZU55bUMD2rO04FiUbV7BEtbsw42wEA/VaKAl0jQjinX66JbcvHACIyZcEAcdKZQVcAPo5cAwLG9qFFJsOOnLkyGGBekwcmNoKAMjrSYdA3cz4CDMNKKWkATWmlwNoUmj4wfJGZTcBWCLAhPYUnY50YIBRjgV9qY4nc2cXCCSt1atk/E1PzzAzPjY+yVLjdqNOR3nx/CoZKqMjGqBmcij99SVsA4DKEeji73XtMpsPXKdYAnnrS7tJJnMllgpc6oGmGPy7Aw79GEWcAa1jGGpDEDUqzChBdxAGP5el8SWoGtuMAACyqYUB0g7Ay2TyUWkdzgUGIDYcC1AxVtSjC9sK7NnPGDDJe3BNPAyw9EOfcxvjorRztexgLBJIQxMQpxvG9YGS6tFRai++/e1vlz0H96r8m5PGNIMX1jryvve9Tx56+CECX5NTEwrIBhqgFPJpMg8nJqb4XHI5p3sBnSQwGhzrjwBgxti2uDEF/qjH51ijADNy2TzHE4xC3Yy1JBlBEM/Hayhr1dZq3AEhIAtgkZ1I+6B7mAgxcWAD+dVGZCIAWXHEUFK5FLMJjz/6lHz4wx+W1eU53kd19qyOp9/s1Wx0DpxpLqJUK1mmb3MIpWkGmsQTDPibAYAr+ZTcc/c94hUwNjk5ccKVALMJyO90Z+sQALzC9uheB/pCAUBADFoCrF3GLxQA9HyUHHrSbKtTWfOzBPxPrjXZSOv4OZSJdMTPj5DJmx2d4bqqh1ntWu6pw90PAIzLXCBBZYeB27A3uH78eLEBQNgeZtAhDwJAHrpCwxLg6BFdagBwkEbjhQYIgwLqCwUAo7lqAXYUeGvFR8sFEAYAvno6EwGAsMMAAE3DN1kCDAAQBHz6RMYAvAAAcHp6Wg6MBUMA8Aqz6MPbGY7AVkdgkL0aBACiHZ/GYa6CzZo9biAfcelBwe0BgGjmuLS0KMcffVTOnTsn00GGEgoGALZhY2MlwPDDEeflyhVtzJfJRAAg2HdhpdQXAFyX+HByYKi0opRVrOomLrGEGMZiOqtaQDxpkkpgANIPdzrLrO5yjf4Qd3udFuMz1fPTWATNAwH6USudMZ3FML1yGRq3KNEGB0ueHfuPun/NppQ7PuPL9tlzbH6abzVYzddo1hlH1ZsNxkmVcoU+mrEA+wGA8PNWM2EPAChZV1Idq47UezEJIWuf2X/GD9q/B0mADFpHgypEAACisVw1o03qhgBg74he/QBgGIaNaktKIwV55zvexWzpqVOn+BPZgrU1aPjpAjLHHswFY/hZN1VxGinIxr79e98eNXMwfgzBKxeIg5ET/Q7EPVbbjwVqWYLTp8/IyspiBEDY0FvDDvu9H7OwnwZg3HhHrR5MOy/BAMw4xhrAMjiiOccAhMFhBiWVJQA3NzcrMzPTcud7/4nAobz//vspLp9Oq6YeFrACiBro2YJOo1wFhs1tPBMjRQaio6MVp2VnBkJ/dgJlVeC5UITVGZS5pRUGnLVGnfdTr0HTIC3lEe3mOzamwJ4XpGl0Ryoj/Hur0ZSpqUlptwNZXlpW/R6MQVYZMmCygaEGZiMMW9p1PbJS4HyUuHBaZlaSiW8UB34cpQyEQGaIIoqZYwy6cmAAa/E5ZnOF/fjSaSmWSwyg+R53fnyfVqdDwKzlAGmOCwJqB4LxO7lSbM0quU0COoA4j2OHaZMJMPwARlo5e5r3i0ADQB7OhfmOTa1QUgANQBgBQCfCByYsgb+mMtZQgrxr9y555w++U9761jdTxq9WV8ys3mhQxHbPXtVT+IN//z554sknmJlCcxjca6ve0G7NYIoSyNNSJTRxwXOenJrk5iQoJcc8Lea0eyLuEUyHYo7/LpXKKpSbAc0+L8Vi2TGaukButL5iorq2WWEOx8EFALIATLgW8Jobb+pWQkzdjUvcXKJMGUcTuhs5ZPoMPBWZm6/KQw8/LCdPnJCvf+Mb4leXZGJiUqoL8zqOXldLVNeNY4K6eQNgOdnlF9cy29UDMjvgj44fSIvpFDUAhwDgIHfhSnz90gKAoyVlApXzjhHkmLNYc/00AJttZUhTA9DrsNkHtMaOL1dlcXFJTq+qliUAQK7LiR1ct1U/Q0dzMwCQa88Y3rGABNczu3alAYCWYIF/YI482cgxOxyfRcaQj/byuGwAu2wOmHNgbcWOpAZg0oG2PZjJqUugAYhEnNqZruRAXAdQS5u6eqG8pvsd/zY/w75Cv/vdzqobFEBcbg3AyN+xFIorFzNx9nZW/aB+ACACs7GUd0kBwNNrVe6HxbFRmZqekv2jmtAbMgC3M8uGnx2OwIszApcSAExWmsVjjcg3junQb+UbD7K/2y4B9tGMb1lOHXtaS4B9lUgazSA+yUqt5ZpZrK2RCAISCMCvNpsqpiUolRi3ggGIZpZBCTFCRpBX1H1L9y/by+374CeJGonkPxudOXygW4XTZQfGK3N0/Lr+m5I7VCPQQEUQbOz6AOAY4zDu0ES93ZfGfC4W7fEhFACkjJSLG6kB7WmzqNG6MhIXT5yU+YUFSTXrHJeqp9qAe6ZnqGcOnT9IdSF2gt/WCdBd3pOlxTVt6pZKK6uwkN0QAOw3X6xycqO5NGj+bBcAHNQEJJ/V+H8tPUIcYwgA9j6plwQA2Kx7Uizl5C13vE0a9TozCQAhkEkAAIjFiENLHgEEahMMNQBuATsAEIvmjjvuiNhwrhI0GrV4a3U6ygRuujRYIPtY3DiOPXVMHn/i0b4AYDdg6B8hdMVIu2amHwBoIuK4gzj7D465sZVYismuuwomkSknGXY7nTt7Rqamp+X3/s3vyqFDh+Q3fuM3mElACayBbUpXViYbynzpcJq4t9P0Gy3lON6VSolZimqtSWYkhh6AH7rJwmgRAETJK8vOPFms1miAiuWylimnkEEfkcmpnUrpDtqq19DRUkqU2ZTLFQk8jxsCtAlBIW/hnO02AS2UygCYBCAZNSHxOhSRTTnALA4AxgMp6wZsz8cWyFYBQAukooDKMQZzRXSv0uyQBlxa5umBMeh5BAK1+7B73o7xFqeG2xzm31B2vgEAyPNHpdYKkAH4Y3mpKCMvX8orIJlJKyPRSqYzygQCAAhwLA8mbC4nkxMT7OKLnxhvVJ5jHjVaDZZkpzOBzJ6ZJfiO17M5A1a1RLWYSxP4y2YArmUk6GBudDc1Y7IpA1BZdiy9d6WMvGfHFlSAsEytJcxLBQSLEWgYZ/xZZy0wBG2DZcaN19BSYwKTDiDEv5lhzKNEWsFWlQBQzUJ8lkzDfN6KwmVhaVW+8c2Hoo7CJ06ckKUzJ/jZjGsOku80IpZoj9vg1k9cPrTfpml2Jwr8Xem2OZCrRRkCgFvxaK+491xaAHBiRJmwBfbKceC+ZadjTUAMmGp52j09DgBC2/KZxTVZWFyQ2TW1B4LS31JZipM7KFWw2lanuhmUNQO+hRJgy9bCiceBfallvYvcc7lUDMB+erz9Hj3WVbwJiDnryggwNrTKUZh+Tvw8LwYASCaCMxiDAshBDvh2AcDk9ZPXi4ud9x3/AR3eB93/uusNUDS4UAbghQKAr5yCBuAIS4DhL4EBSKa9qLxJvAkIEnMh1h/2alZjwCfI0R/wXQnwHH2mhsyutpgona3V2X2+ODEm01PTsrfcGgKAV5xNH97QcAS2NgKD7PdWGYBWCtyvmVW/O0m+b2t32/dMF/9RfJISQzU588xxeeqpJ2W8rfECGIDw9xu+aqQjbjx8+BBlSbS5hfrk7XxOZmZmCABOTU6KV9SEfuj8EQMAcal48qwb362/fSv5xU8c8FesIkBjt/gm0wsAGqDXZRUa9qDVSYwtUA2WzWnTTtPG7wv+cYAY9xKwRFUCYrmO72QiAplsq0bhwomTsry8LJl2g9dZa9f5fffv2s14GM0L8TvZgu22NNoegcCVlRrf76dQrtwWb6TYAwAGrhkL1YP6sEq3CwBatdz2JtHGnx4CgJuP7EsCAASJpuP5bEpAPTUwFhxLD3/HJAP4B2cU6DsWIQ44VAUImvNQ6AXgwtFXHlW9o54mIfqu5CLIRW269XUsaFwDx1PHjsm3v/2NTQFA6xabfEzRaV2GIum42n3gAeLf0Pjq0egz8XUXnEGLzYw+jE/Y0TKnVrPO7/pvf/d32W3qZ3/uZ+W5Z5+jtgEAPSvNjbrAOICkmM1QC2psZJQluSMlZW0ByML4r6xWyRDLZ6CT0FatNoBNjoEGgAWGsFAZl9GRUTL3IEqKLq/4vVCo8HNLq0s0fGbIM7kCm40EfoeGv1wY43UajSoNdbWu3VoL2RyBxGLGMehcs42w1eQ4OC1dNsXAkXZAnQGApgFopWsAzth9Cl0zCfg6MXCWBiMgcwzAmAafZaB6Nh+XjSIoR409Ff/GTz3S0abQy0JThqOxA4msui5TnHeum2O31Lc7o3QeK4DrZ7RrIDQ08NxbQSeiv1sWChssmqzkUWKbR5mtlthy4/N9AnnlSp4bcLNZk/Pn5yWT9jjvsX7WVtdkdWWRTTB4Lr8j+aw2+wBNH8BysYSS9KwUsloCnM6kuHED8OsNGnu7cWHO4vrQANQAXQF0zD1c39a4sQaRFeT53doHeEztQICRZLZqRi4afVeyHV+P+rxVuwOg8vjEOPUG8f2WV+vy9NNPy9mlFY7r7j27+d7nHvm2PPHkk9JeXOAGnvdqyrJxnSajnIErIbDvYU6KXd8ABmPe5NBPB/MmpaX31oSonhe5+557JEXdjpyceu5jctddd0kHJcC/8zsSKV0MS4CTpvZF/v3CAEAkPJBQ8VZWZe7cnBTTYzIK5nVZtVMnR3V/y1B7Vrvbcl3HGIBkMru8UxvNs9EExE/Tfq600rSfT88ty/z8vMw18XdP0pUJdlcvT+8mILHUVA3ZTrq8YQkw7RJ0YpHYceA5bN0LDQDGk3b9Hna/LsCWmcb9chw3YAG+0ACgjmm34digAHIQgNYPAOS+YgCjmz/x68YZgNsFAK/0EuBBAKCf1UTe7tQyE2G3ToTc36YLysQYSUE0HrqsYMNuDACGrglbGOS0IVsEACIAbsjsGlgcdTnfbEipXJbC2Aj9n1355hAAfJEt+PDywxG42BEYZL8NAPzFm6edBqDFKxYtuGofePgxW233E68qsf3YXovvi4P2ieT368bBXYb4RY2BI94sn5mTRx55RPJLVfojJdFKHFQMgcyzUl2TgwcOyGqtpvEStO3zean5gUzPTMu11x1mV/ROQSWAfCTsWNXTq6+nMVOXeBBVAMZu3sbCwCljBEJyClUSvcdGDEPsCyAz6H3EdQHZDNGVBMcZ9TivkRe614DUkzZmxL6AeIr+m/tvh4duvg05e+IEgdSU3+G+s9Zs8BQ37NtP8G9+eZnxdDEF4o8n1ZpKYoFJiZ+NACBnR/zRkgKA+/YyTjIAEOfqBxpvFwCkPv82jkHztpBTiRswABHnDRmAvYP9kgAA8ZXAArzuuuvY0YbUYKfFBlwFkwQaeAAfDPyDkcCCKI+4xhXOECHIf9nLX8by4TgAGJ9o9m8YwTwcu4hWDYAxy4WEwOfUqdPyla986bIAgJERj7rodu8DQGCcV0gAx3X/AW0YQEW70SIDEN1zwWz4F7/4z+WNb3yj/OEf/qFjUGoJ6Nnz58jU6nSUGk0tNJQFOwQDQBvGqlTAzzINNQJDMBOxwUxPThEgLBW1hHNkbEy7SMKgQKOg5asmQi5HoKjR0ox2LldS7Yd6lSVoKElm6aikCUyiyQTAmKmJnXyOrVaDz3xxeZkMtAI6z6KMNJNSrbhOwA00aDb4ffO+Zpo2AwDJ7IyarOiIxwFAMl/c676DWCLx+4jG3e0azA3YAYA6P9GSQzcjbEQ6r/praqRcswdsJCyhs9JR0/4IVesAgK3ep96vZaQwbmCvSU6BuKwrqV1rYNzUCBuAxs97upGsVtf4XPfs2U2QbWVpWUuyOw0+F3Tewnj7nVoP1R5t6JGpwkaHDJSgOxV0jlwpfb2+pswiR0XC92OJYialGoUoXQdIjExerLM1hGxVo7OkzUEccNsjfuyYrvjuVo5vnbssCwatyWKpJDt37mQpca6oALYJ9JLFMTrGccEGjOcMjUsI6iLJcG5xSebnF6TW0CYulckZmZ6ZkSNHjjAwWzn9nHz8Ex+XR7/2VX4+21zt0QAE4Mdn474/NACjcslYhhGOTPwAc5XzJeMyiw7oqeXCIQC4DUfixfvohQGA6VSOJboAAKGRWkibBiDKS7IyNa7d0AEAmtNmTHArAR4EAGI9P3lmkQDguVaGdjk7OiWjoyNSnNjJNXV+Te1MJ6223FjvloSKmiehAQ5YswWA89pwBBqv7EB+GRmA9jzj5aybPWOzMUmwMMkCjDdSwfleaAAwDv7x+Q5gvA1ykC83ALjddTXo/pPnHzQe22UAQtMWh2lvGQC4S5boj9wyFhAINACwLG3uL/mcssk3YgACAKRd97ObAoCLHU8lMRwDcCarTUHKRZUHCUVLwiyhOWwCst0ZOPz8cAQu3wgMslcGAP7zW2YI5GSzvU1ATILJup0mGdeI9+IH2Pt2GIh0oTbWPq+EhJhe90UMk+97jAfbK2tMpHun5gQVCNm2xg6o9AHoNjd/XiYnJ6OSXT+TY1y52GjQ3953+BB/enmVuEIiXBtf9kr/4Bbj33szAFDfqzEL7gGAIJIwvcfmAGDJER1Uv9w1NnTlvuvBvri2XiQ+RgIBrg/gjnJKMSmunR1hXHvu+eeZmFXqkchKo8afNx04TNbkqbOz0mq3ZLxQdnF1Q+N0yB0BMPRayjAcq0QAICv/nAagfed1IKDDTTZ69IhJNzsGlfAmP3uhc7WY1wS2AYD/38nOsAlIbFBfUgDgvr17pVpD6YWxjfKRgSLqDsYM2ENkAAb8N4AABP2GZAMcu+7667QzIkpKUyhLRflitwEDxg+fAWMNABoONilwGRhD7J955hl54IEH+qD62nRBj9627vEJn2Qb4v6TCwols3GDbP/G+c3AcJG5JhX2upWAaTfVnLz3ve+VO+64XT74oQ/J0uISjQwZYi01OmQLus5DzIyAueajhLULHrEUk80uslIZHed5p3fsIvBq3YT0vvBflsBTpDVXVI3BZrvjxNfRvMOTerOumn5pMAZzbB4CZh+fXyYrM1O7+dM0HFfWajR4oe/x+QL4JKgTKgAY1psskcv6WnuWiRx6zXDAYWYXVoegoQmMPV+OI+47VvJtTBo0Cel34PMMSGTacwAAIABJREFU2tzGG6S0JJei39CbcAAgACA7CAwlTtbVhrIN3OlaRoxDa66CDavLjMMGh3EFxRs/c+yilZXACc9G3YwdkGZslwyaxqDsNaVsE4AH0FTET7I4c9CHDGR1bZ7fo1TKkqrfbjb5/bJZCNzqJqzAcZtzyIAvaDiq8dfvgXmGEm2K6wLI9FXTEJ+j/kXKaTy6TsDZTNGtY12baGaSy+cI0FG70j1Xa+xjDGB8J4wPnjOfA7Qd2f1XxdRR4ox1X6vX9TuXK1IsFQmao+R4//4DnLfnl2p0CDw/lImJCTl84810QMA43DGZleZamw1RPvhHf6gM2OaK+z5a4tzxdRw7aMbT6QjnhStHjOZBAKC9dyJ4KCUDI8kBzii9xncLcj4BQOoZ5nJyJsEAVCWVPl2AB5TgGcDad3LzdMMuwBuNzdb+fuEAIOxYe2VFFhcWpZQdj7oAwz5OjDhmKyyLW7csX01ozdm9eb4QqG/4EKzuyHJDCOg/OTvPRNC8pwzZ4uQ0r+PnFACfW9aJma5oAg1rGftN0qGDfVF7r/aHjT88MPQxb1GnXOgmKZytol122nODNGI2srtJ4C95X2Zusb5wbxv1srPPmVSAJVRsb2Z37djRtdNOIzbxuo1TnMEf/7wBkeZLDHR4BzrYmzvg6A6/2WHfV5/x+nMlCiD674ExTV3TWBz4vdyZtvo+u/CggHojAND2ITuPJTij8yb8tEh8Pw+NIV+mgwXa4dfuLZIBuLOIUqwMGYCUXcmpjmRHVFeZ3bkwpq4EGAAgziOiGk0RA7AdagmwYwAudlo9AODuYlslPbJoWDMYAEw+oEEBwLAL8Nas+PBdwxG4mBEYZK8qtZNy9NajAgYgGF7pjMYtJhFl0jnQPN/oUD9agaytlgjbuQYBNPG4pd/1kzEsWNDRuXFPbn/Mtz2p1WuyeOw5ee7ZZyUNWS/I+mRz9DdanpbBIvHBuDyv2uBNF08euuFllIRq5TQRiteV0KByXJT7cTGaxecclwH7DGzvRofpBdJ/j7EKda+Ef6PNDhGDWDUGpY1cM8N+AGDyWpQqc5qEIFwYgcLGFQxAlP6eO32G9zA+PsrmbS2vKddee634hRwTxf6sapFn/ZBA4koN0miBlCYm+fkVVN+JyLW3vkJuePkNUhgfJY5iEmPmw0X7YaQDvF0G38bzdiOfY7O/J8cvn00RRzAA8KOngiEAGBukQfu/SQtEFY+BAuBHwrY88FcfETl2X//lsYHbmfS/kgn05MmyrKjNy6/8+nuJodx5551y4NB1IsFeJgNSofMQ/XYohw8f5kI38EoBCO28agCALZx6vaodVdlyO90DAO7Zu0fm5uZoeIqFsnaTrWjbcYAMOHA+BErTk+P8PQ4AEkAKfNkMADTDb8DjRhtB0oAmHWIAlDRwifp8+z36uwMAo/M5YKtcHpWdu3bK7W++nczHT33qU3Lm9GmyNZDJLpeVOgsQjwwyZLHRiaitdORaE10ifb4XBnnXjmnVOSiU9Flk/n/23gRIsuy6DruZP/fM2qu7qqv3np6ZnhXbLBgIIEGQIBCySIsUSS1mSAGFw5IjLNu0zBBp2nQYIGw6KFlhRVAhiQ5JIESKNCiSoAiQAEEBxgBDbINlgJnB9KC7p9eq6q69cv/5Mx3n3Hd//vyVS1V3z0z3oH5ER3VV5t/eet95556jjMh6S7UKxIloh9TstgJMqsnmiQ9QEQNq0FFNggBagU1JCLStUmTKYSFqANGBqUOsGwTw3Mmo1GRjY50psXjuoKki3Kg17Cy1KzUyT9Jt3XEHAKiAih7K8APd2gXoFLHvLmwNONI6T9Bzl1oOEQAwWmeY4KzO0IADcboPzhE5CgD21G1kYRddFApcl1nXNw8Aop6CkLmoeph0oXVGKkzVzRVYblkHfNtntvtkjIatrRVNqc6oiGzAdG2k0ttelEtZhQsu6zZQt2eK8AZkbiKlsVQcDy3q2Z4drt3p6PXaCQU4DZj3mx2pQlvStcOgpa6dAPcA8uG7aA9I18X74p2UOaiOwwQ4ARC7tGQUKRh+p06eIvBx4ZULUq1U2CZNYxDtRvtEUeqthExNT9OV+swDZ6Q4dUAWFg5JLocNBZG1xSWpVqry6x/+oAYstY0QvAe40WwpANkIhO3db3XTEjBBA5QhYAuIzekTcgHpAiYAgFycJyE6nJR2pi2//Vu/RTByHwAcFLLdiX/fGwDoJTOcdwAArq+vS96b7HEBnihqukl6CAAYHWda7UQPALhSDhQAvLbCwHEtyLC9F2cP8GczWeS8uLiOfpaUBAx8IscgoC2qy2kGG5TKSKrURnRXG5d7LQFAji9DmgaePW6GoQFxtz/GTw/TZHcAgL2AaDwAe60BQGMADnp9G/fx+T4A2GVcGgCYymlK1XRrhfHG2+YzlDAZBQBar2+33Eag7zNOSiSyNwUAZtPYWMLmVl3jQbehF2cAxut51AJgHwC8E+eM/Wd6o5TAbgHAf/joLOPJRNIxfM0s0GUGDQMArayimznRvw0ry1EbMLb+HHSNHQBgbJ3axMZH0JK8WxeWL16VF154Uao31hlrFzNZEguqjYZq1aV6M5m8Uonr9/kTx3TzPgudcY8AoK3/7dksxsBGe0jiiACS8TiGmRJu3TyoHJiSC4Ye1jUEAZ1ckDP7wPpewcfIJugeAEBz/cUcY8al0bl4QVIkvNy4tsj5uVItMz4rlPIERFuZFOO4zvIaP4dyOTaOq36LZIlmIiFra2tSaaiUxMPvekoWDi1IAmYqqCu3cWz1uMNo5lVmAEbL3f4f/1u8jUXrMe0BR/DpAoz5+ROLiX0AMFJAo+b/Ox4AbLc6mqmZFnnysae4GCKzx2msgSFnwTreGx1WbcU3QwYgAAMD4vAZOg4MPEC5DoIOAYBCvkDwb3oKqVBj/A4AiKmJsZBpZylWBgCeP39Bvv71Z/syAG3gD6nbsRG0m0rqHPjcQsKYDcYMMvfWOFPIGIb27p5jYNjvHYjSiEh+bEKOHzvOFC0MCEhbXltf4+IOKZj1BtK1NC2T5VAokrmRzuSUDeaeu1Ack2JBdeUw4FngaUKnYDhxoUUQyJdsKivFYolMSDXB0B0egoDNptSZRo2UmI74YIYR4FMzEoAcrVaDHXtsYoYUcpjj4vOG3+QCFoxHLNrAtFOgDwDgtgTVKr+f8dV1OBNxcMZ74leUMYDIfhMHADxdMJr2hWpv8AHM2RWAoDtZd2z49DpBuAmlq+OgzwcAjjtSEbaEXS/qDIkS1wFPmRtRgBHnN00vwtqLgzYtlTRb1JRBMAJBLac5CJ69oxbzKF/T08OEg/pEu8A9oTUBgI/sugQ0JFvSaG6qdl8yUJMVgogKqLM8QzF9rd9wFxIpryxvpJarQQuYgt1BXifUoK0BD9y01NBDmbgwE1FtP9WWBGsC16D4bujWrW0NfRpBBH6yjWFHzhkjmBlIVD8Q7R5l3qsnmGfKOnUvx8fFK0zIsaNHJV8a507boeOnZX6+KJWK6pE2t1ZkeXlJfufX/4kCgPVNPheeGQFK28sxcPHx/AQSwFZ2bcDJF+A8AOY4D2WkjFE1bUh09F28hK8pD6mm/BYAwOIYcrnl+iufkN/86EfFhwbg//5h0WXhPgNwWLD7+ny2dwAQAZ+/tcWd21zSGICqbzsOLUAA2xKEjPQ4AzAaQIEBiOC12taNGqT2Yvw8d3WNgeNqJ83Um7GDBzku1Do5pvRfXcEmmCfJYq6n2OIAYMcF2PZ3jA0YVwhu04U8EwLj0ed6rQDAtBsfhzEAQ6OgSOqNLabiDMAdG3YxABBsYzD5bUe9E2Hws3ua5m9Ew3douxzBABzVprvas/2/iXHH3qnfAnLUAtbmOVzdNmUsPhv1bHbObr5n3xn1PLebAZgvZji+T7RXOFc+Mi2MD4/kmhyX84LshZ0MQHuOToDsgDbnVdXG7GUALjU6NE1b2q4w/Wyj3aA8Rm5iXKanp2Uu4+vG1j4AuJdmsv/d/RK4I0pg1HhlDMDbAQBG55cwHByQuWSfj2IAIpNr2GFmhOH9YoBbA3Ftuy1pY/jVWvLcc9+SS989x3XawSLW15oZBmBLoBsPc8i0M1R02vOHThyjVFGQU5NBpACrFn9XozC+ycjycOu2+DtE33uYoRgcdjGfmUkI1h/K/NPUWqyTDBcIsyBGAICWJYBnMuAPa2KsA0BeiB6Fap3x2urKCv+M7BAQBubn5jj/tJpN2VjfkObquspV1Rpy9epVSeQycvz4cbly4zoJD35SKIf02I+8W0pjY6AX6HrExSfdzD0FM7v1OTzDYGQGxwjmajxWGAVIx+vRS2Bd2iQDEPPzn15P7QOAkUK66wHAVkMjYC+TkB9+93uZHqpgAJxjlUkWDSTRgDCQAADEYRRkaJDhAEgwNTklly5fIuCBDFddQCHNUPXIZmdmueiHBsH05HjIEDM9OAN9hgGABtDZzs0OaqSrpDD4drbm1gE81++iAGCI0iPV2QGf5ryYIiijzqfs2A4AnDl4SA4fOUxTBAJITXXdVYOHGoErBKb4G8qVTEcaJSgjEOLu1JRLK7uK4BFMIkrjHLyMGWmMMqYRV2uSz+aVrdTWewLww3fhcEcX4aqauSBlFBTrehOBtGo6IPBttZqk9nop1YorFKAbmEFCLQdBDFF4nka1xvoGkwoMQACACNDz7SZTuLOxtCZLUW064DAEZRxwWWv4mnLsYacJYq4w0oV2XRcAxOLVtCWsLZBZ6K5pfwvBLoKCDlgMtQC1AUQXlNxFcmK/xgQMU3jdAisKAOJc3JdAm5t4M6USgVofV4K2Ywfpu3lJp7Isd+zooQ4BTgHgxoH+gDRbA6S4eE2qvl6tts7z/UZFmZpc4CqgDsajLRqh2Wjvi/OTBER1MWyHunO7dIU2AMG2NJoV1w6Uat4FCC01WwF+0+6zMmNfjYkim+A8Jlgzq6k1nfZFqBlqqcZdbRMw/xBcAPAAAD4/Pyel6TmZm5tnqvu9990r9z70Zo4RGDM4Ed+4wlT6P/7Iv9DUZzAAXRo4ApROMsexJPDQblMiKXXBtue3fop+S6DEvQvGKwKjfoWpAYlOnYBskKjJv/3I74g0K/sAYDwKuKN/vzkAEAxABH4GAI4V1QRkLK9sdwMAw/QTo9TGmFxxAHB505eNjU05d22N7XfLK8jU9BQZgBh//FSJ4+vVFQB4qaEAIFNrXfc2LT2OSQE2c3B+RjqUguidozmfv0YpwKMAwOizRIEwG4sGAYDReTva/OxdDQTkzmXkuN0AYByQjHcFf4QIdxwAjGtM9Re+6N5F3ZS79ftGSwHOFdIc3ydljaZZD022uUEUBQAxrmedBqClAIfl5jRdIYWyGwBwq9OkFEd+YpyM9YPpJjel0i4FOGjr/BM1NRs2/I1aAOwzAO/oyWP/4e7yEtgtAPjzbzrAjTdjAIbrR0cI2A0DkLFlTFP6VotvVApwHLCJz0c2f6b8gOvL6U5KLl66KC8++5zU6jU5VJok8abZanP9BnMLrBHb6ZQSFvJZjrcn7r+X671OAXF1EhpdKo0DcpCT8Ireu3ddPXwW6wcG2lofeswEAJGBhMwmt7GpskQAKZWoYeAfx+Y9AIBYg2NesLRl8zCwehtvtBiPra2u8t4wxJyeniILHanAWI9hozhY3+Lav76+Kaurq5Iq5uXY8eNy7vJFZQhm0nL48GF57L0/xPV84DLXAADiulEAkO9gIKCTZhrUjl4LAHCYziAypaIpwJ9eyewDgJHKGjX/3/EMQACABBTSIu99z/vokAZGGYIyAICWytld/MM1py6VyhaBha1KWRfU6MDUTusou69aVTOJjLkE6+CJTg4NtZMnTsrc/JwcmJ5iB+G1trbYeQBCYicAbrpfe/ZrQzUABwGAnmOa2QBqmg8GEIDxR40n0Q5agFYhWE0O6IHrLwYh7BgAuDCtHgNkmillTUmpKEePHpNUDsw9BX+i9uRgvNlgaew9MvYaumMNAAXXLBXHyBSjIDW04tLKmgR4B6AondNyRPlgRwJAHgBUAcDKwSRJkAUplSjLGzdWqQkRdAIynprNNusVKZvTMzOqJYfRnQ5L+twAZ7YrZd2RB8iXL8jK9UUCjulkkhT6fNLjhJGsbXLnI921Y3ULFdViMxansvM6ZCgC3EFmsNa3MhQzeRhVpKUIViGYYymP59oBIBDljPPs7wpyBaFOnTLjHNNzByDpGHXO0bObGutcgCPJa2jHTQe0GQPTNOMA+KH8xqanFeh1BiaTk+qSa1JQmXyOVHvodGFgtQmH2nxsb25Fn1DXqFazqiYZntYTDlLvxWkptpXtEzc3gXut7u5oynUeOpEEB/QaZnrigbrJI1Kmbeg/pqn3ub1d4XtF07TjLMoo0BpOwHT/NfMZTdlX4DKixRjS/3VcwPMhVRnjQ2lmTubnD0mQSnEzoDQ9r9dDmjra/OZ1trfP/O6/VaCuBgagteWmbDba6ujlZVRg2HMu2tS7VLYoHY8TCcnl8mQNAuBBO8eRTvgEchNJ3ewoZgP53Y99fB8AvNWI9jU/f+8A4Pr6hgTlbZ2fEuMczwwALGahv5mWTNKl6Dq2mck34PWiQXmjqcFlJcgyUFraaDFgvLC4wRTj7VSRLnvTC4fZ/jYbCVldXZPlDWjppiVRgJ5u94juliNIjEib8ktmBDIKAOSc3kfzNl49xsiO/73X4XAnv8+eaxQAaOOBzavx+wwCAKMpwDred3fKQ/CPBXJrACDmdW4MOakKez5sNphe0LAm3U8Evac+nQuytZv4gi6cDwbcpB8DcNC1+l1irzv+oxbUt5sBmM2nGONMJdapE/vAmE8GxdGCMvNynTo3duIAoGkAwgQK7whJFSwi4y7AcQYgAEDEl9DCQrx1uNBRE6uUm6OSTiPMpQCPCvBHfb4PAL7mE8L+Db+PSmDUeGUMwNsFAEY34Rln3yog6MaZQVU2CgC0uaANQ0TINvltglgvf+t5efnll2UslWGcm02oO7pfqzM2Nm331WyCutsLx4/L9NSUdIo5MgChLaabVbqBzjTcfum+A1KAd8QTzgyEz4v1IckNyMxxJo6BabiqmaJJZoH4ED2UPKHPFtcL1rLomo5gvaDYRCvMnKLxITZI3ToMWrWcP3xfyuUK78v1Nth/SEteXiXA59VVBRzf2dzckMLEuBQLRbl6fZmAIFzl3/KWt8j8GQVSA2duGmUAWgx5OxmAZkA5rMsbdmPficdTw87dBwCHD6aj5v87HgD060HHS0FrTgFANHwD/6i55hiAhkQj+AZqX69XyQxDCgxNAQIYFGi+PhZUWAQxlbQD5lwXFMDn6CAAAIGYzx+c5QIKi310JHwXgRlAoUuXLslXv/bVm0oBjgfWFrgaGAdGmw4EEBX1aJuuZiYK2NkAyf9DlCymZdBIKiAV5LLM+cdCpkcDzqXyQsNPF2MKjpjBClxYcQBAReplIV/ke3NgA5MpoYAF0xvhntRoErzArggGtkq5pqnF6ZxMTkwQADPNAeifVWt1pm22OqCIox6TBF+bLV+NHtLqXmwi85Z6DE0JAqK5nLJAwWIE0OT7rKPJfIEMwNbmDeo8ZsOqdam4jjGHZzD9Bfxs+mrH7qWzbF/lbTDTfEll1ZW2VCiy7aWgPUHquR4QWSfTzqUWd9kQlvprC0M1B+ldMDkdQrd4VCaY+77TXugkFaC0ibTR1h0nMGtwtD2dbGD6gfqemJkmQFdBum4iIdNTswS0a1VdOABgVVflhsAJl+w+v8m/YUJR7T6AfxCRhbewUviTnpa7AYa+A7JgzoEj6doR/k934Db6G4A3Lae0Y/x0AxQF3AAAsj05jUdr/14yxfdBui3APzrtOr0KYxuFgCs0P1xqsIHYaCcYH5oB9DuUbQjWEcATO+LBkZqCqNZlMjcmx44dk4mDB7WMEgpMo20CkPR8jDF1+XMAgGiTjS3VKARI22zKWk2dwv2Osv5wPtoRNh7IjOq0lbnqqVlOFMQEoNjxMdlnpFAE4BhIo3pDvv3ctyWNlI79FODhs94d9eneAEC4AIOhBwAQO78Z0ZT+KAAIwCGTVGDA5oO9AIDr62tyYXGT2jKVrMpdTAEATHmy1fRkaWlZltZ1HuzkewGsHUUbA6YwFqG/4XkAmAcdry8DENcZxl6z/mDmOYOqdFAK024BQD4HdYK7G2HRe40CAJECbeNRNP03vMYtAoCY541dEC0v0yNSY4nBx6gUYIw9ceZj9GqjFrBxAJALoIjUwbA6tjltL9111PPcbgAwk1MTJwCA2UxWzpSaMjY+flMAILWVYy7A1+q6UbS4VaYm7Xaixf6emxxnHHO05Bi/SdtQU8mMUNU4lmIeL8tRC4B9AHAvrW//u/slsLcSGDVevVoAYBjjxjT54k8/EiB8FQBAxPLXX7kqZ8+elerKGuP/sUxB52CspUBcQRaBl5SNfCoEAKEBmBiDHjzWPZrphowmWxveLABooFxUD5CyTiR3aGzOzf1WQNIN1iF2TwMAo8DrMADQrmNrT7s23kkzznQGs3ZjZlWQuuL8wTWRru1onnJlWZaWlyVZVffg8vY2N5rGpqYYv129vsT5ZfzArDz00EMyfvwwsYtw3ehSqHFXYz1G52xkeu11ky7axqK6hoNjuJ1ZnKPche1a+wDg8PFo1Px/xwOAQT3oJJHO6om87z3vI0iBBYaKcoJl5XZYHdKgi+wKzQcABnCwAEDUUoeddDYjmWxW1uCk02hIq4GgTNF9usS226QgI+0PzJ+pqUl+vlneJrPNAMCMl5IrV67IV77yFQ5gUUYCO7Crl1ADMJZKD4CPAEhH06EA4BGIc5oNJr7K7yUTkpWUmpm4HQYAiPZ/DBy6UFDNNYAcAAAxEOQOzgjck8EUU6adurVCd08Xj71piQCPUIZeKqfaYwR2kjI2Nc2U3qClmjVQvcP38rkir7m5sU3GH1yRAGRtbpf5PbgQz4DRx3pqk9WFI51SsXsAgHhe7IwjxbTZggZOkYAjB2AHsGHgxY6G74RYUf7UXpM279eEQ22zKXOTAA/T0t5ak5XVFWm7lE1o6ykjTRdMrRas332yt6wdceBD6jP08JrqEg2XYnwOoIbPjV3/fI6DNRa4HVfmthBCiyObzKX+GAMDfzMaubZJbbcM5h37D+UJAJBAoUsJN3MMfI9MRQcANqz+M2p6AY1HMBinD86zXrbKFbbluYMH1dSirotygAZY+KNuisUCAUG0GXO6sgkm8FX7Img7DQ9P2YK4NhiXtnC0lHGAZzSzgMMvADHHKORzdzAM9VLlTZMTJiA4F13crsV+4dyIjZnHMoswL6OOuv3cdVtgSmInT7Q82eZ9BZv1vVScXUFKHScwBoD5CQ2m/OSMnD59WiYPHub3qoEnc3NzchAAK4DgNsaYhnzmo/+G10o0txX8g6NXsynrdbTrlPgOIPUTOf5OMLlUEt+vk8IPMxWtd9U8oft4uSytLaX8i2h/BQD72f/0WZnIFxQAvKAagM3WQ/LBX/kVaeCrdKxx/4zJue8CvLeI/bZ/++YAwE55m7u5qUSJ6R4GABbSQkA/BADDHedel3F7DQL7vi+Vtm5sLG+2KQr9ypKmGLcnp+luPbVwlOPZje0WAcDlDdfXQ4auG6fcjjrZf2hb3O3uTcenhiVTZVLSaqsUgI4DfVxmByxQut/VjZNBRzBAYwbjJ+dLyJkOYEFE5+xBTMBRACAY6jqvdFnEPc/6KgOAo1JwRgGAIzUAR/SHeArwGw0ATGVSjEGmExirs3JfsUGA7lix5RiA1V0zAA0A5OIy0HjichVGWQ25BgCwWpFqMlAAcEIBwCNFzapICuRS0Jib6iZvEearDAAm2r3jV5zxe9uHy9fpgoOAmjfq+75Oxfx9d9tRAGCpepkuwP/jo7Oc75OeMrleqxTgUU61QyTc+s7p/TZ8OG45iaWkI+w0t6vyve99T1YvXuF6JNvWDLECACmsS2Ge1A7kRt4jADh34jjXn0gJ5lrA3IUzOV2vYjO0XyyxCwZglOmn7DMQUnQ+x9hsB35nFpADAHWjq7sBZ2uVqCuwru+6YyiNFGEqQg181f/WuN8LzQBxjrWbkBjkzDQt+xExFrT8m+euUuqq1WhywzgZtCmZ5Y1jXe7L5voKCQ3HHjwjDzzwgEhJiT0dZ8ppboy4Xy/wZ/HkcBffUR162Aalbd5q/KT/DMOw67ZHDMDQSI+mAH/qRno/BThSKXc9ANhBLiNICG2R9/3I+4h6Y1GjbBtNMbQAHO8NMASdzG/BvSfCsHIdFX9BQFVtKMABLRXq4tGkoMXFNwaiM2fudzqAOQZccMMFY81SgCUI5JWLF+XZrz3bk1JrZR8dwKMd2j4HsKfuteoeFO2AXIy4nZe0MytIBb0MBZh+4KBhAQw9OAAmFdSJAIDXa2WmAHu5TGiwED4DgDOX6oq/YVBR9pcvtYYCJbl8kSm/Bw4tcCABMxB1UPebWhaFMZ5XrdZ53thYUU1CJMEFpt9ssTxzOXVZhu4cADv8vnjtmlQbVQJUQSvJCbDWVI2DiYkpBWix6+JYmdDEAaBGELPR4PfHi3kCMgAAUW6HZ2b09apbnFg2lpbIAI0DgL6vgzB2YlTbQQfgZEpTVX3nUoz4GtocTbBJoT3ZapGGjUkA9xufmAiZfRxYHeAsEP9GmqdzjA7BaIBtAMfcwIY2gNQiCtuSzQlWXIoLa17P7cDY7pSlAAMA1IE8xfpBu0b7zZXGyVgDIxNAFNJYKe5fa2oqc6nE+oMzL8odLpHb22UF6RyQDSBWAp34WoECdHABBjiFZycDDvobDmDHOyj7Mymg+lNr0Pc5EYFVRMAwqGuKMVLXAVYnLQ27qUxRsHwdwA2w11y1MFnGHbCjaYi8pmPJ6PO29Hcal6gLuAKACv6pk3CUVenGiBCMBWOpLQ3x5PC1yqskAAAgAElEQVTCYaYC8/nTRWqDLhyaUx3MDtyxffnkv/4NUvi9oMp2X8NY0mjIhus/k3MHlF2ZLEihUJB7772X7X95eVEuX74sExNj1GBDqnY+l2fdgdK/dP4l1lMi4fPnwblJ+Z1///+KNBv7AOCoqOOO+nxvAKB01H0+CgCWiiUZLynjGgAg+kfWw46xA964kdMN4KKA2TAAEHNdYuYA2/XU4SOcN65v+bK0tCiLa0hzyUg1EYQAGsYggI+cz1ywDQacgT7o6wicbd7F+dAgvNMBQBPlphZwbMGwGwCQ47ADAXc0vVsEAC0F2OaHbmCsGxzDBMw5p4d2Vf07hbEJ7B3ii6i9agC+0QDAZEplK6bBAMxm5cyYuiseL7Y4v+U6Ou5n0jpnmQZgvxTgfgDg1Qbii4oyAKsVqac6PQDg0SL6OzZ4HQNQGnsCAEe5BEtCN+ZaUuLPX7t6kD/XUipFsQ8A3lGTyf7D3GUlsFsA8H94ZIYZTK81AGjFOQgIjAOAwzbjOF70AeEMAATY5bn4O9HARuSqXL9wSZYWF6W6ssk4YyZfYoyBdTHWF9fS7R4AsJNTSRLDhTwvTSkqnHMzAKCx/0y/3eZx21gzze9ujJPivZiN5wBA2zw0IoJ9N5oCbPdRV+Fu2q+VJ9ZmBhwqLuFMtdzeJ+ZhzPUGAOK5wPzzL1xl7FHdLlPSZTxf4DzVyqWFUjJ+g5mM973lUTly5IhU4FqMzVuaLXZNQIg/9NkoDTPSBvS7Ue3BYsFBjD7bOI1ex8BAXeAmh8Y4mVRA3GEbLsCptPzJsrcPAEbq6u4HAIH4oPX7bXnsrW8lCEeXoNBMQUNUQ49DBNlpjfmOMWWBLJhyYAaAOcAO5RB43AaNER0L15+ammagBwYgFvxVAEABwB/VhAPAh4X6009/gSAHkXzszFJHMBAAdFjMJzrY7Q0IjKAz4Dy1L9fUKFt8hGYebuBLQv6OzAoAUx4HObwbngH/VzBOd0PMzRRlgF0A/DTmGRYwuEfLAYa4pgmYYiAr5EsUYcU7mZYCPk94CoQlMwUplYrSSuakWCryHfG98mZZzUIcKwyAGhaueDeYhHDx0W7L5vYWn3Vycoq7J+ubmxyIUqmsPP/881Kvbrs0VCHQgZRagJoHZufo0gyQBe8JYBOuwvligWmUN5av8zOUMd43m0zyOTMJTUEeSyrTZfXaNV2cuRRw1IcCQnCUhQ6b/u55GQJ7AtH6TlsqNQWIwQaFZkXDBwAYEAgGIGiDu6VoQfMQTE7bL8G5aF9IaSaN3LS6sPMC0VqarCi7JXSUws4f9SXUMdZF4PzRdEAitP5QBy2keLdaksyqNqLv7jd74ACBglpVtTSy+aLk8nnZWNd2gcU+DrIYU2m6SwHwy2Tw3h2pVcvShBajcYNRtthhEzXXMeYeroFJkMBh0mPd4Ce+izZYL2/w/pOT4yxrAKg4kAoM4AILD7QPP9AdTzAsdRdMdS6TXW6yY9d0U9Wsv9s4128SsvJDfXBMiLl1mrtZF1zsuj7juq1EStPd02Nc6JWmD7Fdzi8c4TuOd9S85I//3W9KpVKWYkINVWoEVLelHCjwWJqcYtkcOnGKgCJYsggCXrlwXi68ckGvhfZ+YIYO5DTIKZelvLzIdp7PwKwHjFtffu/3/lCkVQUFTFYdA7AcPCQf+uCHmOI/iuzXfw4fvsRPSkraaNWledhfyvzf+0cEeepBwaVVD98h3GdQDAcAj26/yPbZTOY53nudFDcuEpUK2dIJyVMjJ5/V9jQ9UeRYTQAQQLkx8iL9JVrPNJOJMAAX19qyvrEuFxZrKgNwZJamSxNzC5wXltYDuXbtmly5keA4sg2371BncKeujQWN1t9s/rXfRwEQ8b7bTePRcoO0wrCjXwpwVJAbYtc4BrXDuBRH+B7unePcw9Dl3O3sY1wffvTWf7ScOPZEDDTiWQSc251kQTfeUSFyDqGJaPqxPUfsfiNchHfq7/QWOBcJEXAzDjginokunqwsbBHUHEUhGVF68Y/jC+qQITGAJNqdkXvfy1KrDCCNazUjs0DnX425jAH48FRHZqanmQIMUDbbQczjSQYyLARcnWumex7buAt8ZbSA+Ue2vWMAXm17jJuurm1wnO/kUpwPSkj7x3ibqzKmsjkPovO6WNf5Ctey2NEW8dE+0RnlAio6/7Y6CgD+48V5/lzzJjnverH6g3aU61H80a2P/h3V+t3N8khSI1IQRzUfZFD0O+LtaFAv1sXH4PFj1P1v9fNRANKo69/6/Duo5nYk2w8o5+Htorc1dS9hV98tM3O3TzmqvG7356Pqb7x2VR555BEBAFgpl8VLKSDffX99MxvH4mmucdAmPofEP48DfYMkNKwc+s1J0TKKz987QTjXfxwZB+VhmQO4Do0/YDp2dUlWVm50L+36fSqbYebN9MQ01ywJJ5Ju7dokuxBHW/ps9PmGkgdimQkGPFmZUGPXbWhiTYmy4PrfHIAjN7J7GwbQ775YB2IthA0l6v+5NGfEfWYKiPriNVxcELYf9ztIHVh3VLa3ZXFxSYKlFcZxG8imCwJm/mG9jXU0SA+5iYIcP35Cztx3WvL5nCTBJncbx3jGfvFLvA4HgroDsjqi5R+PLziWRmKSKAsQn3Xbk2s3wxVOJOVphlQUAPzud1+UlxrTSuRJan/6fj1eNQAwHCB6SzY+K0Crc9iRIp6UkV/4pZ8lTvaBD3xAjp88LdJeIAkq0UEvRJxcb8njjz9Gpt7wW+qniqC3aTKBwx4jbQOIu4gNJGBCWeNDw0EQBrYU9OsA1lFTzAXCxtjb2FiXr3z1q6pVB500B9pggZzPZmm7PQHwDIwop9EHMU8bBNBx4xTjFJiBTA1WTbxWoKm2ZsAB0AUd3ECi7qClEScZfC1fGk2fgF2mUODA2HJMyagGgTIphfdRppWClmSY5IpyaOGQzB8+zoXgeqXJQBcC2Hi+rQ0FlPLFIoGzZkMpybZjArYTnhEAoOku4jqr6+tkVo6VJojU16sVXQA3VdQe9QHG4MLCYbm+fJ0UawM6AZ7MHjzIHfPrS0uqyZdKM3Aey2sZdVz7AAAIsHhr5QYBmia0AlFHLhUY5aSMR6Udw3SCtvKe01xrddsZB5LAJ1AGwBgTFoJ5DLBar6Bxa0pcdB3CAN0CaKTIuoEXP9NpBW/jEygAVWMYasPVAMAAwKaLdJDSjXrOFIpMjW669p4rFgmkwcSF9VPShcT2Vo0AJcAo1CMnzKRHdymadOQzynD01TU3lfb4E2w2pCBOjBU5WW9sQLNDWYt24HeY6Zg+IIDZhAP2UH8sa18HYmbzA7RwACBSvtH+wGBlqpPTNAQTsvfouk1Gy0134bqlHnceRor2zQKALP70GAGY8QNHOCYsHDnG34uBarRtXXpFvvOdb8vq5e+yvVVayiauOvOeA4cOk/V3/6NvluPHjsvi4iKB7eef/7a88MILTAcGoFMo5nj9cPewVmGaPlKx9wHAu3n6vjUA0Evojm4mrWki4wXnxk6jcgXNOd8NAAA7rSrNssqtNBnCSxtCKYuXr2xzA6F4ZEamp2dkfO4QAf2lzUCuXr0ql5Y6vP52Uk2K1BleWeZhkOpAsmjtxPvjGxUAtHIYDWy8ugBgGIdh/Gdg3btjjvlp2LEPAGr5DAIAsVGMhdt0UhmAb5712F+OFhQ4yyXKewYAyZINtN8CAIQeNQFAZDEUMz0A4Fy2MhQANJH1QQv7fQBwHwC8tdlzt9Ba/43EQe61cWAyfpfvJwDw0Tc9Kj/30PSuAECLD7vjfu/4PgqQ6wfmMM7dhUxGv3Y06n4GZdr3UK9krrvwHutmZuw11e22qxmnLQBEDKT+5rN5JUW4DQ07H38DsQRjc1Tfe1CbjzPNbC1h5TJsswvPjTWU6S1HN/Mo42XZX1EXXfcgGPNNukzNoDTlVeMqJRv0MAkHAIDMivN92drYlMXFa9JaXCVzHOXEzLusZkCCeAIS0+TcDLXMF+YPch5JZFTSS7Om+gOA8XhuVL33I2DE22d8jdb9vLfnRwFA1oWr6EH3yKRhkuhLGQzAdFo+sZjYZwBGKuwNAwBKvSlPPPZYHzpo7w6D7VgYgg42lwZ43VJh8O46rA2ophXGwRCDitPqwk8ueCL0ZjTGRq0uAADhZMRBBCYDrlNhUMulM3L02FE5efyoOgsbUwNkRl+dPalB55iIamgSEMDCZ3UfrqVJwQ4k3UEL+VDrAECdvZcNYPYTA6imeNZo/jEzNdOXGo3dAroPtVTnAOdYMInnS+dLcuLECVk4eR8Hqo26AqDQ5rOBFrsRXUZEkkw57GYDIMyXSgR01tZu8D0AFKJcsbhEuQCsg0sv0itNdw4AH+6NwfzowhFZWlwCWsTroEzwE6Aq7oHJAuAJah/MvEI6QcDWa1lgLgTs2g04Dt+Q6uaGarXRMAKopwb2eDcyKpy4K8wsCIg6wBTAsA7sWj9gVmIA598CMEar1NMzLcroxBR1yUwivdi5VuFnuKvf1usBKMOzZJBeCjp7SgE2ZaZ2YJHB+kHqLyYbAIIok2wJbsh5ajzivTTVGi6/2u6nZmbpnI3dRbwnNOdwoKzRDwAA6u9wClY9IoLB2Knj5FxjuU9NTOhO0+Ym2zlYhzoZAnxQl2a0p5XVVT7XWA4TMpgLCi5DAwQHNDHVBVdTmtotNR8BjoF2jnKgEQ3YTR7av9Me81QPctDkZKyf+EThiwIYca2wpDNRgZalHgMC2PQsAdQDh+9hIAK21NTUlNQba2y/Pzo3z3J55qufk2ee+aJs+U1ZWVmRG2WkWBfkyXe+Qx577HGZPaptHp/BnOalsy/Kiy+8QAMWdfVKElzHhgNE5seTHts4mJOc0DtN+cOP/b60gibBajIAf/Ojstm5Xz74wQ/pGDR8rd9Tdt1f9hmAAwrmNv15OAB4ePtFjpe+YwAm21rvyTJSAmsiiTz7VyGn42BaAm7s5FOe06LpAoB9d2qDMvtXOYDLXiArZc8BgGscz0oLB6jRCgAQGxPX1tpMTT9/VYWmt9OaZmw73/FCGbSgsO+NCkDiANSrxQAcVJmDdruN9TioS91pAGC40HLaszpnQYt2HwDUur85BiAkqyAVAgAQc9xj8zl1580poz2X2FRR+LRKWAxiAGI+DhmAlB1RVt+FumZOLG3o4jeZT6vpz+QEN94OZgAwDmYAqhavsde7rdzmwUEameE3LQXYMQB/7ZpLAfYm+ZW0i5+t9F4rBuAoAGi3g/MgBtw+A3DXJbjLuGEfAOxXULtlABIArHQZgKGElK1fI+NXFATEHB494gztOBOt33wdvd4oRuEwsAfPsfP63Qw9e87oNVSLW7PjdO3hRhrHAKw3NQPM4oj4BiMjdycRZUSRfveJknsGtXz7TpQBaN8FSy/KloyOuSSQOAb4oGvbmt/01u1eAK0Qd7HsTPYpxgC076JuseZGOW2urMqVq1eksbYp29BybgUq9dRuKSFmYkJO33taihMlOXRoQfIlJ+ng5gozPRudwTB8nBjVHrpl2kvS6NbRcADQpNAG3SebQRZfU7aTijf80ZX2PgAYqbJR8fdNm4CEFdjbPl41BqABgDu1CmyAcdpeJibpEPZhAKCh7tEdCbwOU2+NJQWtMwRZAHAiDndg8iEVFCw2jS+1gWMgUJFm4cLq6MIhBXaQGov0TqTagrnhHHR3pCa21JjAACi4IOIAEGTGJwhISUl2K346AsLwgOKlavSBf3B3nD8wT2pwdyBTu3R1XuWFe2oQuxtgoE3MzBHsqLQSztRArwG6JtJ5MdhiIAKggaNYKJFpgsEcz5XOqTnF1vaGAk8FFR9dXlqmJgGCXACG1AHE7oVjXSIYxnucPnmawB0YXABScC/cc2Z2VtbX1qRSrWqqqNMumB4vShFaeDU1GcmZ63EQ8J5ba6u6u2QTjEv9Dgdip/0Xpta4hRTqR0ViFbCylCGbiAB6YQcCzDPu7PP7TtQUk5v9TqfJJDUNTOuBxQ9aeAvnK7hlACDMSKze8bOT9Fi2AdL/YMThN6VSrUhxfJIAH7QBAUhCSw4TARiAaBcZAIJpZUliosnmYLiiaccAPcEGAkO1WMgTMEX5493ymSzbDdy0ccxOTSkgsL3Nc8EkBFAJ5hFZo8kkUxZrVZimtCXlUoZt4WWp7wknlt9sqiYgGJkMQMztOKFAOgBAY+7he7kcQE0Fd3FY0BIdDyylOtqgLQVwhxaWCzDQz/XoH8AGMs62evDIafbnsbESGSAAAF955YJc+5NPyYnjJ+SpH3wrgfHvnHuZ7uCvLN/ghHT6gTPy6KOPSm5qiteBS9ely5dlaekay3J9fZVmQltbSJkOZGp6Wg7MHpCJVEquX1/mxE7X5naDACDaCdLN1175hHz0ox+V9eC+fQCwZwS7037ZGwCYCBIqBl4ua0qggJGdkmwau8+e5DxN8ShmNRUlm1VwAENLNPg2k45Ep8axqxJk2Y5WKykyjs5d3SAzd+zwQY7zZACmUnJ1pcXU9AvXNOVlOwOg0ZM8ND4dEMHxKGJgNKzERwUgdyMAaOAf3vtOYQBGksZYHR2b39zGy6A62mcADmcAYoZCvwEAiMyEx+YhDzMpcymNM/LJrT0DgNzwbCoF5nuVpmxubsj1bZ03owAgpSFS20MBwEH9cB8A1Ba/DwDe6ny4zwC8lRLcLQD43z84RTOHVAop/omuCUgfADAa/2LNFT3iKb3x9XIcEIzH0/E02ngK8CjAZ68AINdUDgCkIaNbPyKjSudX3dywTAJbW0XfOcoCjP69Ryvcrc+jAGdUo8/Oi5Zf9HxzyLVUYNULdpuvJHTYOmJnazH2H0BA05w34om5CdM52BmrxVOA4wAgCCcbN1a4UVu9sUoSDQhGiAvXqxWuM07cc5IZR14O2UUFgZa9MRcNx2CcMFLCZHjrH9UebhcAOOgpclklwhgA+PHLwT4AGCmsUfH3GwoAxHubq46JaJJl1FHmVzRYAiPLBM3ZESJuPRzEQM1Nqcsr2QDO5RSLdAA+jSpMAAK5ePEVNY9wOJqx6NJg7uHvaU39LMKt1QGATOnK55hG6WXADIPmng50KRgrgsrrkHob+OrUDmhRixALQxy4LoA8mh1EdO3QIeguTHMQpJRmJJ9WnT8AjwQgQQfmROPxObgTA7fbVFomsPs8c4hAU7WVIPi23YLBQkBNPE1VVMF3LCbxOYw76NDsK4sMDEAcjSYMIAKWA+4DUA/Xx6ITWobPffs5ap3hdzwnPsfz33PPvVLeLhNIRcolAD/8BAMQoCPOwbugHvD9hfkDfK5WdZsDaRppa6jHlq9mIMs3mHrpOUYfgEDTUGJZOidLW0hRay/UZwIoi1RW1fLjxGQO0w6IbQaOqecmsK4rsD6HaQAS1Iq42cKsBiAgg38AmmD2oG6SWj8AgPmcYCbimdMZMsW2qnUuHEqTkzI+PiZVH+Bvi4AfAEHsFAHwzOQzLGek8hpVXu3swQbMyvraOhmMlgKMcsUBoBdAMNoj7k+GX6DMVZQLGIA2iUGbA+8IxhLTf5nCrnqa5eo27zOWK+hElOgwhbtWr5IxWKA5DZwWmyFQba7A6Bcd8dl+CkUFnHEt1CfqOhTvjwgPxwOQlkvKHgQAdifA/gBgW+Z4r7ljRwkAQmcSAGCjuc4U3it//EmW36n7D8sTTzwu+ekpMgSzk9Ms/8L4GBkj7VyOZYPJHd+HCzDbUSdgHVxbvCLXrl6lsC/ad84xgcEIxjtnpwryz//vX98HAG8lGn9dzt07AEiN0bK6TAftDMcDaF9j3E4n2twQyUMoOwYAxg0sOK+11cUcACDGj81mgjvG37u2wjEiPTMrM9MzUpydZyB+Y1vk/Pnz8sI5AA9pqefHOU8aAGj9a1TgZ0U9KgCJV0l3bHTM/gHAfL+AvbuY6TKibANgUNXbGGbvpZsREcOtmIZanCHxWgGAYXl2wJbG+8XfKORMheAfvjFKoRBzQfSI16u50vdjRXDefINrAMYBwLfNZQRmZPMplS4BAxAx024YgNxEbKdVAqalWsVnt+rcdFurObfJrMf5YnwK8/q4zHqqq8y+zI3FXg3AOACo7PquXMatMwAVYAhT9mINalCKZ9heTYNzj2NvlwE4nKE+6rL7GoCjSmjU5/sA4KgSGvb5XgFAz4MpXnIHAChOymoQgNedH+Ipwb31N8jsw86PxxDxeHrUvD8IAIyXkc27NMRwACD+BjIIMuMAAGJ9m8oocy0qJcI1PTT0aAAIczTozkMOykmURIg6OmZqGRigF2YJOtAtqp0aZ1Baqq4Bj3g/xGUYZ7HusXUj/g7wVME11eblc7vUXwP/NCbrOt6q7FHvGBcFAI3Bb/JjxB6MAXjlilQ3tzhPTIyNyerqqly9cV3OPPCAnL7vXjVmTCUZN9oGcRT8M4LFzbTvaDsY1SZs7grb6JCshC4Aa8QuZ3Y54Jx9AHB47Y2Kv9+QACAD31iDYeqn5dVHAD4rPgP6whQkLgKSdEnVAciljkKPzbnQogNhwU4gj8COgkQ4ss5RNRD93Wtr6iPMDmglTupvigAgXWBhDJLy6H7EXREIwic9EvT4O6AQ6AcGKiRqnQ7gALXr3ACHnX+YOCRbEBpt0+WYDDxnskBDjVKJYJoCl/o5BgYAajDbAAOpNDPP91zeKGtKsqg5BR1Q+ewwsYB+zbq68Y6PK6C0vkFmZHFsjAMyGEt4Xi+junMIdnEAJAGYd+H8Bf4NRiQIdAGsgRF3/PhJAkhwNzIGG1IxIQhroCOepby5xQHx0PwMWWkAADGIZGHKAUANWn0tX7aur8rq2qq0G3VOOOauaEy+7gSqAw7CXpsodPBVZiMZfREw2UAo1BN24zB5hTR2t4MVBQCjg6FOKqqRZwAghS8xWju3XDD/uHPjxOBTzil2s6rp1vnxMZZ9peEzHTlbKEmpWFTwIAhkcmaS9dao1lTb0TE30QXwf9Qf3MeQAmw0/CilHgAggcRMhu+PusWBFOLoRIq0XUxOBLExEQdKRYeLIto52jXaF4inNHvxG5pq7wEgB8sCJjtdx1+kCgOETGcSZBVCM1BZfzoxGN1/Z8ChNWl/v10A4MGjR+hGhrIGAxYMwG984xuy8bnPE4xutLcIzM6dPEawJD99gIzUo6dO8pyVSoVMPztguoJ2PT5eoibmxOQY+xbS3p/+wtNy4VvPkSFY29qmiG9+piQf/vCH3QbBPgPwZoKW1+ecvQGA4osyostqMtMKVJsUGoDog6lOa1cAYNgvOmpmVGlnOLZu+WAYluXS9U1uqiQnJgls5yYPcPxa2U7I9773PXn5EjRDU9IsTTIlP5dTbVi7bj9x537lOyoAiZ/zegOAUXa2DiQxDb/YjvlrDQCCKa1jYH/VLKw7ogH5PgBo5XRzKcAAADGXTiXWOZ4bAHgo7ebBPTAAAQAi9VczNDSOOFfVDUoAgJzfcilKTUyClYu5Rtb2BACG8ayLdfcBwH0NwFub9/YBwFspv1EAYKl6WR595FEhAxAyPUmASxC/17uG5h8OULLNgEHPtAPAipn43OkAIOVuEPe0VG8PhAaubWMbgQbIcc3sHHQNfOu3JugHBEYZgP02uJgZaCahzgQEa1Jci5vy0B1EFpRbl5iRR7RusOkfZf7p+kjNE1FX9uzRc/oxALFZhMw/nFOv16RRrtLAMRG0ZWp6igSkc+fOiVfIy+nTp2XmwIEeiSZs5EXBP1sjjTIJGgXujfo8Ph+xLvcBwFsZUvZ07qj4+84HAM0FuN6UJx9/os/L9wbo1BuLAICDAAKy55wuHwMvABEAoGJ3UOBPWX/stHSOVQAO50EHjACNY35RZy6RIOOPu7EJPQcAIBu+G0hMcxApiHQVTqcJquQ86KBpCnC080Td1NCRwfyzQQv3x6CJABM7Dni2ZKAabpxEwF6EuYhjMeJvqaTumiQ8FVBNp+HUOyHHTp6QuYNzksyDYdWRq8trCgC21eQC1AO8X6k0TnfUytY2QSQsIsEKW1t1jLJigdpplWqZoBgYj0wJ3tpiqil2ucE8AeMPATDqTVlmCnBiEMNnGNhQV2CN4Z0Pzc8TGGQ6azZLNyQskGem1ECh3ayqqYQ7D+/Kwb9a5XOuLl+n2HaB6auOZeLKjIMTtf92lr9p8Zm7sqX2YmrifQOdLEzTInBuvVaHcGGOtkVoVBLYdcCimrCAKagp2miPqNfAudECEMbEkR8b50JkDbbva2tMtUa5V5tqKAPNPwBRqDMcM5NT/FkFOJjJiucpAAAmC4DnWg1svDqZbSi37fImF/4AggE4+HW9btG5La+trZMZCBAM19jcwPcB4qX4PYLN0M10C5DimIqzBg3VpUQ9cmcPbr9AA/HeSbgZov0GNAnRSUUBv1SyrczOQBkSaFPGQgSQSAduV3/9+vqoFOBRDEBfSo4BeC8BwJnxSbbd5PYNefZrz8r5b3xZ3bc2lxQYzmXk2uI1Wa81ZWZ2Rt725FPsG9utFrX/0LYh2osyw3Vy+Yy6v6YSMjs7K08+8aQ8/sTj0ryxKh/72Mfki08/zesXp0vy27/5W9LZTwHe0wT4+n/51gDAoAMpBWwSado+NACRch9nACIVP7p73wUAVa+01kky/aTiJ6gHem1ti+noifGD3IxJjE2QEbjsGIAXringWMtjI0c3qW4GAOwg92TIEQ8gX28AEO/Yc0QAwH5C6a81ANg1e9kJANKMKhbR7wOAtwYAIneKGQ4uBfgtBzyZnpmRhUzNMQDVBTjN/ufRPR7zQJJmLCrNgjYODUAy6BuqTew3EE+15Vyzw7hkrdbUjI1iTqagNTup80wxuDFSA1AXczEWSUy7b2AXHKEB6HErtHvEGbUhA9DcdmOuvYNcgFE+ejh2jt3CXceAE3Mh7n5/dyO61Xrcxdf+jo1NltuIy92pLsDdbm4a5/2ZkvH3G8WI3vYpi/4AACAASURBVFkc/Tcadn6v9/67dYe264T15eJG08BDJhMO372I1dsw4KJnA2QnVXp3Deg2fWsUAFisXHIA4CSJFJKoKyHD3R8b4fz9VQIA+2UNRF89HlOPAnx2fr9/D7P1M9dAEQYg4mMFAZXpnC+WwhRgS5ONjndKClD2HY44CDho/Y/v2rtY1h5Ho4iQdj8AEPI+WCth/WO68bwvTR67BiFWhjTt4MaPtnADAE33j3+LbSrq/KHPh3U7dQODVri+oilgE2v9FqWaCsUiyQIvvviinDh9D+cnrJlYFm58TTpEOV4erwUAiHtijWbHKOdp/d4+A/B2DEFvHACw4cvbn3giZB2F8YJbYNiAYtRgYwBag7cOh6ALWmxMt4w4swKIi5o2WEDVnZiiDdg5+CST1PsizZeOum2ylcB0KqQzujuQUvfEjNMLgFYgzRyg44eBgYi4asWRCWjpoUmn7eQmMLs7gDSAM6r5p0El7g8WEhmCDvhJO+DIdiXMhMQGPjD/CFy61Nd8vkjQ7eFHHyXDpJ0u8LnXyw0y7iq+5trDbQgD1tzcAlmEeG+wwmzAqdWbZHgVSkX+bXl5kefBBAQsv/X1dQ6GBDtzOQ5cAAABGmFhu7a6RjDw1KlTTIUs5PKsFwO0+GzttnMATkm1XGF5AABkGwiU+ZZ2BYY0U6agplKyvrEhF86eZapqMQsGo6ZOk9kXDtBIzQEA2AVQUWZxAJAALuoKAG8AEFDZMZzQMGDTZwQC3fq3VmwHywCyljPDCO3QnZEM3IBxbktUgyuBFHIAgOMTfJ/VLS03lPPExKRUmjByqcnEJHTqxkIzj/GipmKjTpQ116Z2IMBYZWRqCjfSslHG0KRDucBgBfdluw7aIQAIABf1Bq061AsAQSyAzI0Z18LnWRiZJJKSyqSpnYTUa6RgwwUXwMLYGExEPPEbuqOGHSpOhtAyRH/oKHCR8Tqc4EolaC9Ny/vf/375sz/7NHe7mDofcQEeBgDunOgsxdBGkv4BdBwAnJ2YYvn6K1cIAF594ZsM3LIdTbX0U54sLy/JarXB9vyX//O/ygXcZqNBZhfeFf0JzD9odF64cI7lAkYgnh8gIBZ+P/r2p+S9732v/OHv/4F8/ON/KBeXLssXPvv5/RTg2zErvqbX2DsASImH7TLH87Yo4zqbanPDJRk0dwCAqkmnLsHxw0vohlgVgETQlnKzw/6/vF7hmNDIaIp6HAC8uKTGH0gBRnDNTaqbYADuA4AxBqGbz7lowf9DmQnMJzsNO5KO+R2OUuGWbe/CHJcxF+BoGxgFcOynAA/XAAQAiH44lVjjfPmWAymO2wtZ3ZDKJza1f0QAQM5j3DDdCQDWa7qBTAZgpyPnfekBAHNjBaYYT09McaFZaq/sA4BcDu4tFXgfANRR4G4EAHsAsD4AIOY70+buN5XfbQDgww8/Ij/3YBcAJPzhtM2xIf79BABi7VSv1aReVwJDcWwilELqyjS5th2T/jGA0Aw6DBwc5HCMq2C9HN08MWaetat4CjBANshdzR44QO1XxPyhtl7EydfYhSBXIO7CHKHrRGUAqhGk1wM4mgagzh82L6n0Fkg00IhEHEaJLxpXQhJGiUtYl126dFFO3Hua65OSA06xntJ1kRKD7lYAMNrPo3HSfgrw8MXM3Q8AQlwtnRSJAYBhp47tOBrV15h4WMTwiLC88CtSfg3BR0qu76i+YOKhk2TAUsL/Hbsp6tDDAdqVO/LuwaRAOhUWVABh0EBTTpsAOzgYKNIAcbBQcyYICFBwH6T0At1HqhEGH9vx6k5iDqhwqaHo+ADIMJjYd6I/EXT26BIgxTeiaWSDXTKh74mgFgHp7MEFeetb3yoPPPoI32O9Ume6rS+efOc735EmAloMzs0Wgaf7Tp/muXhXitd6GS4kAegpSKQMMrjIgvkFMASgElh9qJvpqSmmupy/cIEliV1vAwNR7nMHNQWZxhqO1QnmG53yAN46UAs7Y9C8m5udYTl6bQWOYEJBzTyYiJAxk2EK8OayMg79WlV3WMik7HVLJMsTZUwwVkFCuvA6kw88T8ftuFOTB0zPiNEKd/xdKhZScOz8noWZW/i1QjMSp7WDdHFoNGZyCiYC9MvnRVLOCRlgWLEk19fWaboxPXeQzLRKrSHVSoVgmaX5oqw0fRD10FAnz0ya9ZFOK6MQdUXAtpBjWaytrbLMD0zPqAsvJi9nxIIUwY31dZY30lyRukyHUpiApFK8P+qQz+/0KbMAwMEAhKZdo0HNO9DimeaQTEjgN1iuYMDRacvcsIMmP/eSbT53seAxZRzB0re//Zy89NJZTnRxZ674cNhyEbARarsToPar+O/x87c93U07fuQod9ZmxifYjmtLl+VLX/qSLJ/9JkH/gqe7fI2k0LxjveHL7MysvO3tT9E4ZKupKfmoB1D3p2fUSGd9fYVjR6WsqfE6VLXl5MysvOc975Ef//Eflz/4gz+Q3/v478nv/u7vSCmb3zcBGT7n3WGf3j4AEMC6tFQHEwxABJD5PEB9mE/phhbbtMkIMJDUcQXu4RhPNusNug1u1pTZtNmGyVJRCgcOciPnetmTCxfOy4Xljo4bxSmVrnBudd1d89HcN97YbWQNqpTBqcS70wAcVdltt7vOxUASTG0djzkmu81AWyjYtRAXYJOQ2QQ9iwydo/uZgFjcsdORVTfy7LDxxgDAwNWPfR5nWMDwp/foZbTF44S4mRHiGByUsYA5WR+2QfT6Vh/2Plg4mJ7toLIO44+INEb4PrcoMh6/Z5xRYxub2FCz1CLOLa7eOqFz/O5SgMW1CSy8WW6izNnJzhqlWwAAYh46nNcFal4MAEySwUcGIOOJ/gBgraoZDgYAXmglCADeqDfZz4rjRZmempbpiQnOqxOJtQH1vztAbGQv3SUD0KBpm0/toboae44pGDIBNXUv1dFyarrHTXa0Pafarl27+3uimrgd0b/XE3p+vqPzYsrMEAJ1J24nTUNXNcJ8T++fdNdJt/WG2MDj/VMb+nlb1wOp2LrBmDKxwpY7nQHYcuXdFn2vvJP0xAY/y8kQwITWg+/iVj+l7arkaznXXHlnElpO7Y7+vem+n2lrOVs9WTmF5eNWRG1Xn8m21lPSXS9erva7J2X+tyqaqZISTa2vphQoyTe0nmuetuSUZLjxngmmVWtNtH3s0Hh2NxjGABv0TLfz77thACKm/Qf3jakBH1KAmfmi2t8hA9AxueLvE9ePiz97nBlsjD+b8+LzzV7fPT5/73QhHpwBQGYYDSw1S87IE1hLgQGIrLssyAOex3YcBQBtHovOp9reVCbI5vsEOHSROSiqoWhzYvQdjEBk5WAAIeZ9yHth7UhN73ab67Jolp3VRVTjD2xvOwDe4cB7mgGpPbN9J5QpC1PAdWMPazaafDpTQOAAUQfhq1evydb2ljz08MNunZehxjo0APnObpy43f1hWPux+diIMLtpW4PimX6bo7jePgA4vFTfUADgU08+2WVqWaeOTOTdAB+7rAAnummXlkrKSQR6exkFRhDUYcBoQKAfQbITBoVbLxkVvEY32DIwyhB6LKKA8mNRhdRSsHkwUOCM6M6NXcF2dghAYmBz38N9cX+juHOBwoBaBwzfmRngfE017RXvpsMsJ24FAI35B5MPPH9X78BRppMwX/AI4mBAO/Pgo3LPPffI5IFZBYXaCVk4vCBb1SY1oSZmDvI6V64tUmx0/uBB7kaAyYc0UIi2ApABAIQU01RK9QIRQuN3gCYAcsyhGKAK3IAvXrrE+01OTIQUZ5wHRiLeG+wqpEzib5b+yc+dGUS1vM2AfGZqglp2WU8XdxlX4EhNpX5d06cWYE48WVpalOtXr4amEky/jYizYlLyneuvLajoygzWJZh/TBG2kLgLxGr5W2qvpRI7R+CEAxrdwsQo3sYAVY3BNtsDnjeRypDdmSqUWD+ANQniFUosi+XVNTLKxqYmWbZN6HttbfFcAIR4V7hDETwrFVnuTCFMpckAwv3wOxYjTNHOqsajpVdDVJaL5YhhCa4BsAsAINiI0JpEQIGJEGWO+5tRjJVDIYt2BsBWI1GYjdBUZnuLzwgAV3fFtK8CAESb7AQNgovJRKCM2lySgDHAw+3tsrJnqaup7Vn/7VwU3SoAWEkfIMPy+NGjBK2nXAo2AMCvfPnLsnHpuwRQE40tllc90SEAuOkHTP195C1v445htaMgClita6ur1PwDExVmIKhHAwBDjcOmpsmD8fiTP/mT8vP/08/LR/6ff7PPANxNFHFHfefVBQBzOWUK7xYA3G402d6265qyv+oHZO/mZmYZjC9vJd/QAKAF58oy1myAWwUAu2CZNjzrwxps31kAIJ8vsiCKB9Z3IwDIRUOMPWnzwigAsGXi+pZi51jlYPTh8J2513h7hTHVo9MihxYW5OSYmnZlZYNtCAt1/A4AkEfgtJudNIylADfqHc578RTgfgAgmfbJ9dhoZpDePgCo8dY+AMhyuMsBwFpiWsfOdlkN5VLa/8YcgG8AYKvakmwuRwBQzeu6JjWDwIjbDXrsJbzYLQD439xb0s1zmIAkE5LCug0b4KKbNpYCvBMAHC6xETcNsXWhzQGW+bSXd4p+91YBQIJ+kRRgq8NWSzPOsO6iYSXMEbGudam+ceAvCqRF519soI0CAKPtxjYHbX0N3T2uS5DF1WpRvgHrKzwbTEDs8yigF00dNkYhQd0Im9+eKVo/UfMQm8+AM2C+MAmyOABom76vXLzIeO6BBx/kBjE2MfFdav+xzLopyNH6G6UJiXl02LE7Pb9eXeLdtTWXAtwnRzlaX9kMsJ6uC/AfXWnvuwBHCvjuBwAbfkcyKQGl6qnHHyOqzc5ORh0aZzcQwu9kaSEVDx0XoJrblSa7zmkZAeiIinjSeKKtqbTQyMB1YNYBhoUOmF1XpvgAjB0BaCqBxQMTBjNCgGYawJZ6rUwgxm80FPk37RFzDcpmyBC0jmwAoLkZG4MsPujiWeOd0wCRcJAnKNK7AOEOCUATgdZgR/L5MXnTm94kp+5/kKyuNpklaWkn9fOqD+2yJZFUjumJV65co5kBQB81MRhXXbdkWlPJkqoxl/FSTCUm2FPellw6xzJHWQCAKhaKDKRxbYB8AJIwqOJ6YLFhuEL5g5VSLm/zWrgf9eiKJWrkwM1yffWGnDh5UmanJmQN7DQnyorUNwCxAIpoXII3zmQkk/AIwly+cIG7Odjpp/aepQC71OoWftLQxRiAOojBlRegWHzHEUwOfs6U7iAECAGMcpJz9GsDmE3kt+UWHmE7JestKW3QxNHuinmyI7GwoKvs5DTL5cKVy/wdwCk0/4JWR1NJczn+Dc+N8ijmsyxTc442NmAraHJiNQMSmyBo2OJ5MlZUADbUu2x3WPYG8KEfGKvQGIeod/QxpIbjXHwO0BaH7lhpv0OdIPUYqbAof9QnGIlcGDXrBCLA5GRfczvXhUxC8vmc6hciBcS5L6Ot4nvqjLlzsgocK+pmGYCVwhzb9ckjR5n2PJMvEgCtLV+Rv/iLv5Da5bMs23ZTwU8AgGC5gvGHVK6n3vVupi7XnCv45cuXCbJiYl5fR1qZtmkwZQk8N5vUF8lBr61SZTsHAHj6gXvkkUcedWZC+yYguwsi7oRv3RoAKAll1yIFOMoAzDHtHuYcGZdOMogBqIFf3TGRK02f7bXWVCB+tSkcA9LTswwaF7dFLl68KBeW1ISnXhi/JQbgXlOAuzX26jAAcX0L0FV39dYAQJWG6G4CRccgZSLorr8drzUDEEwSSy2Kgn2DFoAhmy90T7yzGYCYV/oBgNx8xeIl3CjtzwCMA4DY+OUC3C18mr6afwEAxDUfmmhz4/K+WRV/hwswytWYOgYAdlrKMLV5PQh0Aen7SW64mQnISzWfDMDlhjIAIY2BjaMDxXEuMMe81xcANBMCa79dBqDTngtVs00rUONNr6O/p0QZMDAvwqZgO1Hk743EuLukxk11L8/fZ1sr/NlM6vn5QJltO5h8pk3omGopxwQLAXfHNMw6BmJFDvI6XSaZaee5hfEO9W99vDuVAWj1UUsEbK/5jjL6jGGZ7LjMJweQiisPEQVMUwktZ8+VT76jzLtGZ54/jVnoO2Zgy52Xc+WcdczMZsLdJ9TsUsZlJaX1PgoAQzzNck46zer2DY2XJcf+U3XAYN05Yc+3LyvTVlQKqBoocxDrtjj7jNd16zkrr9f656j3n6hfk4cfflj+wf1dBqCtN7mxZynAIYDTG0/sVcPv1X7/OAiL9c+gw4C1KABo38V5GC9rDc3ogta5amUr4GnzaBxAs/O783B3XWB/w1oBhzEAdz6zI3E4xp1JRWF9AqwAcRiAQKylLMssOu8read3vuEaxYGYO5+xW0LhZqLb0AIAiHgNLHT2i5YyyAHqETdwqcXffem7JHBAxovmJF6K52AOHMQAjK+XemOXbr0NAwmH6fnFgdW9tb3dA4DADcqeEoz+6EogL730krzUAEM4Ib6bR/Z27zfOt984AGDQkXc89hiDJ7rnuFTd6AATBwC7g4mi6EyxKBQjbrYA3jx2FKTiKtNOU3yYAgzdI6YAeyHMGAbIroOC9YRUTIBglupKppVLLUWKI11P66pNF92pxuAdIC0JgIfTVzIA0J4dw0i/na1ooB59T/xfDU50oMQ7RJ2G7Lwg0JSVI0dOyBNPPCkzcwsEMFspj0wnpP6C2QfzimtXr8ry2qY8+OCDUqnU5Pz586EmFNlnTQyGChBiUUlXX6SGFjXY29zYkFxGTUBQD6YTh7qAYQI7qt/i/aGvQ+DUb3KgRdkA9IELJQ6cCyBoalzTjTfWV+X48eNyeH6Oqcg5D5p5SQn8GgFAvC8GxClo2oG1VqnxvLXl67K2vib1SplsylAzst1he8DOE2npbgfCNAANADQTkHASa2sKaICUKf50zD+XCkQvGwDSYGOCEddR4VgAgJaaxYUpqe4QAy9KIV+QZkKkUMhLs62pSJmxcbLvrt24Ln7Tp9EEFgz1WlOBVqQNTU7Ac5cLi0xazVLATkUbQ30RyGspAIiyxe8wB8HzoA1j4p2amAjZgkwRzqoWGUAqAIzog2ADYtA1DQr0TYIV2SxTolF+cJxG+1AGrpqFgHVbrwPYLQsYGgAJAQCi/jc2YTICoNal6olqLSXbmvqI8ub1223WI51RHVDfb9i+VQDQnzzK5ztx5KjMwJkxneU9g43r8swzz0j96jmm/Qf1TQKAlcAn8LpR9wkAvvPdP0IAsQIlg0yGpkEAnqvVbbb5YhGBLiZ5lRAAu/bQ/CEZ95J8PwDTR44ckV/85V+UU0dP7DMA77q5+eYBQPTDKABIDU+XAtwPAIwaWIRSD2SQt3sAQALOrbxqfrYSCmCXxti3VhsZAUh9fhE6q29MAJDBPzcKu7vi0eB3LynALQcwadCvY3zPAiWpKdrxoJ8AFVOgek0W4nP9raYAQ0Qc464tdnqeBRIM3OTaeYQLkTs8BTjsXdzotfqMZH6EwM7uAEDPAcKWAkzmfwQAPFNq0rX9gYMw1PIk01GAjkx2mFlBfATgaQwARFOjVrSPWKebAvxSpUlt4uUG3D8jAGBpXLWL7zIAMJHIOCmbnQAgN7WTChDdLADYSmvKJ0oaR8elpu4WAKw7PN5z/S5kVr2BAEC0P0903EmIpvIaMNqxFOg7DAAMRPWRJ1vLJHk0grRqp40f49PXHGgzXT9PqRkAgJAEaqcX+LmqqevRAwTeZgmCvoPlkD+OAgCnmkvy0MMPMQUYmS1IAeZ44kAuMJG5SRWaOfQCakYcGfQIcZCn31pyr+807Ps7rz+cqcx5kxrsulazw4gTkJxCfJLOatwdBQCjLr5s6331wGPmi31IAoPW10aAMK0+sP2wVsS6DDGU3TNaBzpvdgFEGm060o1l5tk7xkFDjmd2vpOUggZ7lP2Hz7EOJDjsAECsI55//nlKDZ06eSosJzwvYAC9Ty8DMIwPI/2jHyDIZx9ipDOsPfXDKHbd1sLMTgcERtpG9BpgAO4DgINL9e4HAOvNjmR11n7ykTeHSDgGA7DC8rkCASfQwdHgDSm33W46rkVce9EJzbobARbS++BqmoADMBg4EMsMWYMwlQAQoX/jQOUWDUgPRsCHzmlplNBIY3oo2GTmxmsTk2kMxkw90EkIXCbAREuGGoDhdOaMJKLha7TTxRkHAFEA1AD4o1ZUrsCfGewKuN0TAGN+s83Uyjc9+lYCe4GX0dTfoCWHjxzBlouAVry5VdcUZ78lhw7Ny/z8IXn22Wc5RYFZhvsDaML9AAAGLU1FzaZzrB8ATQDmCtQu010duurBRCKZJJsQz1ur1fn5zMwsFyxIjwTwhWcHEEKQ1PNodlIqjUkhl2MqZbmyJceOHZdjRxZUKxBGKKBM13RHc3Za3WpTXloZgXW1mZe2ahneuLZI9mbCgYUAAtW1yRh/tljUhVInCZe/SLBBHXcYf+gOTYOpqZoibIsotBtzdbYdO7j9dic7vJsyCnxJEPjMFPPcYaL5B9yW8dy+L6m8mrOsbW/xPpOzBwlQod5RTsW8ui+jfgjCuYETYrAoP0xeqI92W81RTLMRExUYBwCicIABiLqtlCuaOp3OsJ3j2kjFRVs3YxEEbChDlCvAQZyHLsDnTypQuA2wr90mAIn3o4ith8VSwPZTzOd4/SDwVcsx4evuWseZuiS03VCv02/xJ/oZ2rQCg07/zLEBbVK+VQCwc+AkAbkjc/MEtAtIZgabsb7FgG37lRfVJbu8wrZ5o7zFHajNZosu129+/O1s1xuNltM+VAYqAECYo0xMjLFMUe4AcFFWKNuSYx4Hvs/yeujRM/K//NIvS4Kiw/sMwF0HEq/7F/cGAHaaHaboepUqx8ooAEhpgKDJ9m4AYDoDN3fsBGOM69W74ULCxdRRBmAUANwIkuxXFUglpDOy5mcpkXDuWod9q5obu6sZgGCGUDPWLSCjc2e/9KcdmkojNABfbQAQ5lK9R68GYPezUGSk5+vRjAPLiIguNKIOiGwv0GEN2X9YTPcChNGgnm6F0Ik1I5PXQQPwVgFAyzAyplu4EWgLpqQyKSbaK5yv7ivUueH44Jxq5qbbxrzSehnEAETIgHKCC3CPCUi5KRvrDgD0FACcnp6RAw4AzKXvVAaga2ZJ1YxLO02/fAvSJYHkvA3GHm9u/CvGl9eCeyglcyX3Q/x+WTTlE8MTvjdT+QrL53jzk/KmN79ZMiU1Mnv6K5c43lVKP8b5cyVzlOclnXZcrrHNjcojlY8zTn3iVInz7ko6Rz3jpUtZzs/+5A/yvEuJOcboDU8ZZwljyg2YJ+50BuB887vcMJ4r/w7j5plH/rqcfemsLObf7TZakQ0iEjiG3XjzFW78Tre/zvjlqdKfc9N9pgAt8JY8e3GS2VXnc3+TjKuzzTmeb4zBYy2Y+vlysPnn/Pu7jrxCCZ4tvyOXLl6Sb994E2O8rxd+gnF3Q4zp2b+AJ1PCTYh88IIsLi3J+w9+Ud7yljfLux8/wQ3W3/jOz7J+N6p/QeDvZ059Qe67/z555G3/pfziL/6inDv1q9qOHPiP/9/NAGDStUsDADVDSQFA1bfrBQCHgTNs37Hv7xUAHHX9+PX2CgCybUKOwwGAdj8DAJFBQAJNoOuVfmw0bqaBXOBiZmtp2iZsXdBl+u8W0LJ3MV3AuO5+FPjrPrfTF+a6XclDZk6CuTWq0xxl5PfMq5h/HYGijbTjJtZCqvvPsmoHBP/svSF99eUvf1lO33tajh07xn7bPVRiCRqAvVhBv7bUjVWj2YWj2sCAodP1S8U39truJAYARu8R7d/5bGcfABxSAXc/AIgU4HSKdlZvOfOgggutFtPwxkpjkslkZWl5mWl31kGjboXxsonuGhgyzxRRt8NQ8+EK1B1k0/EB1Alpm9Copf2aS601dATeFAy3nRun5Wf29jvEmR0gZCYgcaUXZQLGacXaYUnzde6xAE1o9uD0DbPZvA4UGHxsoPRS4iXVtOPM/Q/LoYVD0kpmSGu+sb6mKYjjk2SCwIwJ71QF2JJOyfzcPBmAm5vbPB+foexxfzDRMuksGZFI+YXhRMtvkukFwA6BB1gSAAinpiZlamqKjChj/wEQmZ/XgAPgHAILvMva2ho7OQFaGJbMzhKQAnsQ6cELC4fk3ntOqqj9iqY25LJpimiXCjkGpNUqWG++ZBJJTQX2knyOKxdeIWMLwCDKiSYrLaQPKwMNJh1M6TXQzy3IrI1YKrABgE1nHmLmHqYlYQCgTeIGANoCjEzNdFoklVYAL60p7tniGAEgpO7h/canZ/k819fWdKc9p6nYKB9qAKY0FTuZ8ELXWaRrg4mKiQEgH+oDAGBUK9CcPjFR4H7jpTGmo+KaZPAhLQdMT5c+r6m46loLwArBGcoLkzS1kbJ5AlytFvT+tvksbH/OUADtAeYDmKtwj43VG2yzmWyK/bvTVvcs6SB1vi3FrDIyV1fXwrRxbddJ3fHykgR4MQHOzWm6DxZst6oBCAAQu2qHZg+Q3YiFGd415wOg8eVAQt+v4+s7vnTxgnz+6adlpVJjYH3i9BmmPPspZS92xxaAvjAaaNEsBPWBtoK6XF9bk/E06nGS5Q528Y21JfmX//JfST4F9+p9AHBY0HFnfbY3ALBZhc5mTTJuhxkaVzAZSnuBsl07GggbAIhpgxs+MPVxshg9mjdu3jEAEJIOUQBwq5PSsUO0L4EBiNR8pABjzthOY+Pm5k1AXu8U4DgAqIvFnW67A9vM9xkA2KNDxMX0nQ0A3moKcBwABGOSMZWL28wExABAMACx4fjQfI5jORiAaE/GJIsCgIg7ugs7ve4OF+ABAODc2ATjlLsRAGT5BTc47/3Y3J8wxfFG8ox85jN/HgKA1cQsywPaXhiPDvnf5Nz9d3+gKUuLS3Lu6lW57957peUdlq99drZuigAAIABJREFU9Wvy5YsnOJ+v54+7+tH4Y6ytJhF/9YFr8ra3vU2yW+fIhgEA+NBDD4n4x+Rb3/yWfO47ep/tmTP8/hsJAERc9Hd/YItx8Isbh+VTn/qUrE78qNtQneH7thLKWJoVzbhpL39afuav/4y8JfVJnT/8OuOnSv7tcu7cOfnXX17gPLOYOc3zDAA8VLvMcvwvfjAph+bn5bD/Wc4fifw4sz1e3npCPv/5z8unqu9SneikApCDjjFRE8R7Dm7IO97xl+SHZz4n15evi1Qu6HO8+Hf4HE/8pTFmQjyZ/Hd8L8k+KR/+8Ifl8pn/K7y0rY/eiAAgJAbYX96AACDGyGidgSgAAJBkmyS0xptSR5aSSwO3Crey4DogogGuqbaW5uvGc7cGjpfhKIAU6yIQi9iHWkru6Hd/+1sXNFTATbMJVJ/c1ujh+U6iLNo3cH2agiJDgesfMNwUADTpEpSVbfbib1grf/Nb3+R4d3jhcMgi1Ou6542ZgBgoF2cvxvvprYB/fH9nQjZ0EOj34RAAMPr1OAPw45db8t3vviRnkQIMwpHXP8Nhz89zl55w9wOATR9UBDK77j19OtR1A7gAyis07sCowaIZAwQaHZgLBtBBA4eaao6R1a8eLWWTGksOTEOwgQW6ucyFHTzCBGSnBCpP9ph2NDOHMKAv7i5mO/IWeBpaH57H1FA9iwMbNOhcaigHSvcgBl5mYVYC11VnLQ6NOewOeDQxSUkeQFwqxRRn1TxSvcFCYVwOHTokR08cJ5Ovk8yzw6xsrLPTlsanCRRtlCtMbdyu1TmwpLOainvpku7MFosFpgpjrELqMFJ1ofGXTmXVjbZZI8ADNiAOBBsYsLCYRSoNPiMjqlIh8DUzNc0JHmwoDGalQpEMMTr3QvsgpS58MAFZXFyiiQIYafeePKHuxas3mOY9NV4iALiyvsZBG4AhXZ3pDIxSbTN1c+nqIkHIZlWZb2AAMFWlCTYatPyQyop67hlOxZgZkLiwtoV6avL7bQKHaBNwA7Z2QfDZU40c1L+1O/yOFOpCsSDFCdUyMNMXuAGjHMsAKJNJmZiZ5XveWN9UJlpOy7nt+yxLHGBp4g0BnKJdoF1DYw4H/g9TFRwA0Jsu8EOfUUaegngl02/cXGc7sNQoitk6wBHXQBmbdh1+DwG+Qkl37mvqAp1AOj3Yt07rsdNu8Vxo4CGAvH59idfNZz1X3k5TsQ3zkpSkkmoO0qzXZXl5WV555TwZd3APprtWB6zWpjxw/xk5deokdQXxLlaOOzUAtV6sHu1nfMDMzh6RUydPyoHZWd7nQKnE9pj2K5yE09VtKW+D3VhjYLy8uSqf/vSnZfn6Ctullyvqe+ehc6gsKwC0uXxGtT1aPpmumKgBiJZKRTIZcokkAdrCWIHvWWs15EP/24f2GYB33UQ8CgB8SZm/yTzbSWWzqjIHTdW+gbg7+j0YsRjHs570AIDQklSjI50H4kEmxjn0gy4AqE7UlgJc60ACI5D1lt5vpZ6WWr0mF68rULbhacoeHecgLO3As1BazVw/Y/XSDZN3Z1aws1pvnwZg1AzM7rNrEPD7DACM10McAMTnyhBUV+HXmwGI+YR1eZMmIP0AQI27HKOPyRwBGYDYpHvTTIJAxH0zOo9nRc2fbIFuLsAd6g9H09q0PRMAhAxKE/rUbblYrpMBuFJHCrAnxfECGWzTY5oCnHHutd16iW8NDx8Qd2w0x78+wgU4rgEY12SvOffdYlvjpxlkVyDOaL/I+fpjP/YJ/vyy/DX57Gc/K3+R/Pv8vCHqEntP5yuMY37syJ/KvffeJ5+7/JQ888Vn5GrpYcqW/M8/eIlx6p9fTMq3n3tOrhd+iuclnfbf4Ru/RqOsuZNz8id/8kl55qXjzELYTE4zZvzgD5yjud3/d7YkX//61+Va6W/x/LLnXG4dM25QKd4qAzCeAtp1TY7fsf84OSqF9P943wbbyUMbH2Q5P5/5CfnEJz4p35j5h7pWaqtGXiehQOlC4iXGu7/wN0+yPV98ARv0FXn8TJ1xyWn/Iyz33/3efyYvv/yyPF38GZ6Xdw3pwcpvyDvf+S75oanL1AGvto/qxpT/OcaJMzmV7vknX3iKcdrnsn9jaANNNqtcf+TKz8uly5flb83/qfzkT/ykjLe+Lt/81rfkVy/8YzLg1jeeYT//Z+//kswdPCjFQz8sv/p//qp85fhv6vtF+n8PGzDkcgzvN8Ysi5Ms4uu14b1t56ej6m+ysSgPP/Kw/Lf3q6RRnAGYdiZ3IUP5DQgAWqlxIwWySGC/BZptl/DSHEexjiChxkk0qLOspYeqTi3HBYJuKcbmGE8R19ta2VyE40y4aK1FN0/t71hX0FNgF2VvcUUITjoNPmP/GQs/bsRlv+NeyGzi/OHMKXFvmom4rEIFFjVjDLHchVcukBgB5iwc5Htjm14AMG7aMUzDb1hbj95jWCxFUsvNHPsA4M2U2o5z7n4AEG4MyFP3fbn/vvuV6dcOyC7CYrnV6qgmRAD2jDr6RrVg4gCelVC0M0eBGKT0mFkIQRG3I4zzop0Wkys14lyufjiIuf/YvGOBoX0epuQ4ZNyeA4ARDmMAJjxlXSQ6KuINphlFpe36biAEEAZmHoIA085TerDSgMcLJQI9AIpUgy/goDE5MUsx66mZGb5Hs+2xTDsp1YHL5EoEAs+ev0BGn98Ras5NTM8QqDt79iUGEGA5AXjC45eKRe5aqxttjoEBNmLAKMHz4R8GC0x0eDcAeQgaVldWnKtSnlpzOL9aq8qpU6dkrFAkkIVrACgqjo2RdQZqNAI8Y8CcPHJY9ebqVQYgKQyYWPg2NOV3zKWethoYzJvSprNSE8I8BFy2V9epCQitRrSlQQBg1/1XKeWmBWg6flEGoJqBJPgc1ACMAYDUlOh0+LyFYomAT35cdROZio5FFswj0mkpNzSwzjoHqs2KOvwWSkVl3TmGHiYLsCtzmTzLkXqCGYBNGqDjHNQ/2jZAslpNXZYxQaH/WCr25PgEgScAqtRiceAhgj6wb6kbFgRMi8WkRedeNwmj/3hInUJbQ1l3OjIxpaKs6E84t7y1wfdKpyyFrM2dPgCACEAR8OiOX4vP3GqWXYpzns9/7tzLDGShHYjrSKD1OT05JWfO3C9zc/Oa+uN6zM0CgFPH7pOTMJmZniZAM+Ha97in2oXXX/6uprXXtugEfnV1Wb74hS/KtaVl1kvVIcDtpLq1MkgBoOPpQhoADoOapLYDBtMIXnwFPNO5tGpheiJ/9uk/k2Qb5j/7DMDbMju+JhfZGwC4uaJaktlGUzeunLtjykPahye5lGpgGgMQECEAQPRn9HM610cOzD/DAMAqtUUD2RZ147te8zjOX1nz2H/WEoUQ1Ee7NQDgbgcAUUS7AgH3AcAdveROBwDNAZh17FxEQyaEexvEBzjiAGAYnzkAEPNvFAB821yaEin3OGITAMA4A5Dls0sA8HK1KWurayEAOD45JtMz0zLpNtDuRgAQMd146py84x3vkJ8/+L9yXv+q99PyH//jH8u3ij/HcjcA8GjzCzI+Ni7/9du/QyDolz/S4MbgK9n7BaltP5j8Lfnpn/5puZi6j8y2s80f1jhZ1KTs8fRvy7ve9U65un6VplyV3I/RlG87NcMNtcc2/qn81E/9NVlKPCa//x9+X17JKoD4RgEA317/COPzX/0r5xk7PFP/YXn2a8/KZ+QDToqlFwCcaT4n7/mhH5Kp7T+Tz3zmMzKbf5SZCxPynJw8dUr+q3deJOPomcbfl89//mn5U/nLLC8DAP/K/H+SRx5+WI6sfk6+9KUvy/mrmuL4nre35YnHH5dUc4X1/UX/58gE/Iyn5T3oyMPEJJGQA4lL/Mqb1v6p/J2//bclufk0mZz/bPmfE9zLZs+RAPCB+X8h9993n0wee7988EO/It+679+HKYYGAo4CADXu0rTELousCyZFn/W1AADB3PrvHph8VQDAWw1xRjHA4nPozjl1bxuAWHMiDvGd+RIYgFif1pq6jjMQL1p3eEcz6LC/Y7MS6+BcToF+AwFJFogcO0C9mGYk1j64L9o0iD4gaUSPKPBsMUUc/DPQks/g4gnDEuLGXFjbUJ/YsQ1BJBoGAG5sbsrVK1cYo91/5gwNGGnyaffZAYBrJuFuAbxBMVL078OcgEe5CA9sn/sA4K12XY1vIia5/S7ohe3DZZO6jbx7Ok35xn/4fZGXPz38OWLJNPHe3h6hwZpqq9ngL/zSzxJP+MAHPiDHT54WaS+QjJfoWEsL2vLwQw9xgYOJACCVpoUqAwsnA1gw9N8YeHBzU5e2/uKpRunFbQCwSQLpi1kCW6trq31drCwAxve7gJCW047hboeGDwYjp0cQEQxXsEzdhqM5/AAkjWGGAQ3MLDA9MFBSE4Hup93JK5XU8jFAsVCaIrCHlExcv0kzFE8Wjp4gAJdOKSDkBwn+3k563E0A0ARA7dzZs2T7BUm939TkjMzNzckLL75ANpOXSVGvr15vEhDB38zoAzuKaIDQYkEwhnfEYY60YHACJIIbKp6JwJ1z/s16Hnfaxwp5Aj3Xl5aYGjc+M81AcX0Tqam+FDJwK27LsSPzBH38hooJJ2DKAXAtkwknDgCltFWHkYwDQsnyTKVle21Frl1blO3NTX6fACCVu0H71hRgHaydK3DEXQxtLxAddDVlGICqE4J1yBPKgfpSroH47YDU8mypxPfJ5AqqA+gmKNQrJ64MnK9S0ggcpTyr71NpNqjVUsgXFSBqdaReq0kWoBrqxUvSRRbafxBLbjbUVXd8osS/N5starWUy1tdLb+gxd1g9LHS2ITuvG2uEWDPF/KsP6SrWh3ib5icEHBjwjVxXLKQoP/SaMjGVplgL8DN0liJ1HakXHc6moJsfSntqbFPtbxFPUEv2Wa6sucmq3arRqAR14Tr8YULZ+Xsyy9L21dzEIg2gk23cOQIqfDj4yXWWbx/2miWTGrwl0wUXL0pwB+IMTS1/O+5/wFqPi0cPaIGROUNApTzY7oAqa4sqokLXZU9qQY1WVldlY2tKvtC3W+RMdjyFZDG80Pnb3NznWMYnpFAJXcZAVdC4y8pQNzxXQCE6C+pyTwZDB6NBmIA4Ic+LBjeQlBmT1PH8AAtKSnYAIiU5kXGxmT+7/0j7lDWgwJ/et5wjkmcMbKnR3sDfDk+AU8Ga6zXv3Ggxn5/ZOslTVVI5Nmfa5s1anSma3AF9SSb0jETEzU1PDM6P9HsKOVJJ6HuoZoGDEA95voOKB0O3qIp5uUaguuW1P28upIGmoK1nYBBgS/X68o4X9xIs92tpJSpg2fDuBB0FGAM38sxiOKtIGS4i/t+JHUmGjyOWmCYe2UIPA42FdTnDANf/SIkAELgPRIDRBkDw5oZ3nvYEV8AxL8LRv7NHDouYszvrc/dsBB67mfu9k6IHJ9Fn5npRpFjx4LOFfyghd6o+tsVyDqkgDD+2UEtpfBXnQ9t9EImRvTopoA56r5jqtq7Y1RjWdimjOVWWHlxAw7xYIpxIRiAmP+eOFyQhUOH5MS4PkjOuadCUxhHkEhp3MAFbHehZRIg5br2s6oPAKItq1U4wDdk223wJbMJus3nCnlu2GZT/z977wEm2VVdC++6t2JXVeeZDhN6giYpzEgjIQnlhHgmPjBgBJhgE/x/9sPGfoBtwBhhgv0wGPz8O4FtEDZgEEIBiSQkFFCWRtJIEzWjGc10ms7d1RXvve9ba59Tfbumq3uChAJz9emr6Qo3nHvuOfusvfZaytw/1m3h9jflbaJM37/t7+LriKvPfdWUrs5z7okyy2JGk6+5tI/jxgc3bqV0RmXndwgs7Y28Qn50yy3y84b38/tFwxy8cvxf5Morr5RW72FWgnz2iT/m59OOLrSXjX1PLr74YnnHkn9msvhDN/8GEx3723pkdGRU/m3zt6RjcYfcMnC6bNmyRZ5IXqXzZnQRf3/S/j+V97/vfdKcfFLuvvsu+dbI5/T4RpvOMhgPj9xna2pWe1fEuNvWmMvUjvP21zahb0vE7XHKTg0jrbrgnX2n682f9r42l4cZp33ljA/LkiWdsqX4JnnggfvlR5V3cEeRikrq+I5qVWZTETnnnHPkv/7zB9Ld3S2Bo8ngxuIo79uXzvgvaWtvl93eZmrwXee/y/xe7/P7rhBKA91wf0xaWlol768nOBIbf4Tz0g+uusloyq6R66+/Ra5JfXPWBYX1s/GBE2hpctyYX1w+9Cl517veLempe+Txxx+Xz/R/Ws3nKqN83j/c8TFZu3atNCx5o3zmM5+V3ad8nfH5pOT4eVk0PvW9Ic5vcdOPkUjmFqhza9KYjsRpWhOIEwWZwJFeWcqv2ftmXaxn35Uj/2shBqB1AQYASFmdWhOQGgYg7+k8pgy1Z1b73YXGg6OZX+y+5t/n/PGlBezsce16AK7pvI9mvYX30c+t1NYsMM2AuVh3YszkWh7rMJPkoXswzSFh7Dn/fGqvhdp9kQjvSXjDe/Ox2sJJfvu7qu5fKDbBe+H2w78tiQL/tr4FFKPAOsZoAlbPL6o4AdrjkUceIZkH6xSuhcIuycbUFNJOc221z2Ptd2rdjGs/X6g/zYGIzPvwVPdnxsNglp7h4T+Nx7Tya9LRyjmUACMRNJxdyy97J1yA523v5xoAtPFVrRm4DesiQcB18p/NCwBiLICg8GmnVUU07UCBTAGAIOiNYEFKvS1QZisVU/KpAaAVVbWtUTvg8Dt4KJ0IOxLKWYdHRg4DAC1QyOOb0txwC4eBRmYrWPqoJci1Gz63ul9gVrHMCqqBvpZp0c0XYJ+xD8crSn6tzhoHjVkLK18AAGIgAWMQ19iQbjVMPC3vBKqK0sRlK06iq2m57JO5JE6c+n7QiJqYnJBYUs0khg4donjzdKlMICmbbSLNGGAE9h9PJXlZExNTBJQwoGDRBJYfSyBjCQKAyPKSWRmPy/j4GAfq7iVLyFIDAxAgFoAdAFcAoRpTDRzQoOEHALC/t5ffTTc38bxGx2GYkJdGo/HX3dlOABMAIPoBuDMY7NPJFAFJO6iilBX3AwuGsAB6YXKS7FICjaCbl2BG4REAtNklXK/NdrBE2+pMsFTYLDiNYUzJ6FrgfSxKMZBx0nIVKISoLR112xdLW1urOFE12ahgzcHvKbDrJMDMi9EchAv9FMp5izJdKRudCwP+ekKgLuZGWcoBbUq0YyLmUEsO7s3YYDpRIitSdTTBDCTTzFC1sW+WHsWTChBMT/J46Kd4H22PDBWyxsg2YUO5Nh5isAGh3xfeF+4TFjr4DL8fHx0jkNDS2sy/cZ7IrCXiDsGL8bERAorJlLJaAQBiKxUUqMSG9/fte0p27twpgVdWIJzmOxXp7O4mAAgxdQrm1jx0Oj5ATzHP5yyVbFHWXTxJgLZiAQ4Dqp96+mYyURd3dfL4/bu3qyZiPsd2bQjKBHKyKX0uo+kYM/JQLsDfJU9NUCwjF30L/+P42A8W4MViieXoGMcq5SLbtpxT8x1oKAKQH/en5eYf3swF2QkAcN457QX14bECgJFJ1cxMp5QRfLwAYCFQs6qJadP/KwBwPc4f6IMTgQbXI2XNkL+UAcDwXGwBw3qd5qUCAOL65loMWo1ae/0vdQDQXmeVAWjeqJa61gEAm4MRMuRfviwjXd3dsjytgAIAQLQr5iFsAADRvyJlTdzaGKMeAAi3eFYgGADQTbnS0tzMuOrFBgBiPOmQPsYIn7qsX2644Qa5ZNkwAcCnnSvllptvPgwA/E3/W3LppZfKYucxue/e++RrQ3/NdrQA4PLx75Px9b/Pup7x55/8+DWMA3dlOlk6/d2Lb+L8e9f0hXLd96+Tp5rfw9/HUt0kBax46k/kAx/4gCzK7JTbb79dvj2mphG/rgBgJimMP3w/qYkAV0vPm0uj7IcfW/73svG006Q3eaFc/4Pr5ZbEB9hevqOx13svD+Taa68Vf/EbNJEUbOD7rcFuzh9Xn/o5AuSRxtPZ3l+a/sdZQ+uzDQBuW/dVxsEAAAGsl6TdJHbVnMYVGOJhmwEAEde2p13GraloA5/RiDvK5+1AsER/Z5ZrvyoA8I9ObuGa6UgAwLnG8nrz14sJANT1lSZNfF8TJBYA5BgbBLo2M6XCYTYdysQpEWWAtdp5TKtudA1m268WRGQvqWipr/0e1j7hTc1GdD8417CGXu1+az+z+7HnGAYBrb693e8MGKjXXQ8ARJ/Ztm2b9PQsl2XLllcBzioQeZwA4EIA38KfH10C9GgBwKRxAZ50M1yD/mB/+QQAGOqwzzcD8LgBQK9cDjBBAbg664zNVTMGa6aAhTWAGluGiICdjLaCmgfYUlDr7hbusBZEtA88gAs8eACOAF6BAVhvWyjzz8EAGWsXGk6RaqYZAJfVA1BTjplBCb+xpga2HNAB+BeF82zYIn02mGgHRzsAcULzdRBLZ9uUeReom12yIUPtvUUdXQTdoLGAQaRU8ZhZTSQbOLGX/Yoy8iJRMgD7BwcV4EgkZVH7Itm6dSvLdC3YU6740tTcTK0/UrbB1MqkJfAjZHyl0g3cH7bR0VH+G+5wcAEGwIe/ETii/VF62pRt5Hk2p5IyPDwsA319PM9EY5YaLxO5PCf8RBxlq3lpTjfI8p4eiaFUGhm+KAClGEEdMLZQCs7Jw1GXXTDD0GegcURgydOF8HDfgIyOjYmXz7Ef+dDLwiTglQn4QZuCE0WIOssBOjADtWFulAN1U5wxodDMlNXsA8CHASuZbdQ2c5XqzZJhYySC++fG1OGqHGjpX8KYeBQNIAfmpQY6mg2CZiKYlaV8Qc0pHIf3wYJnYGLievBdMgeZXUKfB3NQHXbRX5IxZQBNTIwxMGQxIsxlojFlDE1OkvEHoxd8D/3AlqHjvWomz7QLJ3XPo2EPdCMXt2u/LJUKCnZHUJ4MN+icAmwugPiYNLgRmZqclInJETIkAbDjGRk81KtmNKPDEk8mJZ2ClmCZTtUAAJsyswFAMP6wYSKlBlopT+BxdKxMpmGqISNJaBJm1Z3QZq7OfvnZsmG9BrkwnZk8uIfjTUsCQN+UdHd2yfp16+S0Des1aEgAXPaklAPQVwCF2WT21FxGnX4RxChDtXY8sowXO16VDABaSYqc87JzD9cA9NfK1Vd/ThmAdArCwGNe645es0Kaeb91ggF4RI1Y90sLAYDd4ztnaQAWJvW59ccmuc+WJq01xPOBfp+KKQOwIaaJIcsAxBxBrUyjMVoNNkXHoXwA9mxJxqegMVORktdI9rXvq+TBeKAl9BO+ZpBnAEDzPLgmkWUZsuZVDCPGAu2WsWJnqOgLjAFYm4j7dQQAw2POSwcAnM1kRJyFrVqeZBgQlhloE0s2gVoPAFTztUBaI2Ocr85d2kAAsCdtKgyCwpwAIEqA7cIN5wFRe2yTeY9JslxFF5BIrFISo8oAFGluaRbHmHsl3NkL0KMdjRZaoFlgpHIEDEBbIaOzoz7xhShKoH1pKRUZO5zm/Ze8/vWvl4O93XLbbT+XD22+SVasXCn73FcqAJh+L39XNvfj86s+Jyt6eqSU2CA/vOkm+V7wWZ19Kwrc9FSe5Ov//R9fo+bcNw6+k6Wn25ou5Tz+ydPupFb0hoYh+dmtP5Pv9v4WF/pDTauZEL0y9jV51atfJeOR0+Wb3/ymbFmkx88bYpITKPPRMo1r2/cwzT7jGuzWlKhZQLn299myJkmn3Dz7ST6qOs0z2ormRILZzCS7n+NnAKoJiBgNwGIRcknQX8b4X5GpGKo3orJqYor98H+d+Y+yZs0a+fqeq2Tbtidld/Rc/rxi7tfy1AC/N+bCnCoi0VIH56+EKOB2VeFT8trXvlaScUd+8YtfyGem/mpWkxzGODIMwGQdBuDV/V9ibBpUxnmcjyz+M1m3fp2klrxSPvOZvxJv9fuYMI1O3se1YTGd4DzYF3sH27svodIrTaUYX5f7W9QEz9tpJJwCScQTrBTCuuyZ+Js0QR/R+5Yz40jtfT3SvxdiADbmD9Ik50OntB4VAMhbehRMwCM939p9zncMO7bMP8YcOQOwFgDEOZvlVrVcW3WzK7O0jtUE0LrXWxfeGQbgfNduS4LD14I5caacfLaJhAUAubYzWEH4XuAarOYwQMm5Nrtet23LeQJVZhUth6eGvDGhpBsyfQe0soy6iFwDaUUI1s99fX2yYcM66ezqrK4nqgAgqggMUWWuc1mIATjfbzlshghIc+6/lvq1QEec6UvadjZxVu9nJwDA+Rv0JQUAnnfOuZJtbCTwAzAHE5kte7MPJCYldc8JyHRCoMeSzzICNqOrZsozLUhhS6jY4cwOwXJDScJcA6AV8jySQTXdqAu4aqmJLTkxwB8GLxVwVxdYO5jhFccGkw8DAA0lKhrk1oKPteeD68J8DQZZOqsMwAAiYiKyuKubjCYwnqgF2NpG4KR/UK+1o6tbReHHx1WbLtlAV65nDh4gEFT2fJZ2AAyBRguCVQxc04WitLa1qYOuV5FCqagur06UJb7Q7sPC1Zb8AuwDALhjx04yEC04iMUvAkkARCjpbctmpL+vT0aGhvi+k1ItQUpDwtlYfE7o2WSC15WOxxgIJFw1Q0FbYNKIG4MYtCfuN64F1w+giSUjfsAS1Uq+QHORkX69vnJ+mr8PKgq0+QbQQm27DuQ6QKMEeMasxZdaANA3C2ZoLgIAi2LSirpSAcsv4ojvKiU84kbJYKROoR9INAEKuCdFL6j+Dhnwgu8RCAWTDxNB3NVSQbjrquuvOvMWK+oaikU/rhv/RjuiXBZtjkU/niX0P5SCsE0gRp5K8f3x8RF+vyEZZ6YdEyZALPwOx8GGUmarucEyWjCLUH4Ri0u6sZHAHVh9aHOAu/gMpd2kq0e0BDYe1XMrlXXB4xtGRUM0IiPDw1Is5WYBgOMTw5z8Dh0aoOlLQ1LvNcqSawFAJgtCkRils81zAAAgAElEQVSZgV6Zz1O5osxLaI1AJzKSzBodUX26z7vgPHUxPHRItm3fJs7UMCfhjqYMGaobTz2Nbni4T0GhIpEkJq6aiR9rJZSEVRRshklOuVRgP0UfQvsRlCTT0pjPlMtqLhRzWSo9VsnJOeecLTGUkodLgE8AgEcyDD9v3zlaALA4VaS2KQBA9I9FrdDOhDSEMrrnAwDtnBG+WCfQcWXaU9B/bAp9zJdiOauseR/aNhUZ9cFCLUgx1qgLpzHohuZl0NFSwEg0bjQJTYn8CQBwzrm4tqO9UEqA6z0Av24AoNXItIBNyWg41wMArYREmzvO+emcJSnp7uqWZQ3K+EsEyoyygaiWAOtYvxAAiJ/B3AvjPgBAJrpjHjV8I8kUE9EvdACwFMM45UkTWOuVsrxr43ZZs3atfP0bTzK+eP+6b88LAH7tHGVwFWLr5Oabb5YfJtTVNeo18rXH28bXr1z5rxynbql8WO684w7Zkjqf7fsG/x/kLW95iyQHHmR88qc3ruY4djCh1SUfPecR2bBhg9xyT06efPLJowYAIe7C8c+CLccAAGL8Ho9M8TrDAKDqlZsn81cEAFrAFwwrxJeTURhPOLJ6UuPcL735x4wTP/jdtWzPHZGzNMYzAGBzeRcrNQoZ1RaMFBRgjPujfH2n91m54vLLJZNOyE033SRfiXx51tBzNAAgSAaf6vvivADg9NJ3yqbTT5dLTtf1Um9hipUh1z18EiVxptrbZgGAK+Qxueiii2TdGpeVMlMTU4wjp6emWNL8xet1nn0+AEAklMWU1NuKtVoTkOc6kHm2AUBb+VLvvC3gEwbDmBivVshrvIE1BdY5Vv7Lfp/VO6ayDN8j0cCUzFb/bQA9q7tHfMBsXBuHNCGr+zCVXFif2PW2/b09NvZjS4rte0cCANpjWyAQuATWAPY8FAy0RluaOLIAINYEeF4tAAinbGjkb9p0GrVja9sT0gPHAwAu5OI7V2Vj+F5X7+MRdtwwAMj7Z9ZS9UDmEwDg/A37ogcA/YoX8OFyInLxhRdVyw5nLtvq36l7K4IEargZzTbHK2tJRgj0wyBiyzrxiocPoBWovWGQcL6mncstiEBLBSYiqpeH/QVGAxCZPASfOJdUMknWEUstoddmXIvC4p028MR5k+Ho6QABAC28hQfs8ACHwMICgGR6eaoTtXrVGlm2fJmU6a3iSDSeILAycGiUgWiCeoEAjISAUMWvaEB18CBBv4ZMIydOXCcWqvgu2qxY9gig4PoAHCGIQMkGNAVzuRzPHYAgXgEgwTAEGn+YfDFgKxtMF6H47ZKubjICO5qbhIPc0BABvWIk4PfAVKQTUqBuvulEijToprQCXNC+Y2ASjfL+Qv8P7QCBe9zrKePAGjFuSug7EJ/OJuLS19sn+3fvYABZzE0SCHRtiQ+zNT6U2qqmMJgIrPsfMla4RgCAGjgpKyeWTPH46SYtfXVjcOx0ZbqgpbkVB9XGHl2W6QJsqOfJtBHBLapbLM6XpitOhAEaAEBmjSoB+z5MYaD5CLdjtCUWOCyRZdZI2Y+qAVhiyTbLAicmqs7ZagjiSHO2USYhpj05TgByUVsrv49rhUsorpFMSrOAsvqOmCwBcBF0BaM0lWbm1i60bB/FfcOxUAqL84X5h82cAWSMRQICu7nJCdXD8NAv1EUY15LPT5KhOzI8xOctGXN4TdGowww2TFXIAI2ZkmpD68d54/rwHwOLQIHciJNSkN1RlqonPoG3s88+Wzo7O2XP03upfdPklgl8nrlhg2zevFlamyC6S7ESZd/htjOqJwI/86iiP4YMgzAx2kkNbYo+DO1DrwLwV585lEdXSkW28aHihFx++WWScNBvQhqAJwDAIwwtnp+vHS0ACAYgnsdgHHpAET6HYQAw4eK5S0lDzOXz5Ql0ItWZm+YxtZp1HvRkwDgqkCkxNllkvxK3ncxjAOtIAI1WijqOx3ThbQHA/ogmsBwXbGpXAgv8OZpwgLogA1TTvC80BmDgzshvHBYcHwGD4vkoAdbE5NyulVbv1/ZmLMZrmcS8L4ZdbPMeLKcKgln6wvo9Y4ZhFk7WzKq6IHvRaADOzQCceer1OjnWQ8fJfFA07tfzAYBoy/boBOODl3WnmPBBCTDej/vK7KoPACpQGATQMfNoCsUEtq+MFSROkRjL0WXSETcZUFrCMaZuUdcAjMc4fNVbOM3srr4GIPqGLYUUowFYNaEzT3yrFBiXOAe+zgTwqy49V372s1tlW+EcJub+YunH5wUAb73wI2Sub/XfIzfedKPc2qwMQGt+tLgyyHb5/qV/zva6O/I7NAP5ceoDBARaBu6Rc889V/54xf/l7xKZlfKTn9whtz0lcsEF58mqk9/FUtTv921k/FtK6PhmGX8lo7Hp1bB1rPZwwgCAgdF4hIacnp9hmJopvlbgx878McO+8YInGTe4yQTjyaJ/snn2NLFcbzteBmApUAkJCTSuCazESVBie66RHUzObizfKevXb5AzThqRG2/8kfyi9WomUw9NrODv8vY6InkCmQknT6bdeKHMNUzWn2Kc/zuLPitnn3OODBRPl5/85Cfyi4xqOtrtqAHA3q9wbgvKk4wjP97zPlm9epVEu06Wqz99k/zhJ/+O64126ed1pPyfSCqFOH+TfOXvvydPrlVAubm8ld/7q99dKX39/fKVn6lJXmdDUc488yzZuOF+Vib9+62XMg4ddVULsFCHxTXvTQt9eDQMwDAAaKWkMC4xdjfPW+34f6TncaTfq9XQxe/mIsFoX9JeP/8YMz8DEHNSmIWv4B/Gak1cQkNbTWCwTnVVHgsxsUmwcI1h1jfhc7HadZY1F2b1hduCVXrmHodBSHxHsQCP/bu2FNiSbqjrTu1ho+u/AAPQ6hKGz4GmH1hTwvU3oqZT4CFxDjcDAM8fa0+DL2AEwhoBa2OtpltPTMFuzxYDcKF+sxBAeCQAsGXpW5dnjUn0/tvKunrncQIAnP8OvegBwMCDwr5Op5dcfDGDsNmbMUswItdkYdGdV0sbvWKBC2hbUocHEMCcZdph0MWEDNACQBGdDq0OgbHenquJIXyLY1kgj+WxdN/VUlA7GJU8X0tnUT5pyiTxN8tvafihQJIGpjNmHgAAFdhRt2GYd2CjRbjZfzXrYIxOZjsL6YDU2LSIx8fEjwCku2uptC9aRKCP2Y8I7NIdmS5UpLf3oIyMTWiJcHsHF4yTuQllBI6McOJMosQ0k+UgNTAwUG2vYqlC0xCW/1LzLMKSSolqiSjOG4EizgFAB/TjOju7pK+vl6CmHcTBBgRQuGxJN4/T1dYqe/fulZEhLceeLEIkPyduTAd+mLygtBSBaldXlyxqyarLrWnTWMhtGffdAr8orQQTDcAymWig+09PSzKiQNzggX3S398n40ND7BtROAOToaftWjIRn80mAeizrr/YV0VUw853YgSuss0tBOyiSe2/FuD1DCsV9g8IUMSNsiQB9x0AbCoTU1csTwE3HJ8gaSLOtpzOgUnmiVf2WdKciMVZ8it+QIAW/QYLCrJgURqdVOYnzhUAK9kHUznjoK0Ovbi+bDpDth4AQAALzU1ZSSVTRrNOF/22hBhtYMt+ee0oZTZMWrgoYlLHeaC/oQ0I4OWm6OxcrhR5n5uyKb6Pcwag15rNyMjIqAwN9vM4rnGLs5nRICgTIJyYHOP9KhWmCAA2NWepN4mJp6m5SWJJdQNjX4lFqzR71wDzFqBXADAQL2oC5UiE7NYrLr+Cv92xaxddorsyUS44Tlm1QjD3RyNg5JqSHjy/1YjPLOCrK6aQGiHK+a05UNgkwJjM2PEmQHKiWGA75WOeLO9aKb4PIPQEALhQYPJC+XwhALBrbIeyQJ0U54JSrswESTCe4yU0psGidskA5DMXxXN3OABoTTpqrxu4M8148sraPTSq4LwTW0xGcSTiMaAeNwvcfFRL4iwA2Bfoghnj7QkA8PBetZAUyNEyAGdiB53nawPo4wUAVTplZlFmAUCaXBld43Ai0i5Aahd5tTFIvedtYQBq/if1yE1AjhwAxBEhFYJ2WAgAtCXCi2KTBLTO6koQAAQD8EgBQHzP96JqjuZBCqJSBQCn8lqJYAHAaCrCBGvEyG28kABA3kuroWUAicXRMuPERdM3yTvf9U554qG7qBndG38lgc6/WnX1cwYAIm5d6+8mA+ZLF95A+Y+yLGLi+dHRTsYb37tpgOz9Z5b+rmr/xo0mnGHc1QMAMa+zn3ilagJG36kBAE33rQXqZsIATUSXKo8z/p8s5GmkNpFf/bwDgDiv9pF7CYR9+LIGVuSMPXOt7H36afnCU2+gEeJkaT3P3wKAVgsw5k8SmJv2dJ3S5pZIEPjyFTfTkOCuJzKyfds2uSP7J7Me8OMFAD/S9T45+eTVks8uJ+D3y21d8uijj0p8fJ/09HTKe95i3HSds6W/r1/+5K4rpLm5Rdq8J+XU006TK9c+I9/+1rdlX0bNYhpllDHnG187yuv5+s8v4/mOx5fz9aUOAIYdk3G9dm4Ig3ILAYDzscCcOUwwwx0i/FvbN3TO0DlqanpG99uSDKxeHp5ny7hDjG/LgGvPNwwC2mPPlPiGnKBNLD67dNdokINUBAmn+GwX4TB4WAXdzBpxrhLgWgAQayfOD8a0ZIYUMAMAWlISv2PwhIpXYsn4vn37pLu7S5YtW8rr5z0MmYseLwNw/tl5Rge/3vcWvP+mutH+XlnRMwAgNPHn204AgPO3z0sHAAwCueSSS7homT2jGAAwtJDGYADmF0r8sIDmQ2Ey4gCLwHgAgAcACDpmCMyoy2KAKfwO4AIztcZ4AKXsGpArWKeMCx10MLHb93EsMK0soNfU1KLaaMxghMBKs5+ZDj8z+Fr3OBwP4BiAzOrAUGMmYjP2tk1mMjg6GMSTWraZTGbo3tvY3MoAqbGxleeP8ATln4VSWXbt2i2DQ8OyYsVKWbasR6amJmVsYowZMQBWyJBNTKGEE4YgGU6cVlsuXwTQpGwRvIdrBbMQDEMASRjoAfqhrRBwQGNx+fIe2b17F+8TmZCuI7A1hwj2qhUrqWW3uKmJARzBrFJJhifG+Xu4F4M5Boo2zTPyBQYsne0tXEg3pFMEuWCKgnsEoAzMP4BF1LjLprk/BGQWjAWgmZBAMpms7Nu5TR7fulUqXDiXxWFJri9uVEuLfZTugklmSovLpvQHAT7FXd0UrzHdpCXYMZSpplLMaKF94L4J+jhKTDTToZRvy+iDph8+D1xkuyoSOKpLCQCQgF0yQSbp1NQ0JwWvrNp2KAEmyBao1iK0GFtbW6q6f/gM38Ox8G/si4xK0z/h6AzgERqMyOgODQ3yu83ZDL8D3UebDVNgWRl1YBPheUIbUbwc+0NJcUmfKwCALCk3LNBifkqBWjCZAC6IlsHiXGh643syNDTMzCfYorGoowK9gepkAGJFP5ycnNBzmp6kJp8LR1VoGroKkIKRx1IqPIMxPAdJ9ockmbeuNDa1s38HEQWBK44C+c3tzSx1R7kISrKCiCepBlfaYyKFki+NMYgOiyRjENUuiysViaP0OqL6IVGUhGO8qEYcrN1XfT7DILBu4DpAwa50ZmQDcINxwAkqUprOi5/R5MKJEuCFQpIX1ucLAYCdo9t5Xz23geOWVww4vkUmFADE86zalzo+wC0bSad0PKGOd25ZXaidCL83w8XTdiiXVCJh3JjOTOcw/uQlFm/j8w+GN567CTN/5lwFwAcmVFu135TiHS0AaO8CxjH29+fJBfiFzgA8HFgz7rRcFATmns706eMFABmf1CQbLYPw1wkABMMrzEyvqwFoysUAAIIBbwHA7mRRmSmmBDgSWCadMvahKYx2ZeyGKg7fUW1qcZmwLAQqWTEGNlixKAUwOxCrpFw+l5JAaZsrcWO+cKyj2sIA7PwMQAsVR8TEoBHoUWF+09+trWyjqdu7Lp5i/PW/rmsjUNoeT3Me/suej1KaZS4NQMxvt5/3ac5zT/hvZ8norS1/o+OPTseyrLyToMRPL/g82/Fe551klt2Q+GO2T7M41NTdMPw1ueCCC+SNnTdwnvedCRkdmZQv/HgZY5MfZv4/TX6WOnXHkWm+BHXcMTlmBYF0ezt1/Ao0AW81T6uuvub3kFqYa4sFqpO9rPCf8rarrpL+nVtkx/Yd8tTEhUys3pn6n/Pe2uNlAFYMA9A3Woee0XgNTKnpJ15dkva2Nlnd/zXGT+si9zFW+sFT59Bd9EeZT/P8rBZeLj7IvzPFFp23HK16Wha5i/35796cYaXEl+7axLjqmYQyCMW6elpms2GUWuZs0tFKmMuHPll1AUYJ8Cf7P8v2C0q69vr40r8gQSHWfbp89atflZ/H/0Cam5qlVGnj2mFz+e/kD/7gD+TkQ//EuPtNN17G82qa+qW87W1vk7XBz+X66++RhxK/zznzkJzF88xO3yBXXXWVfPk72/l+LrqK5zN9nC6iL2QGoAX/wkmsGfBopj/X08m14F0tiBju0LUu9rWdPQwIzyS/ZgDAidw0n3vL9EMsbwk6WA/QSK+iMkg2xp/rgbIgIME2W947B3uRpJyQLj8qlHQ9oaXIFoSskm9CVQRhQg6ByTnYoxYAtHMtX0MagFyLEBTT9QMScJb9Z9daGMemp6e4LgYAePoZp0tzU2NVF/FXCQDOO3hxWTO3tqn9XW3fmekDuhhaSAPwhAvw/HfgxQ8Asn6XM7BcdumlpKVzHq4+eDOgmm0KMvwIzMxoJ9nhDB3M6ggQOCrPZI6rbq+gBZtSw9yULsTCE7EF6KoC06F7oJp+cQKVsRiCOGWAwcwDr7NZejNo/WyTD5ONN+dqyyx5HnO4CdvDW2MUnDts1HF+qXQzA5+uzmU6cSaUaRV1k8YUJE1GyeDQCNl4hZJqxqVSGbLCqD5PBkiUgND+A70yNjYq3d1LyExDORkAMpSyINOGoAwgEsA8XDsYgwCZEAgD/MErFqRtbW10h3t0yxbdP8p74W47nWMgubR7CQPuDMoMxscNOFSW0ckJMmSSyQYGynCxxXnlJyZZqtmzpJPAT2MjGGy5KoOykFdgiaAtSkYzGS6ERydVbB/sMCx43YoukHc/uVV2bN8uFYgmowQV+mxgDEaUkh9xYvyNZXZWHDW+QICP9mvrWCYdixeLk9CS6igMM2IxGZ/M0dQCzAP0E4hMUzfRVxMWuu/CzaxQ1sDHLZLZB6YamXx+RUZHx2iqgvaZnNTy6kQMZd6eJGIxtgsYsGMAAEtFapsoC7Ni2gxCumAAZviKz3DfcA8sAxAagMiwDo+g9NqV1uYmAg/IOpFB6AEMVeMRXB+AdJQGY6LFAiCdSbOdcnmUHOZZwo7v4RmgCUEhr27brQoaj40c4v0CEwWAYFSMdifB5gZJxWMEivM5vV9WywYTIUuiK8qUw4StJeaNvD8AOOykrv1MAfuGRJLnH0uoO7HjamKhtXMZHYt7Vi6XjRs3ssx3cTvgPcXnFiMbDhfBiYI0NSZlajKvJdSBtm28seFwAJD1vua0awDAmaFDtR7RrhQadl1lUuanJJHNSskpSzwCwBWMBFdGnv6hXHPNNTJ6ogR4oRjkef38aAFAvyQcH1ACjOf6aABAaojV+F5PTEDbKS/jhTzHEc+LGgmFdvbXXD6nMgCuapgCAMTzMjiJ8X5aBoJjKwGuzsUnAMB5+1/Yid5+URkBOmAoqDuzPRsAIPZmQcAqU9ssRF5MJcDUQjLjauAZfWSTpEUSdvY2UwLMdrXmSgaYng8ARMy2KDpJxvzmjhhNJzrjujCdDwBkKZdhbRQrWooPjUAsem0JcBgAxOLWTSoACK1jPIcvdACwc+Q+Wbtmjbz57EPygx9cJ7cGv6tMf1HN0I8v/ZOjAgB/3voF3rZZAKATkZ+e/3nOjWEAEPN4s0QYk7y8cq2sXLlS3r32ds7nxcoQ46l7p35b7rzzTvme+26Jw+TP19LOIwEAqcFaeMIYD5p1gjE9OlIAMOrr+mFp/pvy5je/WTqSGt/cv2eDPPzww7MAwNpySPzuuQIALZDZvu9LJAS8ZekWOftlZ8sauYcx4J7M++TRLY/KPwy8m+dfCwBmS2oOBQAQW9v0T6j9+IFT9ssdd9wh1x38n9Le3ia7pUvb+1kCAD/a8eeybt1aSSzdLJ/5zD/IrtV/ptJNEQV214x8WjZt3Ci/3fMg//7IE+8lINkyfa9c9darZF3kNs5/f3rjqUygee1Xcp5rLd9Mbc9H+hdzjTYdW63XHTHAb81ocqR/Pt8A4FzgXLjSjLcmZDD5fAKAtk0VBNIV+/DouI6DptTXrssRH2P9Sd1iI5ek69baCsGZOzUXCBhOkIQJPhYERAUUAECsaTDfWCCwlmWoa8KZOWcuABDv2eNZl1+cncUd8G8cA+McYnzGAVAOCplCWmktmDP29vaS5AHmbjaLSpHZ1ZA8h+PUADzSfl7veycAwONtweP7/UsOAGwIMQD1IURJ5kzpLP6N4BaLfwsA1stg8AEx7WsfaIArZCJVyix5YokuSrSMfpc15MDfBF7gzGr+t98NZwfAFJtLt8Ge01xZFH3woQmATLIGkbZktP6DNjP44Heuo+Kmjdl2WbFyhSxdsoJAIFyAMaCMjU9ycZHONhFUHR+bpFlHsezzdWxCQbqWtha2pZb25uWZ3j5OoGCVAeDEIAwADlRtvId9AhScnJySxYsXSxH6U7kc2wClqfgt9gVQqq2tVR599DGaoCCYAzCI/QHIW9mzQoE2srwm6awKIGkiN0VAMNWQZYlmIaelnwCGcLx1q3t4nQC2wBCrQBuPWXjVv8O9IgNPAgJAE9MqfhxPxQm8jQ700/wlPzYs/f0DMtzfpwN0Psf9RTw9f2QmOEnAwMV1peSCBepIgaXWDbJyzcmyfPlyKRoth2wT2itGsW+6PMHYw5Tf2nuK80Pwj/ZDiSwYg2D6YeGAhT2AsEJZqd/xpAJXdvKDWQsAQDAewcSEiQiZkq6aW+QKeQKz1BGMaKkvWJwMcnJTXHBikqVuYKlEExD8Hq68WPi0NGXJpMOEg37V0tLC62DJrsmY4T7jGuxzwUxVoUBgi9m5eFwmJyY0a+eV+V5rs5YEQ8sP77e3t7P9Hd8zbYFz89nuzICJdcNSBiAWengfbsAoBcLESFMPM5niAcfEiAmXGpem3Ns144Q46k6NkngA1O3LVpIpe+rGU6hl07N0iTQ2OhJzVd4PcEg+EEkaBsFDD+2gDodfqbD/bdh4CgHsWMThGEJT3lCWsJpX9VH+j4SAEgOhOUiNLjI/FcfBdVNjpFSWcgLX7Uk8AtfwEwDg8U2Lv7pfLwQALh56gvMMGIB02C54BN5hAoJxB/2VgHgsxnnNdaBBCUAcoLUjbkUZ7jP5ep+JGx8AOljtxQgTNpN5LVmMukhcxCSVXaRi7uLzeGNlj/PNpKNs9qHpOAH5Q0UtAXZMIgtMZ27GdEjEmCPVuMGBqYwtYhZ+9RiAVvfFBvZckFg9OgSvtuTOam0ZuQu7sAlr9NkEGI9rnrkZt/a57/lCLsALaS7NpQUcPhLGecYkJo6wGX88yxbowxjG5KA5Z/2OAlYh2VBt9hpXSgV962+ucRCca5GHX9kS13p7sCZrx/rEhBdYx7KPcAmw7eeMC2CKg3YzAKDV/J0BTmczsjyr4WZOwpqA2LjKAoDV/RkgHTEBnrM2Z5zz0cWrW/naEVVgJ+5D7sQRMACZAAxmFm74HBIXjEXKqh2M5wf3vhzEOL6PGgZ+oaL6jG7G5XwbTSJZ5kgsosyoY90Wbv/6DEB9Fq2Uhcp+VNvJMADPG/kr+eAHPyj/ceNOzr/7XAV8Gj11u/3TJf8hJ605Sfa6p8i1114vD3ZB8w/xTzfjsusv+hj7/sPld5HZ94PmT+pxjGbdquIBPhf//oo/Z/s9lXifXH/99XJr5n+zvRdXdjOB+r7Nz7AU7gvXlihF84eX7WQcsMLbwcqJD9+orsCPZP+Q+y9He7VJfTU5qretKd/LuO26N93FaqBWd5/5nRkXTTvUUzoruso0zATaHiNjKhGcbwCbyJEbn9ooDz+8RR6cfjcrZJ5MbNbTMtILgXHvrQUC7X1tLg8zZv7KGR+WJUs6ZUvxTfLAA/fLjyrv4H4qvnEBNtqFRVNmUHH0viY9Zaampm9jHPTBjY/wfm0s3ybDw8PymofUxbcSaDvZ88r6Y3z+MpUDbP/lwdfl3e9+j/zk9qxs27ZNBptPZ4VKv9EcnNEgnA2kWoRzhgH4CWUA5u6WrY+DAfh5tr9XVq3Njyz6a9mwYb2ke86Xz33uc7JlyX/wvCZclbjZ4CnAd/ObHuXrv/a/U+755T0y0rCCZjAfWv4FlWLyFpHh+I1nzuJ1jCcvY+y7O7GKx8m4RhYoMFTUeXtJ/Q+PFQC0/WlmXFqgFrLOKRwGVJn5037dGkvav2vnQ8Ts823zsf/4uzrM2Ln2OXus0haYzOXZP1F6yzgISRKsy025q60awr3GhjUdyAjWnMPu037fgoCWRah9Wktr5xorMX4X8iBIRHkOkEEKt6nORRqckL1nE1A1uoL2ejnnm+NR2quEhP5s8JBSVTANDDEA2ZSM36Lsr6Njw7J/336SQNauXUtiCuePmjLgaqLiGPvvQj9baH5xq3Hi3HvCHDD3pkxI4Cf22uf6XjwGFmhZppwMcYQbewO55557ZCSzjl8vm4TNQtfxUv38JQsA6oOHzqGAnz7IGg0eDwCIDo2HEqYFmBCwSMJ7APwAsFggEKAPTCjwOQYHi77bjmQHhXoAYG2HCw+kxwsA4hxZLOhEpGPxMjn1tFOlrbVDmV5xBcFy+YKKhwvMOjJk1GnJ7xS1/eAKjNKJlvaWqlssBluU+rLMMxbjYAPWFfY7RXApXXWSHRsbpxZIqeIR2MO9AuMMrwBuWlvbCAhCL4baeFEAgMoug7vq2pNO0sDaK39jECgAACAASURBVMvU5BTvKRaqfQMDDEyiiSRNGsSW3pSKzPCuXNYtjY1ZnhMZgvkSB+Z4TJktOO+RUSyIp6lRWKiUdRB2he8feGo3/25pSBLcembvU8owK+TUXboCQAsBrN5BlJhhKzhaolnwVVOxvXOZrFu3XlKNLTx3AK1o71xBQSiYeeBa0RbQRwQIhw3AKJlw5RKBPDBHsYDAuI7AFkw6MCpRkoeFAvoKJ0gnpg67OPeWVi4yAPjh7HA8gFEAEq0GH9oH2TJbxo1zBgvQOgInAdaR7ZeX1pYWaTQZJhoUAABsbiFAQXAWYuh0mtbnz9LcQYGHBhYACQu84XhqZKMNmEmrEzHNQJIpOjGD2l7KTbFf4rrRf4Jygfuh5iNYFX6FgS+SXijnnxxTLRcwQsOTcsUszMITPj4HAIjNjWppM54LPMct3csJ3G48Y6NcdOFFsrKnheCfsfWQjFlwOt6YDA8NyS9/+TgDE5i2APg7edMpZGpGIw7bp544OIA+u5i3ACDOB4AJuxTNZFACrP2sFNUAJyYY904AgC+WCftoAcByvkxN2sroBBl76KuUEDAasm5ETWhg9gPAMFJWIMJIBDIQxPtgFgO8mCoIn4upIpIg0KOFGVFK4g3q4jiN8XUqRwAQ22Q0zvFqopJWBmBeReThTo6F+q8aAHRMaX51AYzn32rsmtJn2xdeigCg1eCrxhU1zLaFAMAIEpVzMDw4d9G9vnaEmv1kvVgAQCyUw4BqOAnLOcmvzKqeOBoAEHFea2SU8/EFKxpZ6bDIUUCnygA0DYUKALtw47hdLhCI8ipayqUAoE8AEPPeeG6aQD0ShaxOMABgLGXilRcgAKiJOF24ff78x8gwvuaWPRx3DiZVO63JAICfXP3fsuHktbIzWCvf/e5NcmvD73C+FGc5F+s3Xvxxxn4P5N8hN99ys/xwkQJO9QDA7e575Lrvf19ua/yIyoz03yevec1r5LKm2+XGG2+UHaVXMvZZmbtGXve6c2VTpp/x0WPNfynf+MY3ZGuLatItBABa4H+ddx+//83f+DFjnVb3oD4gprTWtkN1/K2ZmIquAqcZEy9ilMVyZRzFNa7IdufVjHOu23GFPPbYY7I1uonf/1UCgDhem9zPdvqNhu/IRRdeKGcEd7J/vuKXn+D5zAUA4v2sf5Dx8cfeHnDdcPPPUrK4Y7E8FVlFwHQ8UWtC8twCgGfE7mFZ5I6PTMrT+/bJd3J/IHfdfbeMpVfyOfynV9yoFR+FZj6n96aukh07dspPH88QTHlClrygAECr/ftsADkWrAmDNvUAnFqQq6ZbV/+sBRgP/978JiD19mtTmlhvUhsdsS9kt0LrbUooeZDIgqxXSc0/zVrESv3YdXk4AVcLAlaTcnNY1lbKul/8BkQYjjkmWReeYyjBEkrG1bZLuJ0tAMhzN/NG+LcgK7CCj0DhjKEX1y0weos4CgDu3881Byr7Io6ShnDd2MJmi/Xb+Pg/WQgAhF75fFs4MTz7ewoAAsmYbzsBAM5/D3/tAUAHmeI6bn/hDHK4GRUMUYAGAAY6YslTfTNbjssH0VBuyVCqOcbM3wAoF3JCmp190EBW7ccDUxY414NW77qQKfU9NbdYs+ZUWb16NQFBMufSGQ4YMJUAsALTDwBz2Wal9FfKngwMDsozB3r5uRtX8xAw0RCgQsMOC0uASQAoMDijnSaNWCvAIgCQKD+Fy2+xqCARAiow2Kh3UyiQZQWG4dYnnpDuri4tI4YRS8WTFSt65KRVqzVT50bIPESwiNe9T++V4aFhLmSRkbHAUamYZyC6YkmndHV1c+DAuVhH4nhMj42NDqtemRlKlMb19vXJ0Mghvl/JmdI7N6Kumf39MjA4IH5unL/1vCIp4diY8TfuT+VInBnqQqDtnm3tpBttY2unlh4nUzw+JjQwcFBSjb+TSWjTRWVyTPcPUA8BFa4H548NbYMBnuYr4hMggKswxKRxLmhfaNBYxh/aFZkVvA8zEZwPmA7M9KZSBIZxbwEEsBy3VCLIYJmBYHYCYNCJr8LPUIKLyQplqWh3gMPWWASsQGy87qyKbKN0HiXBiZS6HxOEDLk8J5K4d0WB0QWYgzgO2L34Hto1PzHO80+nkgzoA69kADMTScP4BOYv0Qj3Mz4yXC0HCIPxgaPPf/WZqup4qnah62R5TN9VoL+xrVM2btokm87YRLOPliYwMejNwsA9E6jr6ujgIdmzZw/BSrCQFrUs5u/iaS1zhguzbmHBfc3+Y380Njcf4T18He/h3+WyLzE3wutriEdFsEA0AOAJBuDxBy2/yj3UAwB/q32aYDwZgDCeiqlrNVyAYTrkj6lGJvoPmOUqDwAjKTXfyTSkOD5WcgpEVEsYYT8E6QCjjTpVcpXJW1CgpyGdpaamG0vx+R2YLlD7aaysz0mBTOaITEfSzHyPlLQE+GgBwJlnUDv58TAAcT4LAYC17oV2bnyxMwDD48dc/XYhAFBCEidhtqJWMiDDPv/T8EIHAF2zQLAMQPbVGqMTnbcNU9WAx0cKAPrlMqsaWh0FAF++LMPXRY5KUVgA0D5/YABqbKDtmi9Co6osyHnRZV5QuuZLMYDcRl6m8irxUUDiB9q0jZrYe7YAQFaRzLtpLOOJVgP8bb+WUo64hvFl+ofjWwagMh2jhvl7x7seoFlaRxpyLAXxoppIaPCV+bYqd4cUCp7sMw6VB9s/LgcOHpB/vhsMfk/+9mU/Y5xzKLKSAN53s1/VuNIBAOrI6uKTnE+/fckXOYZ8Z+r36er7VNNbGRd9fNn/kdM3nS6/HO2Re++9T26XD/H8Wgu7mDD+51dtZXs2pofloYceks/1f57n1RdToDLtze2ybAHAs4o/0XZ51Y9kfGxculwFI+IWx6rXtqbdPPPapM0iFiMYj2kfeSx1BWOyPe7bZMsjW+SG/Yv4vXIAsRGRkokR7H7s4ex6oB4D8Jby2/Wrfru+VktwLWNYd+yJMlg9R+9XT+UOWbZsuXxy/Vc477zhlj/j+wPRbt2dYQL2FFULsMe/US686CKJJFbJzTf/UPpSZ3N+GvY00T1pzAslyFTF/flDw2ycYQBqIuvyoY/NMAC3bpVP9P+NlupWsIaIyEfb/1bWhxiAu5YqYHwg1kIAZHPwjPT19cmWP9wu/f398s2x98jdd90lgy1vZUKrM7hf1q1fJ7+55kFlkHo38Dz7ps+Wu++6W75TUsBzKrGRr/mIntexbsfKAKznAnys58EuYMb8+UCb2s+ORHJqfhDw+ADAIiSKjFES1uSIgSwIaE0/rHEnQUBotcOU0BhuWtKHXa9bsM+uB/A54mz7fm37el6Z6x7LAsTnlsxgQUVrmjUXAFgLulpDD3sv7PEsCxDH0ZJgC/wp/jBjFKqMw9HRYZa2r1ixgoA78oLhKooXCgC4UPxSty+a8coCgPXM1ggAlktkACJGvumgMgCHs2t1fDtODc/jed5eCL99yQGA0Bbj/GFL+FgCrLNsuDPZEuCjBQAte8hSiG34BAAwPHiEa/hrb3R4QHQWEMHEb+2gYPcTBgBRH2gtz+c7jv0MA6SaXUTIZFq79jSWFohEyQiLJZJk5oHBBnAMACAAqogTlVRDgzSkoNPny9P7n5Fdu3bJdHGaYE+2STPfALAIoIFBl0wSCMQDCK03DMDQvUPQiUUn3PJAZQbwiDZB6RrAHFsejJJhlAAjiwEhabAJcf4oAV7WvYQLWbjBYsP9xHFBewbgBAAQ+5yammAJM4AkgFqrli+RVatWCjo+jgc9OP7eTRBAxHeRgZ6iO3RF9vb1yq6dO2V0YpRaKPFARfgTosBZfnyMGcXi2JDpYwjmZ0xZAABi4AUACOATWoAoBe1acRJfkennJJRK6wLAuKahNJaZdFdUzN/zeHzsC6YZlVLB3DcFAH1fNQPLYA9Ad68hzYUIQcV8XmJuXIE81yUDENdGtp7nM7MJ5mA+r6xIbGBbIvBEUG1LY7HQAQjL0vBUygB202QGJuMxAnUA5dAfwNbDRMXy63ye4GRbe5uW+kLrcHxcgdu4MiNZHl1AGYfD8uFMpoFAx5gp/QXVXu9TlPqBAdgR42MENgiM5M19NPZ8EeOeDGAU51+cVndTsEOtLgjOramliW7AKAOiaUsErsS+uK7qfMaiTTqhs8TRETfVJJtO3yQrT1opp55yimAmRtl0OgMGVETaEj412vY9tYcBJhyvAQBuWHuKrF+/RmAWxCx/zborZKBYXRwatj7/tus0m0coAJiZmpTujkUsAS7GtKz5BAD4QphWj/wcjhUA9EYnjNamBnboY6ovGyHzOZPGOBaTwsQYT6YKAEYqZKWDAYixOVeO8pktFBXwhikVgH8fTCTPkwMTkxw3AQASeHeUzV5wlUU9LYuVOcXykugRMwCfTQCQujimyfl8sVxH37ElwCcAwDp90gCATHaasS+8EFzIpfiFDACyBB49H2XWVXMoPC8zZdE2FrMAoAXEjgYABEOtJTLCOeTsbjX3ao9owq4KAKJcHdUN1XhPF75TYPPDyC1QBmDJx/n6Ml3RxNV0saTutAYATDcnyfSPG63r4y0Bfq4AwJjRRvvRm3/BeTpWVKmaslPi/Jo2pdGn+A+xHXaaBFtv+yco8fEvv/SYPPs/Z/1UlnR3Sz57mtx8yy3ydefLVQAQv1td2MZKGwsA/svBd8jjj2+Vp1vfRpfXa19/K8fFG3Zl5Om9T8uD2b9gqe+SyAEe97zBT8jrX3+lpGJ9HCt+++fv5PtHCwD+/et/zvinyxnm72MGADxMarLmMbQJiGxZAT8UkeB1Iq4Jv22Nr5H7779frn/yNMZN+5qv4B6OFQB8rPRmue/+++SHhbdKBLIDgQKK9QBA3wBxAADRP5eX72Bi+Qsv+3f229+69S/4cwsABtLCecICgK85RV1Iv/nfd1OSp7/hHE2kZ5JcB+TNyB14Gv9WAYHjBAAblp8nn//852X3ss/y/A7Emtn/NvvPyMGDB+WxP94lvQcPyr8Nvl0efOAB2RN7rZrQTfyM89vm6Hdl06ZNck7PVsawOedyViT99vc38/pySWVivtgBwLCExVymH7UAzEJ/184yzzUDEOOmJY1gXMH6IMwErLLijMwPndap1w5yACS83CoBIcwC5CNhDAxtddBcbLRKRdl/lgWIc7BkCZbjQkYMWrRmHVhnFq4mQA9b64fAPezDmixWyrbETNcr+MyCgDjG2NgIAcD169eTSAMihL2m8Dk8G8zRetc01/Fqvwszk2P6vZWOsSXAoSqG8P5iUV2DTrooAY7LD3vlBAAYaqATAOBRMgDrAYAolbHAHDIGcwGAcw2G9QDAWjtwO/DaQQhZDHwH7sVz6RPMdSw1uYiTudbRtkTFQVtbtYzMTZPpNzQywgERJakEssRRwG4yx99B6wki1whMEZgMDvYTNAIDEMDZ4s4uurMODg4okFjxqBkIYBDHwWAEIAzASEtrK7X3ECACxAIDEGALFpwAE+GuiiAQ145BG5p7YMMBOAMDDaURXe1tHPC5KC0U5MCBA8p4gxOvB52rIsGowFNgcnn3EjnppJNkuqTuTVwaw1jBUJGhgYiBon94RPp6e2V//0FqZLkxnSikWCBwlom70tbaJlMjg/LEE09IbnhAHyuAq9Tw0QG6YhheRVPSGc+0MiDqWb+JQNnQyBgX5LGGRg7ggTU7yU1VNb64n5KW5CJbjbaIBspk8KBWCG04N879AGxFWyYbUkbsGuVF0P6LciERd6MEBsH8w8AIIBALd7zasmhrgoPvhU1AwPwDmIfjwnwApifFUp5AajwKYxnc1zzLdHGe2B/KPpC1AiuQmXYDMKIcmZk6uBm6CkIg8AfICYAvlYwToJiaGON9yhh2KJ2YwSRMQfsQmovKQLRmL/G4BgC43/rM+DyPsdFDMjiA/hPjggEgKX4PBisAZTqelis0X0E7x10FylH7jQVXOtumAPayVew/HV2LCZRIEGd7NmRUALg9Gcj27dtlani0qpcI1+qNG8+Uzk6YvsB1WCucwXxAv02lIpKIaNEzNQHNAI1/43/PAIC4HBD+sPX1DfK5XNHdeQIAnDeEeGF/WDsBt/hjTJ6AAQjQvHN02ywGIEqAwZ4tHsKYidJ4j883xjsAf8mUw/4NRi7Ge8doI8VcY04UUaqJG1VpDL+c4Hg2Aqdq15FYYxOfp1xZ2dsHcyWOx5MV7d+RuCZW/GiWr0PFhucUALR3r1ZCw86Dga8aumCqcW42kgt4NmxmPAz+2XnRvh5ehD+7vzzXGoDBHNUHYbZBPQ3EmXhg/hLdhXq/g4RTCPxj0G6YIJzOFigBri1BXuh4hy8Aju/8F9IABAOQ7elVmKCx8Vv4PLS9PZU8MQsJqGRim+FpG0DZagraz8tllqhaAPBlXUnOBy2+Yb0HBTKlbKleFQA0CxiU96JiAkwWPMd5XxN6+TKI3RWZLul5VQLVgWpoQbLphQcARgNlUIpxw3UDTdj5w/v5mvCVSVd29XsNxj35Y6v+STafebLslo3yzW9+W57OfIhxwe5sJ6/3dYnvyoUXXiinBT+Vxx57XP7/gx/lYnnYXc12XZe7Rs444wx53bI7Od79/k/frqZobo7j2jVvupfHu37HUtmzd488GHsn+4MXUTOA5ZPXcj6/6pQtjO/ee/Mr+f5UcDJfncjIvF16UbnA8ac1tlOaWZFh2sECWDJ/iVvUn+B4u+zQN+SSSy6RRq/A+Obx3Mtl+/Ydcu2hU1VSJpImg2XamIZIoPu162e/5jj1GIAAAB986CG5Mf8W/j4SaBWJ7enT0+NsB0ipACwhCon40xC1VudhhtElHzprNwHP99/9Nn4+6WjiuN3fw3VA58CNXF+c/bIr5Nprvyd90fP5eX9Mn8FMCdrbvuyLOKy08b0mlWoK1GxNrAuw6UdJ58gYgH/e+Xdy6qmnSrTzLGoA7ljyRe5uNAp3bV/OKv+c8+ffv1s1VX/vhpezFHlSupSRGIOmtCeLRYkJL0veLpdfdplsiv8T49uvD/y23Id1T+qN/P54YDQU5+0l9T98vhmAtRq2s6SmzFgYBv2ebQAQcjXHtmmHBFGFiZL8NMdPKz0F0A3EAMsGtIQd6rvDRNGU7Vp3YJbuGq3y8BwRXkeH2XozZcJK9uAzWqnoGi4E2lkwkABdSA+w9prtvq2jr/08zGzD2g7rK7tu1QFAwUUL/mFNCUmsp/ft4ZoKYyMIHnaerNUkPl4AsH6Jrl5BXQafHXUWKDE43KzL/DAA8KkSZfNtJwDA+Z+uXzsA0D7QZLWRJXh0JcDPBwA4e0GgQCMFMA0AiIEPW9glrBYAxICI96B5h0Fp/ZrTpKurU1o7tKTDlQSdjIZGR3RB4MYZCNjSLmj19fX3y/jEFJmDjS2tLJnYvXungjquwwG4vaOTwBBYasgUYnCGfh20A8HYs5qJGJwWd3SwpHhsfJy/gbsqys+w8MSxEUjbEl0ARhCRBogEEBHMNRx3WVeHDjS+goQoAcYEj8yCauipcQQCcGq0ZBtl7bp1kmfgpnppGMRYMgytNk+NK/YeOCijIyNSjqjzKkpFqc1XKpKJCA3A5T3LZfxQvzxw/wMy2qvizz7LeSoEACE47pmBHwAg2r1pURdLKBYvX8OAFeYomHQBACIAqlADEeXkZmKh2YtHMxO0Ca4fJXlYuHFgdwFylqnRCEDKit7CBRjHgylKuVSWRExLZxFwUBvQ06xVGABECURzcxMDM4AQaF+9f9NcPJHJiBLfGBiAGqihxJqi5I5wckLfaW1t5Xu4Z8/sf4bnC3ACIKB157LlwG5MS30RrINdmMG5+YFUKpjU8wQ+Idrb3NxIcHOgf4ABWjNYgCixzk/zFROcCv2CveeQmaeZO2OmMjEi/QMD7F9kPMK5mZqLOZ4nzguTZ6apkUBHNq2lv9D+wwItmW7hNXUsXSVd3V3SkNH2jUUbqOkXT5hncHxQdu/eJVEvoGYk2LUodV+/4TR1X4ZeYBDI5PgorxltCiB50eKZQDKRiEsCMkghAJB9ywcDUmRisiQH9u9lv16C3xkGIMazExqAxxZOPl+/Oh4AkOze6bKaw5ChnZJUQ5QL4ziSPVFX4gIjHFcAACqIVjHmVQqYBV6SpXAjeVO6lzXA3kSO7Oj+vCYKpgOUF0cllsyQOQIAEM/pWNCojLuIurofqQbgkTIAcV9qQbtwIO44Kk1gYaQwYIXzUnBLF7FzBfYvdgCwNoO+oOh6TUd3Qd4MMf9qg/aXAgDIxRoNocDGnxFlry6yKLw+WwvxWAHAszriHOebfQWO4l5enzcsVRAjVYEaXbgwRoFGVRn60WDk6jwGAJDMErNAQlyALfUsMwCtZnX98W92CfAXB9TEo7YEuBYAtCXA6ZICoWgHbCVHAbK0AQA/uuILsmnjJtkd2Sjf/ta35amGP+Z92plWZtqZQ1+WSy+7VM7P3sf58upH38uE4pC7inP2yfn/kgvOP19e1X0bGS9/ueWPGE9VBLIGBfnqq2/jPH7D7h4mardm36+J04hqYa0p3cQ5+n3n7pbh4RH5y8d+l+8fDQCI72cjTxrN8aMDADMJaLrmZEPhOnnjG94grVKRe++7V368q4eJ1XtiV6qWa1KBuoIY05fjAABhpnJ77L0ES8IAoAIZRWpOIoGKDfEZTfNE4+uV0zfJRRddJG/uuE3uu+8++eLw1fxeGABEHPj206YJxP3nN26QZCop/bELeJ2DySirdeKTJVm+bJnkO7rkiSe2SrphKeMs30/peH2MAOD/bv0bOeWUUyS78kL5i7/4lOxd+WWe36ircf4Z+Z9KZ1envO/0rXxOr/rPUxnXjQcdcuaZZ8p1t/+AFUedETVV6xr6JuPxq686xP727bH3yo9//GMZa76K/XRCTAl1/Qdo3k+ebwDQutbiJC0beC4QcK6LmA8YtN9fiAH4bAGAqBayAKBl8lkwMKwLaDUBLQiI81RSgKvPmQHpwhJe+I69DrsWtwAgVOiwWaDOkn/s9aPvkwV4hAAgkxOQNDIgok3GabK3SBAa/REJX93njDkYn1fX1XXXM/v4ffRpBSFnEm1hEBDz0vFsVvKs3j5+VQBgLWHKnk88qhJWczEAOQ+cKAGe9/a7VYKmxh+Oke5YHZTkkWu/L7JLJTDqbjXdqxautQnwWiKo7a4guCGh9Gcfewcrkt7znvdIz8qTRPxuBK6o7PADFrgHIpddcomWB5K6qw69llLORYIVXjFuQMcLALIDmX0+lwzAMABotf8sVThSR7fBDgwWYAfDjYNWOUJAYknHUgakS1at5gDBTILrMHuKthubnOIglMlk1R040yiDg4Oya89TBOCWLl9BKv3WrU8qkMTgwSNzsLOrS1lqrstXAGYAALHZjAi0/6DzZz/HnQIAE42q6xhK0cCAwcCOARqlmwgAV/SsYAYcRV9gLHZ1LKZ4fWA0VOC4iswk9OWQCclNjktXVxdBH5p1VDxmJqPJmABo8Rxlv+F4YLvt339A9u/bJ4fGoCOYkFiDgmrlooKSAFhwPe3pFLUTC1Njcu+990r/3l2cQIMSAqgyAya0X9lklbAwxrU3dy2jxmLz4i5+v1QOCKr5Toy/A6Ud/cp1IgycAGBhQoN5B8WJHWGJtF/2CJZF3QiBsVhULe7RDzERJtMNbDeAngBReY8xUXnqnot+A5AWNpIwZ7ETDD7T8uAx47KbV1MOzzNGA+pqjbYAaAu3XgINxiAErpYIoLBPtFPfQRXFRlkvJmLcG0waAHep5xfR87dlxgD78O+hoUECghHxOQA0tzSy/4KNhM8zRjNo9NAQA8ZEIqZMJACnQMoMMxa1tmQ0To2THeoEAEtxH01Jo69aQ8W8ugkDxEAbdC1Zpk7WiQTvC/p1V2eXZNo6+Ezge9hPKpWhG7N1kcwf6iPzD8/S2OgYfwuAL5NtMu6NcFmNsv3R5rjXaAcwXlmeXwaby1GwuAmlyWBIKgsQLP6YiGzdfVDGRwbZj1vTiRMA4PFEMM/zb+sBgG9phbt2RrrGdhymAQhAvTykC1yvrOOKH4UWoCuZtJadoJ9g3Eg60MaMSow6lXCI85SRZNzi/EqC48BYQbPiQRrZ4ogMT05zzD0wDT3XsngCADAmSRjvAAB0VMtz3GmeYdo5rhQjOs4AmMPmG5e12kzxkQKA+F4Y8AsH4xqs40qVKavHmzvrXAsivlQYgLUaOpiDj2aLYSaFXEKI9Rf+/UIuwAtp+Cx0LgstEBb6vV3YhANLzp8msYtYBvOZBQC1byJw1D0jbrEMwHDfOlIAMCiV+Vy0iJYAn97uzgIAY0FJ3bkjGpPWMgCnTTkaKhWogVtx+DpRgoZtRaIG+LFxXDIbYywTTSuDLXacGmTPFQCIEmAyc6VBE5ui45LdlpRUU+6jyz9OM7Sn5Gz5/vevkzuyHzTPsRqYZf3H+Pt/+x+PSblckk/fnuK4V2g4k3HABZH/kNe97nUyEqyT2277ufys+Eb+vq04ycTEq079IRl+nZVJagg+FP8jfn4woRqGZw18VTZv3ixr1m+QBx54QL438lY9vtGyKxmX3nrLZD9QCZqKcQ1OeQosRn19FTv+1XRkPHfYEoY5GfEPUa/r7se3Eohw0ysY95SM2Rc08dCeyqvEpr+HSy/Pt6aSrh4D8PHyWwhg3Rb9XY03pEO1jX11PV7q3cv2bZM+ai7vH1nB0t1KMMG45uVtd8v5558vjwyeR/fcR7LK7GuuKPC5dvq/Zd369fLqDQ/J3Xdtlb5noEkLt812alMnE9MCRZULVjXLWWedJRfc+gatKgnaFJj10wYAtCWOCngeDQPw9NNPF2k/Xa7+1Kfl0R5lAEaDca5PNgz/s/zWb71VOpNN8tCDD8nX+y9gnN04/TN502++Se669R4SAHYkrtB1jzfIdcNnXv41Vh79x1O/KY89/rgcan6tGTOP2Uwa9AAAIABJREFUVcPO3MUF8JfG/EECqR86pZWJdEDA9u7bcY5AUJWrXNPRFvhT18i6zSUHUJtQmqtkGL+tp8FWyzirPZ3IEUhgzXkJhkFd8YNZkj44Xrj0Fr/Fc2S1Ae2+AKKplp6VCjFMOgMAUu7HrN1qqw8s44/PnTGZrLYhHN0x35j92vWuNQGp3ddc12Z/j99YQgcTRWXoNyvz13UsWDmbQYlrHxsfIwCIeQJrBB13ZzSH7D0hMAkSUagPHF3vQcHbjNzVXL9daH73F2AA1k9omnGvDgNQSSEROQEAzn9HX/wMwBAAePmll5IFwQGyDgBogxBlxB0ZA9B2Yj4w0M2gOYAy6moBQIAblg5sO+Fct6A6ENTYoFskO3xMq0HAAceU/lpQEBmk2gUSvgcAkIsnI0LiVQIOeF2LlxK4ijsJTiidy1dIa1urlEuKlGORCOBtYGhYj+UHBHOWrlxJQOPxJ5/gxAiABNuuXbsFoNvYxAQzlolUAwMuCj6zDEv1/lDqynLHhhQH6IrnS2dHJ485OjYmQaVCAAsAIECeTLpRurq7WX6L8+jt62WgsHTJUgKA4pU5cS/p6tQS4ECNWbBoBciEY+I3h/r7pLOzS9rb25gZ8cplBpzN7WBtJcQ3ACDaa3BgUJ56ai8DgOlKQZkzBOECAoA4Tiqq+nUtqbicdNIaCcp5uf++++TArm1aWlIqaHmpAZhKEe0rfkzZe3CRRSDR0IyS0rJMTatphESTCoZOqMkINBsweUALD+0N4I4MxIgQGMP14m8w8PA7Nxonu61Ih6iKZOicPAO4WUcslEThPNAOZKCJ0HEZQuTQgATopAYhKE2J8VwAkOH7mFDANESAirZnWXbfQQKDiZhrbNkV7MN3ce+GBg/x39aR2D4fnEQ9X9KNGe4HzyLuP64Vf4+MHGL7YAmBv9OZFBmqoPojkIzH4HYVkdy4ug7HYmB3uOKVi8r8qwr3qoBvuZCTp/c9LX3795JxkUkoc6hiUhw4Dn6vOmhN7MdgrDa3tnBB17NiNRl3koAbXJqu0XgfGpa8LyaVWxkfkc6ODgbROG+wpliinFcAtxLx+QxAmwptbscBCz46EbdqIoPz6Ohs5311XPQHMGhduf+BRyQRFTlt40ZpSrgEAHNOgYGOloafcAE+2kDm+fr+sQKAxUPjmmRx0jo+ACWGm2SDmtW40IWBwzZKEEMAYDSqgRHBQJTyVpJk+06UlelXTigDY3B8iozrfRN5k9BQABBAuM4ruvCdjLYzM8egFMZYzwEAyHmvxqzAPjeBr9cdNgHRwFxXVvW0/04AgNrjwQAMa/7VMjbK5t7Wez6OncGhe1xogbDQczkfAMjrM/IWAAAtu4NlRaa8zQKAWCDRVd3oAx4pABgpK6MWACDGawCATNx4ygCM+jq/E5B0INmhzycAHLw/XShxvMc8DqZ+yXeZEBwvqZFaKrtIGa485UCeawCwdiGPhAE2awJytAxA35R0zmgf6h1dUlQA8GMr/5Lx6G45mwDdXU0fqh4P7dQe20Fm2O+1/isBo2sHz5QHH3xQ9ueWc169+pW9nIevu71f9u/fJ9sXfZDtBQAQMUVH6Wq59NJL5eRsjNrQf33Hqdy/BQDf03GfnP2ys2Xbzl3y6JYtcn/2ozqe/AoAQPQ3CwA6wTD7xbgfMO4oRToMU1HXKdYU47kGAC9ZOSyrV6+SJQ1jjIfv356kjEskOi2nnbZRXr12G5mW19zayHjtwdS5bC8LAF7edq+ce+45smjyn6StrVWkskiZrNKjiSlXpXIWlYd4P97w2Pu1csNXKaLjBQA/1fOPTLB7LafJnXfeKV8d1BLlWDBOQPgt3XfLK668UvY9sl1++rOfys6VH+b411a5gyXYS9qWybe+9W15VC7gPNeRhnzMqPzja37A5/qjN53C8z2YfuVLAgBcaHwNAzBIMGq1gYIv4bG7nhnIwhIax1cCXETcYkpjLTBn1+lkXBuTQ6sLCFAP/ZGkiophNxunYNsWYbCOY7cx9OQ4bOIKsvCwrqsBAO26BscAk6/KKjTrcPw91xbGCuxv0S+xRiMBxYCVWDuEmX9hBqDFBLAGHhjoowQXHYBfJABguK9ZoJn6vXOatBqTogU0BKMuJLAqZACi7W/qDShdNpRZo+PNCQbgvEPAC54B6Fe8gAh2ROTKK17BwYniz66WQtlAK/xwayBoMh81JSG1nQ3rejLnCDJEq9kF+z3LOODDh9LFGjfghQbYep+HQb3qoGJ05fRB18HIasEdFkgHGmBSgNRxpVzyybDrXrZcuru6pVhRphiCL2QV+noHCLytWL2KrmvQGAXQAgc37GfJ8h4yz/Y8vY/ae42taujQPzgiO3Zsl329vQQo3FiCTCkAmRh0wfLDRH+wt59AEdyrtO0caW2BBmCFEyzKDlie2ZDiMRsasrJq1SoZGR4mmIL3EBBDJxClxWD2YVuzdo0Cjw5K3tQ5F6w3DJwIVPqGDpGRtqi1lUyXhBPhNTcvUup+Mgtx6L3S2z9ERiOANWx5Dw68KIF22c6lfI6AYTrqyujomLiFaTn/vPPEy03K/fffJ8/s3M7fFcrTmrUxFAMsMDhRpLIEkJo6l9KEI9mySEt9posElEpo73xepqbzBkBGea4nLW3NLO2FqQXdYyOqzZJwlYmHf+M+NaQz/Ht0ZJTHb2tvp7YK7inOn2UccMWNRKS5qUlZPsMQrAaTMksmH4CAhkRKRbZzau6BclpeT77ETDAWXGhn9CU8F9DtQyDekMmw3SGm3r5oEQfbvr5elg/j+gDaarmBoyYhMFDJ53kO1pHLTs5kQhTgPgcHrjJBv4aUloQDWMZxUHKMjaxJahwqAAEzE/QTMBYtEILveYW87N+/Xw727uU+WBoZiYCXwLFAGVLKWMX1OIk4Acfupctl0aJ2WXXyega8iXia14/PqRsS1Uy/4xqTEL/I5ykNEwb0d9F7ZvtVJdDAAc8J3YUhYmK0TPQZto7f+r4F8gGM4/tgZuL6165YLhvWr5MUiFaeyHB+TBozYHb61HscevqHcs0118iov1Y+ffWn1UG4VmSQUdxCI9T8GW5HsFT2RTKdqC2Xzg98lIF2wWvgq+vO7zK5kMvoQmf34v18dgbTtlJrMMZExVvalAG4dGQHn8ESXIBjMcmP55m46Rsf1udyIsEFcHsjDIJciVYmtIQ9oVnvSC7HhJWT0BIXzAfar6JMzlTcqDKOposyPDIikXQL++dYvkL91WdyCQLVEZni8RuySWM6kiLwUZYGPoP5iDm/iEoD2HEeZiM6X80w0ywQw3lNlOFnE2n2ftrzRJIgHHiroLbSXdC/HFMKZ/vRYRqA1es1ZcAmELfzd9iZL9yXeG5mvuXzbUp47DxrP8P7x7PZBJ2CcPaZV02f8GbbjI+sYa3x3/7MggK/R8KO5xjRdtNzR+Jy9v7sWVsmnO5z5lkF8y8cg9R7iv3jvH5rtnE8bcj+bMYxsMQg5RGPqhaTZbUgwROO7WzpHcbj49kaK8rIgQYg5rUzFyuD3JYAo39z/DcMDDDhbNkUy7WKJdX+KykDcBK1v5jXDJDuJlSKohR4TCzmvWnO12DEY353DEOt7jXUuk2Fvsh7jvL9OgLqOlBo+1SMC/DfDarbqy0BrpZqHmMjvmvZL7hIHa4sYyXFXv8M7mnMuAxHokNkbrVG9klba6u85WxN8ENbEO38WF+37NmzV/b2pnV+jC/l5/moAoxNUw+znc7pqcjGTZukWaDpPCaFSINAm3dX5Tx59NEt8ui2cW1n+3u7PLBaj3W16hdyUT7GhjnCny2k4XVO0/1M8J7TPSAtzS2cM3p7e+Wu/a3895Oli3mktPQzDrq4e6+s6OmRdY39WhFRjJEJOJ7o4fe//vAktbHHoxs13i/18feZwh5qg79p0zTXSa3eAS0lNiXvvm9HHMMQl6gMjwzL1U9cwPvriyZky6JagrbkPV0+SABmcXyA8d1vnqFVEy2Orktu2drJhPxgTpnri6P75PRNm+T8ZXu530P5PPvVVDEhYAa2rHuT3HHnHfLLbS283wdSShzomHiITNJT/Ae5bty3+2ECn8PFhJx11ssk0XwhJY/u6u/hWNqfaOV5GlPrWQyrI7x1/NpC9+8wBqDRlrTu5mQWkwE493Y0khC1eoDYY205sNW4q3eN4XnL7m8+EHA+F+H529FqAOo6FjEx/oeGuM6VGnfzf7ICIdejpb61a3w7n1pAkPcF5CAjm2XPw37PgoL8njWxCcU3tWtxBSR1LaVtWj/oxvyNeAtVF3j+sFYJb/icxzXzOSr7gHVgA3EDcwg0+Pv7D5LZjLmi9nrDf9dq6B4NGxDx49FqAB4GGlfdx2fGUQvkhtv9sL5gfxcy9Kr9js67aqbJEuBYXH6wvyyPPvqoDDas1jY7AQDO+5i9qADAV77iSh2UCVxE+WrdrWrFOY8GAARwgoFQNb804K4HAIZpxcgAzLXVPpBzfWdW8I1sggE0Zh6KGQDQvmcHBx3A3Cr4p+cbIxDW0tZOTbVCySegArYe2mZwYIjMuUxjluYcDelGmnMApAFw5sbibNODff0cVJx4UhlNfkSeemqP7HlmH9sGCwJlqkXI/Orp6eEEvf9Ar5Z5mkUoxMOxn0Q8Sq09DFwMbBszDFAwYK/fsIG/hUbV0PAQjw8wCWBWPqcLUlwT/o5HtGwSA5J1owUA2HtokMDbYoCG0zkpT+dk/foN0rm0m9qDE/lp2ff003JoZEIBoUiU7VYKlJGYSGkJcD6nLrOt6TTdV53pnJx51plSnhiXBx98QPbv2MZrzpdyvBYAgFi8Wg2leMsinmu8qZ3XEMu2EpDzKr6ai0TjBDotAFgqKYOsubWJ2oiwh0N/woKVTMp4iiw8sPPQPo2NzWSWAQDE8XHN2C+uGeeBzziZeD4ZepiQYM4CMwCKMAceNVpsmFYuFLl/rCExsQIAbGltoTYhAjKWEdNuflRLtxNxApEoxQXDEZMRAnOCig0AzTTTBwYhyl2TcFrOTakTMMwKHId9DfcP1w0AEOcPJiQ0fxLJGAFjAJoAJmLRiPY3k2nD3glWGudhWxoPJhQH+kKefWhg4BmCw5GSikpHRXWhACDacwDAncymebyVJ61hezUtbjfZPAX6JBZVgNiUOjqOjgvJmF9lslJzykxUrhE7dqKOliAnFCD0UPLrUCFKJ3ZXgUi7Xvc8BARYhOl1AADE56ectJrM1gyZi46MeJPS1txG7cMTAOC8c9oL5MNnBwCcGooQXO9saWJyJFIc05LEBmUOy9SUlFDC6wSUZICTu24w9XAlz4CzImNTeQKA+UiSbtyTRZ8Jn6GgeRYAmMroPBBLQH7AlbyXYAZ+WtLqxu2mufeXEgAYBvnCYOSz0ZGeLQBwFvjHCf8EADgfAIj5gfOC0XA61nvZ5BcJoAEAxPO2eXFMTUAMAzDA2E7tXR2/ywKGn4J8eE6r5h8GAMwbd8eKozGU1arz3Qif03xliovclpYmxle/agDwy4cUYLMAYGBNL46xAS+TazgPTrlryDjui5/HPQEAJPjgDvLvTHkX27G7+KC0trVJpqzu5rvHVMKm7KzX83JU0xoAINqvs7KNf7eWnmSiorthjO1WjDQwlnh8ajMBIC+6VCsKIub3LxEA8HVr98nUVE4yoz9n7GjXHgfdzWyXB8fO5isAQGyrKnewPbpkJxOgbklJD71eO+PHx2UN22kkcrJK5FT6ubDOFp+WhoaUnJp4mKWKrf4B7gdu8tysZqGvpYuYfxCHXef8nn4cSZjnYzYA2Oj38/4uyYzyeIunbmWSI+PtY38oLr6KlSv7hzWRlcg9xv1vbNoiK1eukqbuLsZJuXKS0j7f+cUw463pxCU8390RrcLoKT3BhH7+gX/mmmhxs0Opoylpoq74Lx9Wk7yB7OUESvvi6iocr1ZwHRsQ/FwDgJadX+/xPDzRNDuhdaR6gHb/zwcAiPUN1ol4nqnbjQS9M1tyAICg1QS0ppHhNrHgnl13hxNutgIvbO6BNRC2ZwMAtOt2ANZY+3BNg/WeIRPhOOG1ffi8IUVkMQmMb+ijfX39ks9PkbGLPv5cAoDhZORcfawW7DwSADBc8VhNuB6WpDJgap0SYGuKEglUQmDSUXPP6/aVZOvWrTKQWsX3TwCA8yewX/AAoFcuBxDERArEAoDI4IBG/2wAgOwkFTixGQAwNhsA5ORldWSg+RbSFagHAFYHyzoOgHaf9ns6IBix0apmjWE0QCzU7Gf2w6aZZ7uvxmy7sv2iSYI2QcSlRTgYThjkJ6enCMAABIK2HEq9AN7ki0WCPbl8kRqAYKfAzAGAFUtaWztl9+7dsv2pPQwYAABiYldds2b+FiWrg0OjBJK4KIUYdKFAxl9jNisjwyMUHSYgmEhUWWXQL8Ckjowt9ol7CnYigLnc5ATvb1NWM+FgElrgkSXHQ0Oyb98+mZyaJnOtvVVdXLEvmJg0tbeRITg0Ni4lUKxNFiVqAEwMxASGDHBVnBjnfe5sadaS22JONm7cSEARYsh7t2/n8Qv5CZbyTIsCgFZkvrFjCQFAP5ogcyaWbSGrtMDy1gzdHdD+KCm1TEYM5tAvRMAPQHCmP3iSSqQ4uFcqPk1PoDGHdrCAH8A6nM9kLsfzRZCD62fJb4uWW2DSRAYR7QlgDwxEMmgdR7wCyooBokfI4sPfuJ9kETqONDe3ckI9NHKIgDIYOACM21payTAFuPf0008LmCQIuPkceRVj7tIsiViMQC0mVWoB+uogDCYEXws5ZQqmUOaMUlq48aZlcmyc/dd1I8btV8WabSbLiuRG/Bm6Ps1xvBLbZmLgGRkeHhIxGkS4ftxXy0TBtaO/dCxbSq1MMBtZvhyPMqMNwXACdk5MS7vNTUGgizZFsEyAL4YgZKa8AcdgRspVgBwAIH9fMblbZvJgFAOjFGi12VILAL84iq/fJxM5Jss72gkMx0taql5uCKR7cTdEHiUWicqhfYYB6K2Vz1z9aZUMwhASthnm4FAvNLTvn2AALtRCx/b5swMADvYBSIhKe2OKzN6Ep89NRyPK9SEdUJYCxpV8gYElxhrOCwgcYzEpBCiTqcjoVI7j8MBUhYF0rqKloZNuo44bTp7jbzabUBOgdCsDz5G8isPnAtUcLRhtQAsAWoAFDEDLNLLBGQPbFzgDMAz+IQawfz9bQOCzAQBa8G9W3PArAgCPVwNwZgQ9tqeoGkvNwQCkOY0tBa/RyLIMwOMFAFs8LNg8aZFRzqNndqp2KwBAjNXQ9kW/t9eZK3lqQAUAHm71rs4r0yz5LQu4ttgqQYKLvv/H3psES5Jl12HP3WMe/phzVmZlDVlZhe5qEGgAG5BGUY0GtCBXomFFmamBBWSSAEorUsYN1TCZ1poorNUr0YyUiQQkE3agiQBoEgARXd0NdnVXVlZWzn/+MfskO+e+6/HCv3tE/P9zqMoKN0v7+X94+PD8+Xv3nnfuOROwY6PY9ADix7Hx6jHn040NmZfqFUlwyswEVKS+MDlDUuU4H+fjTvyuJcDKAHzeAGA8lAWLwG8ToEpSZbTKzJqmEvekZsj7T4wsxEIyBnP1Wm1T2sUIM39ktfeUETxpjghItQZHrM5ZgywCS2xFggMMWjD2UapM5okFoiLLDInt9FzOVD8b8HO+3j799jwACf2vnaKEsWJqybHD6E3M2LMxWcZGkvuoGjHHC2IxVzOpxOuJLf9MmlK5cNAL2d/H4bF1mxdQuxaPCFRXE5mXFPgzRph/nlcTt9SaxHWJJVQA4MYWWkaxZwFDvDfoF1VolZHRM7ESL1LSH1clrjqMhRk6GhyYSr1u1pOnjKd2+3smHo9hP40VYtPcuMj3Z2LWTA8VK2nA+2hPpAS7GkupcG8iJfthNTY1MN9r12WBP+mSUT8hsx3ey8ogPls/WBYA/C9+ZpMxtedLEbgyAJXZXBalqRZdvr/NsMBy7HB337ns4IJOvEjzL/+V0x7f6fnSL6EzGovMFPJLja9VI0/3V0agGoLQAMdx5Z0CTSefo9uGGrtQCsxhdrsVDkWgGMkAObYa+g91UmH6YaWWsPiKv+lnMgaW9y3EdMoAxHiG2A2SXMg1Jd+fBULlHZwaYZ2XAfi8AcA8EKusTBfbkP/P1wDUe/QtY7bnS4Xc/3YvzABAjh8rBuDcqei1AgC188vP5UqAse+rBABdcBEJSMYEtCtPpQO/jVgUeHjr1nvmxs0b5vhoZJ48eWxqjRY1VbYvihHHOBpLItfrmfWNdSZmWDlESRUCWmjVKBDHwcoDCLRhbr39Ps0V/uL7HxEcBLCIQQmTP0pz8RNabsOxDE4ixhqYQa8vmm/Vmuj8RQIAAuzCebDfBx98QJBIzwvm06VLl+kkPBnBubViNtfXCcoAyMELTtDruGfu3//M3P30U143wcjuWlbiicQVITg0Y4JGU4DDumjPdW0pLSYTbL51/zUT0amrW8SkNhmwdAUutCgNeHj3rpTkjoUBCAAQ/SYOPJpEbF57k/cHN2BqaNU7BIsBAAJwNdUgcy9WIBPHuXLlCgMWMOJotoJVoTQ1zVpdRJwjiOAOqZlIrbmRBHBYJcfEsXdwQA0dXDvOVyF4J45yAOzicEKQNo5Qdjvi/wH8DQ6PmJC02w0xKRlLCTD+DyAKpik434PHDywTVCbhN65dYykIghWUVGPqAlCJoEonXZboG5T3isMy2ImtekNKiveFDTocivlLtyu6fzBFQX8BmIHADYxFvsdZqZoA9Hxfk8SEI9F+0C0wEROB/u7DQgAwsGxd9HW0+a07t821a9fM050dKdWtVdjvAN6ifRH6cSJSXZBASlgUBHRBDpnEwcCSyRj9GCXA+H80FmDPBLJggXcGICAwGrqB6X3a0mustuN6tjrCwG2SkVkxYcuY2++8a3wEsSsAcO6k9sX48GwA4Oh4xHH0sS0BfvRANGfXGwDIO+ZCE+9b21zd6PInxkW8/8NePxsb0G/8ao2SDHGlPgMA/vSxsL4nXo1Mj15lfQYAXFtr8D3rdrbZT/eGIBn2XlsAEMkngYFcEH7e0l/tg+cFAJMY8+0Uxc8CZVv6qYkexk836XteJcArALAcAMQzVu07z84vR4OJLBIbX4CvelMYtJOQwEhs49LICPBy0OtzPjsYjjjPt9fFZXhtXdznmzUBBMoAQCzslW1cGLMfaiKeZ2y8aACwkgwlMbZAk28BOGW8jyfHTGKhgYd4oVafsJ2wwICtjQWKcGLSGPrRFTNObYmwBe4GFTGfWw+lJLgei/QHAEDERIEvLp3jUPSOXzcAsB4KCA5gC1IyEoskZmiEqT0dOWYBwLqZMP7wjXwH8T5NSKoCnKJ/cmwMxnweDRv7VCPRyq6mhvNOEQBI6Qnbz0OrJ6froHkA0LMLR0Es/bgaiCZYzWrAjKyJSs/rCIgSDxmnbfl7ArTX7UJwJON4CPu3JDXjVEojPRu3dcI99p9KfMiFrYNhyDh5f7QvMZ0RV+qRWefPsQX+XiYASICrImYrLgA47/3Pv886FrwMAPDs4N4yEZplgEH325YAI//A/XKBvSqMUo3JVauWz5LEhkqWj7htgVhKGdruVbjzvchqLQcAav5NsND2dcUeZOFO3k/kRwAClejjmoXkn6H7u2gRom8nfA/RBn/1V39FFuvNm1Ku7t6f2yby/1kGwGlLgPVayvrZvGtn+bdTAlx0LOqDOmXT2T6Kb+RIFvn+HXjCqOxVunyv/+CRWQGATsf+0puAnIYBqJ1ffr56ANC9nnznd3/HQIoEhExAOLJy0wGobLCUz/EC0bX3+tuc0Cu+uKyaoCKaGNubBFjwMlIEPoIj7rrpD0dk/DWhy9ftmuEIAOGEgyPYdQhkARTefu99Drif3H9ofvCDH5jRJCLghePhHuik1WiY3f1DAn03btwUfQNbBnP50iXz5PETmmyA0QQW26NHjwh6wU3s8aNH2eoOAgsAWwBMnj19bK5euUIAkFpjXmpwLHyO+7j7ySfmk7t3ze7eAVfyUNaJ72OgRCDUm8QEwJprkig/Ozwku217c1M0A/b2OHi+deMNBjrj/jEH2rbvicvrpM/Sh73Hj8yPfvQj09t9RrAzji2QavUR0krdXL502Vx8621OAIejmPcYVmoCrHlwdPJNElR4XAJFFYCn0OITdh5XLK0NPH7i7+2mBGbQEMQKNlh4ZBBYsxCU74rGoDAEkKyLgG9A0xcE0GAAVgKfzDoTS4kDwCkAVUOw8+DCp6zCSNyDaTwQBKbTWePx7t4T5ifW5vF99J2rV6/x2Ht7u2x3lOZClwn9BRsYi73DI/ZplCrj2tE3yUxNUpYeDwY9ToZg/skkICXruD5McmCAanmDrDomvG6WpceRGRzDvThkYkRXXU/Yub3dR+a4d2zMWLQRuw1ZiU7DCa+n0+6IiPuWaLx0tzbo+FtvNtjO+BznaLeFCdoLx2x334OrtC1jwQo4nyFYBVLSrO8zdRwxKdsShTgRkxgA5wAXFcQG85IM0lSdyuBQLPeHPtGtgzHomwb7c8Psx8fmP/ib32Lp+goAXCaAfNX7PCcA8EmVgJ2fQPusai60fGpbXd1eY+l615r1iBu4JMFkVFDOomKCRpvv2e7xyBwcHJpPnx2xlL+f4L0JjPGq0r8bMi/UGwHnk04bJccdc/fxEc2hDkJhxI58KeFCyTuBctUAtCCVrmwrU0ADkPNqAEJqQUoGZ0XFSXi1YEH2M6cDOA/Mo0Ouo9kzA6KdU/+Os7gjqF4ENLoahXpu7Kf7xjMagFb/j08A7n62SsC6yrvB8esCACoQhBgAGzRoqX2JcR8LLLZyIs80VOYN+ud5ts0YWk1TBuAvXK2TiQsTEAIStgSyClkRzMdhwp81TxYre1aD89i6/nY3JX45Hk3M3t6+GUWxuFxyMSgxjW6F72F3a910uh2z5QNAmy5eFkmkAAAgAElEQVQDu3Gj6GvNvz8thdY2yCdsLxoA9DO3XHG5VddcBZYz9ktaY7wx1RMTQGiqQTnheBVEwkSDuAeOF6mGnzJGrKYhtKH4/sWiaYglPcQecC/m3y3AM7S6XeV95Hz95zx9j9dZwg5SbbW2XUAcWcafnq+R9tieQythUlMtzCQVKRVlYloTGKlw8E2QSlyqz2nTShMBhsY4OrLalQrsTfuVJPKenzBuU826DLi27yH1hNn+tk/nTRLtfqr9j9JhAk2eaAPWMtOiGv8eeJIvTXw7Ptgx2/dkLvQtsOelkfQ/yzzU99b3pNQ8fz+Km2ABWo5ztm0RA3B99JBOrn//g3XRvq7J/Wi7ZQzAkkqOFw0Anhgv5lS1FbVQHpxavhVt/AS2HCoVeqIBiJiZhh9VLGBOq+A0X1ZAjvrcgejGu+Ac9f5zRpsKImrZr+7PnwUagArquQtzqv+H+8vHEwr+5T/j+2IJBkVAGo6vJhk02plMzOPHj5k/ozpte/vCCe3fKSCqb+Ds+DULDKNty8e3ReBf0bN074MxDCu1ZvX/3HbI3/e0rVQDUs5S1M/l+YgZKRiAyIH/j8f+CgB0HswKAFxgAoK2elEMwHkvCJMnrJQB4fd8AiQ6OMn3FgOAevxbt26ZzY3LZGpsbl4RQML45v0P3jcbWxtcQd3d32OpJwZPiC3DmwAaeTBVwMsFxhIGTQwyYHYd9kdktF24fIWmHHCxBQD4yb3P+HfsBxAIAA+YggAAAbjBmQjAV98y7K5cvERAEQAgvod/0AAE2PThNz409z+7b3Z2RfAeATPo+Nh2nj7msVHai7JlAIBXrl7lteN6nzx9ysFwZ3ef2npgV9HVF66s1ZoZxIZt295Yk7Lj454AWJ0uj3+0t8P9P3hXNGb6YMuhhARC/MOhiXr7fC5PP79vPv74YzM8wAoi2BgTnm9E04XUeLUmjVAuvfU2gUoFAEe+GJb41KvwWQokDL+Y52P5Xppy0Op0urxWMACgd4LJBExFTFT9wZBAE1iQeI4TOAe2hNWIxJ3n8Dxqf+HYmMQADFR8MA6xOp6wFAkTGVZsNZkAQxP302nUTe+4Z8ZgH7REYBcAXbPZ4f6fP/pcmI0492TCVSdoHD58+IjPn2USFTD5uubylcsE+6D1c3x4mJ0LSS5AaLQ/+gpLTA722M6NhrD6CABurLNdUKp4sLfDv7JMOYBzbsjrAUAIxmk0xsqYx5VS3F89sKWK+48JcFQSSQCqcFeEFuNkxPccbU7AwwYGo1gSggoCBguO4hru3Pm6eff2u2YM7cTB0KSpAB5iQgQQNZASL5ZwRdl1KgA4HXhtAAITEbiNWdcxmH5w7IGKpHV05YRmS4g7FZ/HbPvi0n1kBuZv/ft/y9SgdbJiAC4fR76yPZ8PALi73yawF436TGC6vpTqX94UIHt7DQY/KK8fmPFkTD1N9BssQgBIxviE/g4AEOP/vZ1jvh8DTWm8KgH1aivl8TqdOk2Mmk0snDTN/Z0h38dnkk+xBBh9GKEXxkckdBrgaQKP63yZACCuqwwE1M/KQMAiGY/nCQIuAgBnk5hpZ80DgCeDcWsoYkFA4Bi66CmBsWznNQE5e+qrUcz5AJQ8AJgkIWMYuPxqDCXR0ux5XhQA6JYA4/wAEjgHhDD7iKaAYCrjfb9SFeOyCeK72LTWNzjv9UYR58+jAeb8gRliMcvzzPrFNt9vBQDXTZ9zjQsO436lf3y5AED2x6wkSwXz7XNbAgAEe6VimWIAADl/agnvVwwAZMTEEmABjJYFABVYAgOc2wIAcMNWWShzbxEACNMYxsV2/HmeACAOWc8AC2s2YoHN1wEApAxSTRiQLgDIx3RKAFDnPQJC5ygBngcAzgOIZoCmQpfXRYHZFABEHsTF+H6P8Q3up1qBQV/AxU6daTguou/5wsbDNQAAVCBQz6iEGx1H2d5amm7xApcBKCW7siCRLc6RADJrrJUd31lQVPaefuaaahSBWvo3PXamT2gJPMid0U8AGiNew7XlDcD02cs5TwKAbqxUBiAX3cuiJ6bt4373tADg9BlZI7gUzuGSt+WBVewLBiDyXmgAIvf/g0ee+f5H3zdPm+9IfBAU+zQscy+vwz5fegAwmkxS1sD7Hl2ANQlH8o1kXKm/7PTOingWDDsrfGWrEa8aAORrqoyyrNxnOQAQYApML9bWLpinT5+YRh1OqkNTqTXM17/+dbN9+SqZUT/95BOaJID2DgaJbzUUARru7uyaRrtFYAYDLdyxIGaNQDSMPWr5Xbx63Tx89ND82+//gAkfafbjMVl92K83GHFgwqAEoAgAIF7Ya1fExSuOQoJ+YFkBuIORxDc+/NB8/vkDc3B4wGOBCafAVm9/L9MYpLlFElMvD+fCecA+Gw5HZndnj6tDAB1xPpwfAA5W1rkaVKsScDscjciWq6MsLorMuN9jYH3rxnUyy8LeMTXyaqRax8Yf9ziJ7D95TA3EFCWrtZoZjAd06xvZQd5ryf2vXbvBAH5sqsKwSwBAxsaDWU21ykBV9Q6U6YWBC3pe+AdwC4m80tPhoovjxGDMNZomqFZY4opnqatb+B2DI0A3gmqHorcDQBL9Ce2O0iRcNxInDSTwGRiA+E7FMh4HvV7G5kT7wXQE+z1++pjmA0q//9mf/WtsVzjuAuiDKyMmOeoiWV1CMACr0GOBlmO/LyYjE2Ew4di4x8PDff7EvYtupDDd0DZwDj7uoc/E2TWNJ6JfiQ0rPtAA1BU6rgwTUI9N/+gpS8rTMTQkK6bmJQREGlZLhCArSiDt9bTWLaPJBgzoawCef+EXfokagcejoQDqScD7QDk8GR4WxOU5ajWWtuOfbpWKuLTC9QPsSFerg2OYjVuU2cKghWU2MfsLTG/YXp4AuOO6MX/n7/xtAygXAsh76gIcv2e+Cxdgn6/IGbaVBuAZGm2JrywCAIem2+mY63s/dFyAK2bSFymFJ0cCkO8cdsQ0x5oUNcyE78RlOLWvrZn1DTHroN6oOmiDSVqDCU2V4x+244mM1/efiQvxMJb5EiUieM+qTWEAX764yQWEWk2Y3U97nrit92SOGvnC8qX7tS9OrJy/sCCiOpjsxzJ/qbbWi2QA6sMoAgFdYe8iENAFAHU13g2gz1sKDEkGto/VYivS+3EB02kALMlFnMoiw8mA3GqonREAzFgMC1wLzwsALmKoLXqR8gAgmDwo9cEc4LbLiwIAOzEY+UmmAfhzF1UDUJhDfh2mOiMucKJN6/WmMFSSGufzA3w+HJmjUBIYxKsE/sYh45HD8ZCfR6nM6+sX2pxHu2D3ggEY7fF4LpCM835ZAMDAusOmvi31UlZtKhp1qTmyXcACOokFpqy2U+LJ96AxJ4m4/ObbhLxu2SVjCyxmzC6V0HGAE1mgmAUMtP992TQAkR6z/yu4kmO6epbZHNu/V5UBaEuxI09K0H1fYiohHIAhJyZSviel1SbV5zFbap4llvZ403FNJGyUwaf7KQxRsQw8+E67GxiaPJ0ih/b5jWx40raxjTI3Q8u8DezzHVtXaD+R66/bE0LbEPcVG2EAZtdt+1XFfn+i/dOW5r8sBiBcgD9QBuDRkfEDiad13APxQfr7THNlv8wDcHQ+xKJy2baojPesAGDpCZf+YBo/MTdGWbtdLBGzxCq16hUAxLhKkMhW05HUAkNFW86rQKDur3q/ihno9wAWKvjHON0TpjkkiZj3KjvfAQBdcGr6eUpgzj2Wav+hCTTfz8YfB0x0j6eAoWqfQ3cdeRv0/9T0pMjdeQoKFjMAlSn4vAFA9/FyjsoxAPmO5+IZF5fRGBLjERfWUinxz5uk6nkqgRBD4AKMuOD3H6YrANB5CCsA0A5+ZeAf2uo0ACDYEmrasejlKRrr8oOFduxZ9p9OyNOV/PyxMOABPLhwYZtaenEUkGk3Hkmid+nqNfO1r33NtNbWOaGAAYiSXwXtLoGt1YJTWp8mHpMoIliD6wCwU2utkdF1dDxksH3p2nUmpH/50Q95HAxCGCyxP80jEmjOQYekQSZdNJZSVgyeBGTSmPuxXHhnl2WqKFEG2APXV4BZKFUFCMhS10GfTBQASwiwo8mImnxbW5t0QcI14JkeHh6z9BjsFlwLHYPB6JvAMWlo6u02S5aPANoNR9TIw/fiMZh2FdNt1kVjYTQUl2SW+SYGWie4fgCAAH1QQoHBfISSUJTrqph3rWq6na7pXL4uluyNLs83iFO2rV+xoBc0A8n+q5p6rU6hYZbbWgApmzjiWEpFqzYgVrt7sg8TPgOdzLJyYZhF1Grinlut0qQDjDsAcbWqT2ZfGNlSVgZ9gRmBVYmS2qpoQQIQRNuh/UWEfIvXt3ewRyAP7Y3PP/zw69RgxEpUv9/jKpho+XUJ7uJdwvNb73b5PTE+sawNrFSDPTkc0QQE94PvSQn0SDRdULZCZ+pjnh/nZAlyEprjI0kWOOElFnDgxJwaH+XvYAqOD3mtB0/vs09BGxBsqA40+ezqnmowsoQME7wt29V37K1bt8w3v/lLXFEahiHvq1HvsK/+8Z/8MUvacU7VJMSYsL21zcQN58RzabUEzAYQD2CQ7FbqY4o2Sa1W4QqmBNsi5C2rtWISAwCQK5iJiGF3r2+bX/u1X1sBgEsHkK96x/MBgE+P9wnU7R+vcSEBmqgYzwAAoj9skHXbMVvbm+xfGIu5Sn58bHVxYDTjGa8qejhYmCC7e/eIx4VWqbxLklkEddEKvX7lopTiB1WyivfHNborPjiSEpShJ4A53K9dVpIm0LKa/moAQLmfaVms2wMyce9cWa8CgPkgVI/1MgBAHdNcpgYSEur+JMJ0UnByGnMUA4DCJg4WMgC/rAAgUnhhhM+udrwsAPBnt7EwumnWI9EOA8BAZn8oRlw1C7wDAIQ7dx4AHA5GZm9/3xyOJmImBmY7TOg80VUuAgCVce4C1F9FAFDeZxlXzwIAut/PA9tfRgCQybQOcgUAID6KrAt2EQDIcmsF+l4zALBhkURobhL4y0qQLRj2BQMAf+f9NS6y+/6YsWARAFiUw35RAMBlruN0EdlsCSgAO46Xw4FdkPcYT1MOgvGG5EeunJaCXJjDFQgEWSJ7ZSxAh98VA1AAkKYeKIn3hGkOsyXV71PwzgWl3LJgBQoJ5Dp6gpIvy7yuoBbO7f6N77TDdhMQzcYCUUQDECzQoupPiARTSZQiINDkxgUBMyUvd+eT/LOZh5cs+xwVAHT314WCxf3FVkilcp2z8mjTI1YroUg/+R0SJf7F/XhVAuw0+GsHADJZoQuw2NfrRJ4F/g7dmYGwTbLndVqCFijB8H2CESzZtCi121HB4NIXHf+fotXlR8+j3e5xXfCPL33OCpusIDvD5wMUDHgATG5cu0Etvb2dQ9MfDEwUwnwhMT/ztZ81N9+8aYYoGYXenF/hBHP//j2W6t56+10CRY+ePub+cEMFUPfJJ59wgN3YusjSw8FYTDbeuPUWmSk/+eSuefDgIfdBGwBcofabXxXNORodNAkq4Z62LGOvWa9y4MI14DxA60Fj3j/YN48ePuLzVH00Ajeex/3bzQZL4KBlc/XaNbKzcAywwXAND548NHu7uwSWAFSKgcU6TUlwnrVNKTk9Ho+4P5hpAN9geoHn3KoK8BIPxYRjs9UiIOqPByy5vfeTj3lsMLGw3ygWncSRfS5Dv8LEefPyG3Rmam9e4vngsglQEgATEnUwYHgcC7KhHyER17JdHfR10tLBGRUPuE6ARrjniS0hRjvj+Lhm9FkkD2gXlAvjfNDgQ6ny9vYmP0+iCZ8fgVuUB0Nw2PdNs1rjcwvHY9Ges2XaaHuUBt9/eF8A2XBCTbC3336bzxUAoDLhAMriM7QvrgH31mmJayhKzLGhLwHYA4iB/qbA4NbWBoGz42MB7nBsJHijYZ8rfgDJAAAC8XMduNMYE6M8EwQBVS9mIhXEffan+5/8UMrK7fwYJPK+6gSr7VyFYQLYio0G2+fWW2+Zb/78z5s7d36G5xtP5HtgUe48e2b+7M//nP1NAw98hjYFuC2A9CHvDQAK78UX9kYlQKl3h3qbOFe9XhUX5DqcgWum1Zay7qAK7ZKKgTi2JDriGDaqJ+Y3f+M3jZ8gwV8xAJcNQl71fhkDwjIbtpIe3/tf34IkAhiAH80wAMNBROD+af+AYN7OUZf9cNg/khJ4BqQIaI2IYQcBA2MwIbC4gPefQaVNlDe6FzgmexUEtJ55coz3amCO+n0uZFTqAuQ1G57Z2toyVy5timlPRZyun0xqZAA+6Rm+Ty4A6J4nC6q15MgCbdAOZYCtjGkL0Kljns6hpQGhrfHD/Mcx0QHwyEC0J84HrGVzc54NgfIimhbRBdOu8Nt5WEqNbJm/LUPB/gQ5EdgXaAS6ACQDV6vpq0H/aQNtMPCx5e9Pxz5qAdpgXgFEJjx2gQphtMQWs4y5yDKnVMcoY97kLlCZFRw3nXbRaypzodTDoJ8qi0FZbO7vbkmUe596v3kGoOGCiPRZPmNbEogFRtVFY4zoSZKTZ57m2z9LhnJlcrhXxBMdqz22YQ45Tn9j0+c8ea0+5vwapZJQBUzSUlPtXuJ+dSw9RbH5JApF07aHuW9k9kficqomCQAO8f7ClRaanRc3O5wPtzbWZC72DhcMYfNLrPPMoTwDFZpt2KYuwNf5+16wIee1mnpnHUczDbRM200A7Wk8azXWLNMsr5mWATd2/CxjQinHKbLnwbzJPpsxBotZUOXAn97x+UrYz9pu2fszxyF0mWOr67Qy5RQoj6GhaLWVp2O3z3jD3aYamgq8Fp9Vx3mMR4VjuT2uHi87TwZQaDvPnj/nYZAtbEyfiu4/yyB0x0sBRnRBLicVcEJDUvuj7A8m5Xm2RRqAygBUADBNRQII47dIbYgzfUaMXHA9CgJNtTSFfV62ufu54++0T+iZ7XDglPPqc9YxvOw8Oua41+aCT+73ppqgjgagMvtQgTAaiaY9KhgofdTk3I14m2ZCGMtgtpRbIMLfme9YbXWdu+kQbnUBhVkIaZ+ps27VzgtgALp6fALgTeVPpO0kVnfBPW1TAHWuOQiuD98HU88FAAU0k/JiShwhvgsj6p2jAgkyXNT239zMmOFFYF0GBuq462j9uUYg+edf1E9OAwaefPfhgjzb/4o0AU+e147fFth14wQXJ1kBgPNHpy89ABiOxywBRqf99q98yzp7CQCIl3WmBNgZnEQHYDkAEJ0LIAc6urIpXgQAqOChBJei+SdBigUmTgEAAgTAYPi1979m7ty5Yz69+zkHRpQAI1G79fZt8z6AwWMpdW22u/z7jz/+d2Z/b89cufaG2b5wwezsCZixffEiA1UMMADc2l1xkgUFF+W6b9x6m8e/e++++fTuXbN/cCAl2L7HEtVWp0utNC3jxWBFtmEDAN7Q1KuB2Vjf4H0DJEFidef9O2QDgmGnACDLcaOQ7sEY5EwiWjlgxMEUBCAbAnMMxgiwHzz6nOWoAG+0HSFij+vGNQAAxP3BzIGAEMVjPTPuDah91agIABMPwIQcmFYQ8FhJ/5AA4KPP7gnby8T8HgBAMvHsswIACK2sztZlApQAAgkAhoYAWRrAvbOdMSzFYEJKRfG5gsoyCU2TGJwLhi1p4lEMHBMBng8ANU3y8ZzwbgB8wmQB0BWgEo4fQWj8+JhAE54JE40wJACJcx0fHAqTqNOlViDYdVgdYwl1s0EdRZRW9wZSyo1jA7BAWSz+D6dpAsetZqYLuLu7x7ajC5cyLW3fxn0DWMV35P8DXh9ciMH0RIkvGIy4JvSN0bCXGZxgkgdjDkA9GbgQ8Y0ACEbUjAQAC6APx/cmPR7nJz/6CwFcKxLA5AFAN/Gl67IFAEGt/8Vf+iVz8cJlgs0TnBNAd6vFdvrhD39odvf2ZFUKz4uAnM9kDaAA2JEAWKhKhaQ7lgULAewBJiJhFwCHwF9DAOQNm/CtbQCw7Zr1bpul6kmUmla7Zcb1xPzGf/QfG7g+rgDA84TkL/e7iwDAa7vfZ/8JayhhqJh4nBAA3B0ecdx7dtiRkvURxrckE4VHToPvgbmLrVWV1XC8/9j0vLVA5AHqLeir1szeCG7gQ9MbDKwWpiHQ1+3UyGLd3hK2arMKF0h/LgDId8CWargJAxPLLwAAWJTQvE4AoNyfMBT4z5Zkk8XwmgKAdA21YygTE5vonRUAzPqtAwAKi0QAvWYyYkIOABBx1De2ZUHqckVkJEYwSUCyZuMBv73NhWk/FCmR+56h5ubRUY/x03FkWSosTwu4MOcCgFvrTbO1uZUBgOuV4wUD1goAZHJvW2kFAM52lxUAqNqoX0wAsDO4TyLE79xZZ3wPN2yM464LMBecLIZSulDmPHZZoJKV74xxlcsti8Y9BbHcHnRiwaBg0WvROdzjCRNfFiMV+JsBhBwJLMYxVrqH/7dGGMjjwlAWyEEyYKVNRapr5J5nS4EVVMNnrkyPfl+NN7EASIdrq0OPuB8SSdhgPpUn76j+nrvop0QOAHxZvq/SKCoHYrX/9Vqza7a5ksoCue1CHdnjnvn44x8TAESehvt1DaJm2jmrhCgHf/OOwMuAgQsmo4KPcwsKKhmzUK9oygDUZ5/JzTggeL0q5K0VA7D4yawAwCUYgFyRtWK3pwUAT/NCuOxBFwwsO8Y8BiBAADCkPvzah5xAPvnpZxRJBQCIktj37nxDSmyPjsT9tdFkkgD2Hkt1W02uhoxGA4JC65sbTDTBnkKCGCY+jz+JQjIJr914i1pqT3f2zI9++EMaiCiQg4Sj3V3nKgWOBVAKYAwGLZhZsGw18Ex3bS0rY8XAdee990yv3zf3rK4BzSp8n88CzBYAW3CvJbOtXidgCbBETRdgjLG3v0uNPoA+YLRgUgFwg2BdAEAMlIHpjWECEZl2syOA1sEezSRqVvMhGQ3ZLn44JojljQSsGh4fEnAyqWjohXYiAAOQzKwAE09g0lqbZimXb77DMuVRIiYglUaT13zU7/E+AMah3WUFSCYxnaDwU/uhOBqnZhIl/A7+j/tBsg42HcqsASgp+wz9CdePc4EJhHML4CmrWRESDVuai3P09g9o3gEAD/c7POoRaFQAN6hWLatSXGpR7ovnBwAWrqBg6+Ea8LxhDIKfKEGnI3OrLeYkvm8moZhvNBrWnRqGGxXRQVKAEiVVSMxFK1IYdygJFp2nmPcIsxD0Yw0CCABOoIcm7duoGAKT0WCPbsOf/eQH7INBKhpC0HpxJ3BMLwABxybhcwBQDeAFYOPNmzfNNpKwzU2zcfGSMDHa4jKFSR9AjQYJaFMApVr6DCMGPBescBPgtaXpcRiLlttoxH43GkEbEU7IwrAFUEszk3qdGp1Xrlyh5iVKj7HtRkfmH//j/1oS3qBiDu/+gfne//I9s5+8Z34XGoAwO0lFccudcjU9LE8TVxqApxnDT7tvOQA4JqB+def/swBgm+9jkMgCxO7w2Bzs75uHuzKWilP2dMNTo7bRxJoKWckABLGy2RVU45O9WmuIK+nxZGwXHiYE0+t1caYG82h7e8ustwX8rwcCKj0OhQH4qCeSBUNPmEGBwbsgLCyOX/Z8CkYZG+xCe4kB9CtgAOK8+dXr0wKAAHO4og8GIF35pgxAJlq5hCjPADQLGICL+lMU+9bdffY9xdjIucOTBQi9VyaPYEQoZ8Q+nzwDUL+/iCEHzbRpoibJhN6jm8SV3ocvbcYe6SRA+vtpGYDKjM5AwGQqzk42n70QAKPLMABdDSi9B9eNNojF/WbLP2Rc8/WNgJq4l4MxF6B6k1nXztBvy4JP5DMxeZQm5rjXM72RVEz0Qnu9AAlZEgYNI/wNRlKB2epUOe9sbXYpLbJdU422shb+YgOAJ7TesvclP++UzUNnZWDZd2LB1193BuDUj/dk/8mPjYUlhEv63xaDOBgszvr85HrzDMBF46V+rmCGMMfzAgHLHuXFMwABAELC6e+/v8H4FwDgdPYWJjN/10qwOWw+7qeLQRYA0vm57I5P9oFyxh+fR4GhSJmOoAtW6v/zbHXOYQ44Of2OVOEhrpgyDGFkGDFuiUKJ21VHHZrFmF9cJ1+9Z2Xk4TiIddw5zJ3DERuAfKDSPIjpscSJPAd5iDL+NHfHcXTB1b1XfO7uS015x4xUqwd57zo/O8/V1YrXHBGECUgPoWIODsA4r+qKF4HC0zhkCgAWPet5bMAZZuYct+D5b9PsuF5ErHKfx/RYUw1A/M2tNJjGuMasAMD5rb8CAC0AqJ3fHYjcF1BfynkAIDqhMvfcl3iZ6URfdKUnLyqd0cF2XgkwErL3b79PBuDjx7sE/iZjlJ72zc98/efNN7/5TdMfT5i4xShxikXHCQwmMP8w2FVrCGjbBqWQSDQxWOFa+8MJQTUwRQD6bF2W8ltomt29e9fctaXCSC7BnhpHCRNXNXrgOWOsoARkRPmBRwdfbABMEExj4sN+OB6ugaXKFgSrQ1eu0zXVQMoqAQBi1QPgF5mFrSbLTmEWAUYiwCcpMR2xzFIBwPZam9d0PIRId0wAEIMqTEZQwgOmIQb+8SFcjA8NtFIAdgWTsbC7EqGTp2T+xSYmFTzJTEAAAFKryYdxxpq5/vZ7ZMmFXo3XCeAV4NgBypYHAylrbrczvcV8uTknJIeq3h9K2TA2dQgGA1BWwUKr2dcm6ASNOgXw8DnaEqEPjgkNPTx/tCOPdSh6emhPAHHJZML2xTMAk6jZbrMt+31hAOJ4+Bx9YHdv1+zu7LCv4DnAjp6gar8nbLb1dYJxNOXo95gIwVRE9fFw3fi7PKs2GQ8A1wAqw3EU52q2BLCIwFyMItNqidg6njGDiETcoZDson1adZQNj0zY3+Vz/PyTH7JE2ouHvE8Ve9b3MGMMoPwPDNlandePYAQBRrfVZsKGUi0k+ShlBxCIiVdLeaH1qEGDlnarNmYNLmWBbxomkDEjSmKJKYMAACAASURBVDOAGsAlSvGh5wEAHsegGQNXDcUZGhuA0Vazy/tO1yvmn/6v/9RUQR1cAYDLDLlfiH1OCwBCJB3j6N7wmED2vccJxymdLzTR0v4bGJjQVJkogUmkW8aMp0yGMR61aAITBR7HjTgO2S+3ttY4Hl3aFFORtVbNmtDIkVwAkOZOyRqTgIonovx4x19nAFBLg9H+ulCjY7SCbW5HOy0AuEiEHQtx2AAquZsLAGagKxdXhBWQlUq+pgCgxG5TRiyfzTkBQDfhUQABACD+vuVB3sQCgK2WuVwRIL1nmSipLQ0PTYsLpak13fksnHDhb2JLhFU6JCUAiCQn5uIRSm0xD603fcYIWxsdzjeXGgIIlG8rALC4bVYAINplBQB+sQFAlADfvn3b/Jdf2zL7+3vG88fszjp+qzmKjv6L5gvO9XYRiM/fLlyVjR95QM8FgfNgIo99CkffIgCw6BjF+8kdhzlwEGMl4+kYa+Gx6CIzx2px/FSTD4mpZRFT5opiF1l8zkpCqweIBT8XAExA+GDFHuS/bKxjS3RxXCwGuZsLcCGWRw6MDbmSzln4OVPSasuJ9XNdZFSSAfI+3Ce0+ZHbfPjhh8zTXP2/ZeYH99lp2yhTlH0u92wx76HKSduvtA8VlIVP951PMND9TvYrAQDhLcDzO/1gHgD4Lz9PMg1A9v/Mdb68hV7nT76yAKAMAH6pBmB+YHiRAGDGkogTKWG0YqX6YpUNqos0AAGUvPfOe+av//W/Yf7qRx+bBw8emF5PGEW33v3A/MIv/CJNKMhkCyMBEhAk+775q49/TB23d99922xubpiDo2Ozt7/HJBAv2/6RMFBQCsyS1knIEtEbN95k4P2v//iPyZiqNupkRPlBlYkrSlRZDpkaAktb29uWuRXx2AiaUYKMMtNr165zEHv06BFBuk4HYvZS2rzVXSPghIEXwOZWZ82WssmAi4EX7fbs2RPz8NEj6mNhwDra35fz2bc6rXgsLx6NhwIk1eCuG5jhUZ8gVadR4/Uf7+6ao+Mj44VjPqN00BORVU9WmdI4FPZZihLU2Ex8SazVjWziSSnntVvvmWvXrpo4aPJzuAADJEX7YxLAPjQlsczMTIPCGYXoHEWtQpnA6HoYxmxPMPNw75gUwLjstNoEwFBmhJLlWgPaXdWstFgBQABMOjnRJOX4WNp5bV1KbeOYDEsFG5UR1xuKgy/AA7gLA/B7+PARS4ABRALsxIaJCe8QdMTAbBrD6GOIUsNj7geQEEDG40ePeTywAHHMTqdp2p0O7xMae4+fPGH/29gUDaQhtQAFQEa/U7fnqVYNXH4D067hnmOTjo/ZTo/u/ZgAtp8IgwMaTe6m09LYqohlSjJWEyzbN6eJ4x6DQAiMVFAyafUTs5/6t0BMaQC8ArCmXqYx5snjh+bjjz8mgxXJPXA9bCpHoABu6onTWdjyzZ/8yZ9IYLgCAL80c/ZpAUAwAPF+HIwxPvXMgx3foLQe5f4wPsDYxcDGirYB6KO+jNWcLFth1QYbY1GmCkOQEceJi9soP980lzfaWSk9xqSqfS8eRz7fo0fHPsesXtLluwoAEMGjjW9fCQOQ86fVBly2Q5QxHlTTT3UA9XiLAECMzfnNjS0CG8GWaQAqkFd2/WEqzzsPAOpzjpHiO8YnLxsAzETWSm4geU4MQAFfZUFLxklJxgLbT88LALIv2dJf91aqyZBxxUa6z3GcDEAHADwOm7wWaPOCvX7oNfj+DiYh57veBPq5ITxI5bqDqiRaAQzifS4o4torau7TCggAbm6uUQriSkPmr/JtBQAWt80KAOQ8kanHnWylFQNw8azxMjQA3333XfObN5D3DE3N2hdjQY95Y4S8ZlEar2XOUxAnY9qpJm/uVou0AvMAkX5l5u85BmCeNZpnguaBtzxbLa8bOE8DkP2ZMkmQS5oF0bTiAflVviwW16/nVXBNF/FwTDUJwf/zDEBIJ0klkiWC2HkIYz42xkLWyBHn1WpCZe6RfIEKMru5TsIyj4nen2uOgWvF91RnHPkM9OxRdYWqOORcUmknsUFeY8991L4jmuqaf+i1Kx6AWK6oBFiNGfNjhfsc3RgmH6fkzZbK3ji3jWQfm5HBoNM6O0/bcJrLNWqiDa8lwCsAcLaFF40ccLl221vz5XfSifmLf/bPjfn4D+cPkrkK8zzcmyoAP0sszpjdHuTVqjXzX/2jv0dc5Tvf+Y558613jUmu4cUEHnM2DUAFAMF80M7u3snLAgDz4B8DVcsmWLSasggARKB5++3b5lvf+hXz0Uc/IqBgUjERuHbzHfOLv/iLLCHlINWQUk8kkRhsfvLTTwj4XbgAwKZrJnHElWi0G0wODo8HBKDWNy4Q4Hi8u8dB9IP3v0bw7s/+3z8j6DMKxZWy3epw5XswGhGgQgkSEsb1jQ0COEFFdNIwmOEfQLBLly8RtHn8+BHBIHVnBXC0vbbOhHQ8HvI4Vy5ctMw00bRCkAyQ5NGjB9QjRGKMwerRg4e8PzAa4cIXQd662zWD0YCAVBsAYKViouGEDLGq1VDq7e7yukw0IpPGG0vgXfExQENzbsLJZ5KAOZNkwF8USAIY+lK+uXXlprl+/ZqptjfZXp21DYJmAFBxrwA5AYhB4L8/6BNAorlFNkGIu2yUYHUL+kOWKRAKww79Ge0CABDXtdFdM9ValfeG/lBvwmCiTqAM3weDEseDdlw2YQEQ7Q94jEubm1KqOxyZjc1NMtwALFb9Cs93eHxgDg4OyXoDsInrAdD8bOeZeeP6G+bGzRtk9oF9qJMW+lA4EgZlpVYxG5sbptVsm52dXQMbe7Q/XKDx4oMBgf15jL1dlhejzBnMQL1uaqNYJqNOjsoA9FHqBSCxgVLsqgniISfLh5/+OwLcyUSYjsoAzAIjS7mfqLi40/6z72X5ClaexaurjmznRCbxRioAIQBVbGJghPJuSdxR+kszh6osWGBD/9UVwjgBgzAxR2Zk/uiP/sh0YPKwAgDnT0pfoE8XAYBXnv05+29YbbNfBHHAceMwGtL05+lh3ezvH3AMxHuJMQ6bHje1LmkAABEQFolfu80RmtQKS4/4vly/eoEA4KX1FoH4mi8uq4EtJc4DgAcTWXmuBQ2O91EoEcCrKAHGeSE+r2W484LULMzJMeky8Mwp0ZF3UO5rUQlwIQBotfgIUL0gAFCvUUX19T7UIR7jjzLiGIPkTECeVwnwiwYApdR9yuJg5vccAUCO1TapnWUZyIJZJRny56bBvFQ1H25WZgDAkelyXh+MwdKNzbPQ57x7NBiaMaovbF8SN1K4zovhTOqnnPcSa5qgAOB6wzObW1vUhMU8vwIAz1pCugIAZXzMZV7OZLACABcHCi8DAHzr7bfMb91qsCqm3rAlv0ZAKwBQBGkKLlWfH8YTkgYcoEtjfdXcW3yns3u4YFAZMKjncL/pAkNF/y8F/DT+VqMpz4JbNiZ2GfjKANTjy/VJCwEYw5xdVKqs1zkDjuZYbxjjxVzUCFknCm08LtJEuhClAGDWzhjXLdaQBzkRk7mxvRxDKwqmrsCa26iuOPIC/E0BwCdPnpg333zTQOO+iso1G7Pkz+c+D5iXuFsRyOe2xzLPMt+XXADw5PFne+7MXG4P5AKg02Pb73mVzJxNP9N24vNeAYBzX+3XCgD81W9/mzerLsDzTEC+CACgC/5p6fC0lEsAgnmbCwDm92MwGcfm4oVL5lvf+pZ58OAJS2mHA2GqvfXO18zP/bWfMweDgZT61ttkiGFQQakkdJ3A7IiiMf/W7nYJ1ACJ/+yze+bx0x0y/rYvXOZPmIlgkrl+/QbBu0/v3WNSCrBQruMygZv+cEjGWxpFBOYarToDZGhQodQMLDtooHU7HbLFMGDDxAObAFchwazNdSm3hEYgyk2vXRF3PSSt+A4GQZY6+R4ZaRgkUcJMHTkYTTQbPFZ/0KOmGoC70XBIJhZ1IIZIsAcmTSZkD/b393g/6SQUh+NR35pZSDIYshQ1NOMYE0KK5Xtec+xbANCT0qvm+hbNQBodcR8GAEitxDhlvwVjD+0E/TeacrSa1F7EtK/C42LUIQBgrVJliTUcnrE/ymuRGAC8pFlLp8PngX1RQos2wue4JxwX7EZQ5HHtABTwf5z/cP+A/eTClmh6gREIgBaTHxl6VdERPO4fsV1YjnTpkoniCZ8X2g6By8WLl7PScjyv4WhIZihMSPCsLlzYtIBDSAAafQ6gMMrBcXw8Xy01wOdkEkKTz5Yio3QZDEU0t07sDAasCzDyeUyu690W7y0NpQ98/ulP2C/8xJYAWyq76nPgnskoLMH3ptozsqpX5D4oE6/jR2fLLMnoS31xpY5CK+rssxwAAzJdgSviSAZ3bAQdLi6B1TiAMAQKAzBUq2bgjc2/+qN/tWIAzh0xv3gflgOAIZmylywAGFebAgBaUapRGnMcPBi1zNMnT83BMRzeoR054jigx41TGGF5JuRYaGmkGEtt4geg2Q18IZJPhvBkwHHg5o2rZnNj02x3GwQ2AnCVwDq278dDywDc6Ylu586oyf5bqzTZR5PYunqqBqCCKXZui63L6IvQAOT4WwAAugFxXkNKg3R9a9052NUH1CCTYI2jAZgtQNgyK7Als8DUcckFmPSiAUCeN6exhQUaatI+JwAw8OT+OV4WuAAveuOgUSgBPoBnGWwxPwsDY5YdwdvJXKKt+7G6uFrReO3PmoCpyyaTqjOUAPOcBQ7AvE6M3+mY973m7fG9+bmNWQBw6F1gPHM0FM3jBwOJH46HAtSnKiLvIWQITJzKfIX8lvIfRvarpLKQutb0KIkBBjzm8UsviAGozxTMemxRKlqz/93OVf58Xi7A7vwoz7dsQW2lAVj0Li1ykV30/q0AwC92CfD66KG59dYtAoCQRrImtZmJkxfJ+FCkhUgHWautmgf63PLdojyzDKhzY4XC/5+CAZjvmzonZvOJHbOL9CNVwgQmINho/AdtPZb/AjzLaxVKHEQwlHE4YuxKpqnuXgvnHozBuUU/7JNnABpUfNmKPZ1j8mw9nbfc+KvMUIMl2RYAxDyoTPZsPLYsQlw/8kBotyP/AgkDVVfQ9ReZoUo2n84bA1BB525YCJxpC5t4aH9ZNJ7o527/ma8VmAcA85qAZQs89rmrlrWjkeieu1lPVwzAOQ/ttQAAASSADvirv/LlAgDJHHN0A91A2kWxy57fIgAQAerG+qb55V/+ZeN5VQIzn9+XEssbN++Yb/zsN8zIavoF1aYwkVotskSePH1qHj54wBJEBKztbsdcv36d+4Dh9fmDx7wsBQAnacoSxmajRYAPySC+h1UJlAqvr4steQ+Ov/U6GVAo3a23GgRaak1JGOmMm8LZVNwm4ewLF2D8H+AVElwcd2tDSn4JMu7tm8sXtzlYYrCp1+oEAJFA4ztglkH3EOAiSkzpjlutMlEOowkTW5RKUVuuJgBgEE4IVMWRMOdCCHXD/XcsTD8AgAzMfQEAYWYBlho4hRzA7cAUedNSYEwAXl1MKbYuXyddG66umHBGqZhHANCjBmGvxwEcwCtKhZAgYxDG5IWBn+eEyUW1RsYg7gnXj89wfACI/N069gLcBbCLpF5XjpjA+GICgH6IEgOwdvAcBj0AnIHpgJ3Y75s0igkAYyMAaIHAcTw2+3v7PCdKgFGSCycqMAxvv3fbrK9tSulxtWZLdocUqgUDEM+m2xXNRoKdzSaZjwSc2/J39CMmhxUxTcHzpsajAwDSrKUm+h6uCzDaEQw6tK8AaTVj4gHb4enD+2SWJpOePEdHywKANMA4YXIWv31TzRXRGkR/Lt5kAlPXcS3R9G3/qNlVQ1CdqSWSrciLeD8YmnTttCfUcQFth78nfo0lzmnDN3/6p39qalidXDEAl41TXvl+pwUAIVmCvhT6Ht+DvT7Gtx1zeIyS+gGDUfx9bLXHElORwJjab4sBwNhPHQCwat595ybd2TdbVY4lfhKKiQRZqLEBAIjzFwGAGFtiCwCCo+Cy6ZT6/zIBwKKHnU+cMrDHWXwrYgG6ACCOO008ZOFOS4bLdHh08a8CxMeCqUVBs/u3ousvKwHO9s0BgEx8AqyaW9BNjVrOyAB80QBgWfkSkluOq7lh93kAgEVafy4IqECnCwB2zS7n1p/frGUMQAJ98Sa1XXePDsnofxqCORKbkTJj7fySQGPKAQCxksNSNU8StBcNAM4k2U4yBWkQbJGBDIe/AgBPvIRnZSA+n6lnBQCerR2/LCYgCgD+J283Tb/Xy0qA1cW9Ypn4LhPabRE1scmX9M6w3AqMOxa1al4LUPc/yRqdDaB1PitiDeqcqPvIHCWu6LpN50O7WJRaJqRlflNbnnp6ohGHTdiPU/0/PRbiZjVPc0FH/Y7qBbpAYKfd4dzOMTGKKDnBBUCr4ec6F+v96Pm09Dg7boE23tRDAHrfAgbyn7rIUxdW5gbkepOJ5ETIpVECDFkvNSPUBbV5zzKbL7NFvOLxDGYgZezAouPPPMO5BiHFAGDeXfrkOabPX+Kn2T6i/YsMQBB4Kl0uoK9KgGdb8ksPAKbOk//2t79NUGF2k46SlQFp4GjNFMC00cGQAWWOdZcPwN3P3UFjUaBe9JIAoKD+i3U2dTtyfkAq+r6UAdqyQLh8FoAQKC3EqsDXv/4NDhB/8sf/j7j81jcI0Pz8N3/JHB4emON+xNJclHvhHmOTEmz76PvfJxuQ5SZXrzK4ZQnL0RFZZ4ORJITrW5tkilRqVSmtjSKaWty//xm19MhmajTM0eEhXWCx8g1WHhhubHeWi4V8SQnkxQkHOJSdKnWd12Xbqg7nymqNLsQIqBtgx1QqJp6EBEbgkAo2HAW2cdxKheDS091dlq6idJiuwEnAhBdulLgvA/ZMEhv0IpQmD47EdCKA4QNAolhEeAPP48p+r38gq0820dIJFy8WBrHYzn9RAgp4xfiVOhkOF6/fMLdvv2daXQE6x2CsQdsh8AlQ4Vow0agrlU4A2r/xqNGnwTBhn7Rl4wAK3YlP2GN2tQRAAAT+3QHZCuG65anZhIVVMLD/YN4SQOPvCp8hrjMMATiMWHao2oUAXOEiDRYfdCO3trYJYmpZoq5M4Tt7Bwd8Tpvr60wsdMBHm7LEuIqyZAChfTI3AV5gH/wOcK5Wg7lBzXipz+eIlSwAlnyHnPeg05aSxN7RAa+jaoGT4/0dMYYZ7Mr44DD1Zidu66apE6T9KUzBmO1JMEDt6zXosONIYlciM9dN27joP7xWC4xov8kH9GUuhEjMcP+ttpiyPN5/Ynae7Jo0AaOwYvY/FRfgg+Q9893v/rdyLujG4F1zBpPF6Ut5ibO0W4VlaqZzxZhu11z5rX/A/j2KsZCQmCCYf4bFLovzwpcv72eZ+3Ju3NiKR2YwHJhf31QG4F+y78c1aJVWTcUu2Kqdx86xmIL0BmMyAveOxP17HEZ8D46P++wfNeqwIgjWMnIJmELLMNL3H9Mn3qNm1VBj9cqlDZb3t+pYPcdqhxjrgFuAksZe3xDQ/2yARZ8D83TYkJX2apsLGlFk30m7Up+VeCgD0NiSzYWPUvthrj8uSF4WsehdDRoyr/S91dL/TKPEm2EEaDyRJZI06LFgfzamzurm6DzGxEbZcjaBy+b73ByeL4kqC4QlxilarZi+f5rIFLGsXA1CV+tucVwz25/0+tyYav6jlQRKYy/3fPOeXTbHOQAg/2bfpzyTAZ9pW7rtpONP0X1SU9CKv2PuxiaaTOL4yDa3IpctM+Q8e7Mbm83NLdP1etx371ikTgYjMQk7jmLRELYnBqPW3jzfz2yD9AgYKCbic614Y75/290aY6LttbZ9L60pQEkj59shv1t+dHcTN3ff1FcA8DL/vFdZsx8vnkEWvtqrHVYt8BVtgUUALkxAUEnzn77TYsVOpRJaBr68uXAB5oLTDDta5GI43+S1tfKgU+nCteTCrjutjtH6qDROnrdI484DeZBGjlM+fnC8TqdAXlEXAQMQcYhq9/V6QoRAHoEFGczviJ90zI+xyG5JL5yHbfu4gKjKZGChDPJJbGfImoBAYBfz82YrOre6Jp6qF5yf09Sdd2Z8tXOgfp9VHDaeYH7h6PjqcxCt9kOCmCD3gFACvUjkfMhJBaiczq+Fr1gOXKW8EBj4ubiKOa4Dsk0BdGHrl235OODkPFtcAuz2seJjS79QJqg+j/zxqxXJz3qVLp/f//5ZZL7/0UfmaettWxkzy4D8qg1DLwwALOHD5OMNLHzO2yoJCAk18w/LNADjOE4V4ECp68ktBwDqi2TpvUEgrqr5F6ysA5YBgK5rz7KdCACCuOFOk4cyJLvomLKvUmFnUXAdJCajkXnvvffMr3zrV0mF/df/978hoy6cBObWrVvmb/zNf49aNP0hABToRIEaXTXtNRFzh24g3EgBhim7TIXEcc8HRwMmoNj/6pWrptEWBiFBrfHYfPzjH7P0FCWiNAsB6AcGGwA2aNhVqxxstASMg619HgiItb31bzDqwCAF5huOp99D6S77QZKaZrNB8AksMpT1iq5hyuuEuzGuC5p3GDijCEDexEzisQx8tHRPTTVJSLk/ePaY+1cQ9OPcyYSPAiWfAKLG476IwGoib1cj9MWCpha2KFuKqxkTTUzz4lXz/p07ZPixBDiUgejy1atkk7CUDwBlDnjipMwEU4A/bR99sbQ9ZHK2gugOKIUFfdfa3eQmlny/x3HxPMEsg1aiApIKALIMuVYlcIzPQEMH4/LChW0yRnEdKEdG8oMkSsq0A3MM3UeWPItpi/Z7PAucTzUsoG8GABDf1SQVEzpyJdz7sD/ic8VEpwCg+660GtIvBr0j0Rz0gfFGZnC4R03B0WDPPs+SQESfqzMZ6/WK9iNMXxJB15z7UE2trBQhF2idFwDUwAkanUgwh+mYq4AVAIorAHDZIfiV7XdWANAPRdNOAcD9oUg29IdYjOiZnf0Jx40xgAb08+GI74m4mS8GAFutgIzizbWG6cD994IwrWvqlpbCaKRCABDj4XEvNQeHBzMAIMfqipgwQXOW78VXFAB0O1iWhHCxxgJIdoeXCQBKbHCy1Ma9hvy8U/6inB8A1HFTAVKNXTjPFjgPuuOsSi9M57vicfy0AKCWJWsSrAAgzj11e0wzALCZDtjfL9UGZgsAXV20oR7uhGLoNZZEZGAE/NV5oeLZEnyyRosBQJyz5k/Ier+w1qBR1BYlLRqmURUJi7JlmvMCgFmiW0E8CAbgCgB8ZZPG6sSvXQucBgBEviQAoG+qdhnXBQB13JS8YDkAUBnURQsgWW7hJOlF+a+MiSczfgUP3XH95AMsBwA5ZidTg46ihw8AcBprI8cbWBkUuKZjVJzN7bHw4ubqSMvcewLQlwGArJoQTVYAgfi7gmMYF7GQo7JDiiGoSR9irzwAiPtRrKIIBMT9kRAURqyacvWatZLAxSlwrNGgx/wKede1q9doAAJSCI6hAOC8l8YlLrg5Y74/5AFAPabmvUXncEHVRfFD2feL+qXsuxwAGPhjPt8VAFj8BL70AOBkMknVDvv3fu/3CDTNbhIazbw4TvDr2QjyvABgeUct7/rKItKVFBlIHc0wC4Qte235a8D3MKCAwQFxUAwisArf3983vd7IgM789u13hfEXyQCOgQf7gfGHgQ8MPgSwdEwGOBhgMKxlg1MUywo3EJmtrU0OkBgY8RzADAPrDscEA1AGOAG6wDDEptNGGRMoA7GsThDLb6PI1K3WX2QTKaU945gYXAH+IXHF6pACgHTfG/R5XZnrbSwMtci69wbWXQvi7AStIhmUTSSsRNUWchN4TlTe7EqLBs75RArfZ2luZ42aeTBfocmFBcIrKO30fYKj6Assl7ZlWjr5yMA61V5ye5j2FfYp6DzZsmgOmVzREw0MfF+BxLLBV//OSdDq1+kEhrYE4yjPegEoimcMoA8MIj4Dy5iYrhgC8FZ6/uwKgDIr8E5z4O5JKbOCzplGl/0+zVoGMGRJrNu0JFEw/2DyBiH1ODHjyVBW8dB3o9hMBj25/lgSKM+WEOg9T/ujPOk4x9TRwEkTL51Is3fQ9lftv/kSYV1hw9Hxbp2WCTedeKVUuL3ZNr/xnd+gm7HvV8weGIDf+57ZzzEAMwpgWcXyic6wYgCWj+Bn/2QxABhTwuDCs79kv41qUpobTOz4aaUFBmGNCzvQFGMpyLG4gU8iX6QLbKkhOHszAIO99NiWGKI6GO/L5nqT2qtb63XT7XRNpy2lHwpU4D0B0xo/8a4f9Q0BwIfDOgHo3YnMv6knpjaeJ+M+xjcXzNES4CljelFbvhwGoF6FarPpNeN685pA1Amy75FrzKOBL9rbZQpk77xdkJJxZ/ZFzLPUilhr2RhlZSHwuzr4FY7lTtWDfv78AEA5YlHs4SZW5U93NgHU4xQln7xP217Zfk7pkjLb9Znlk9VlGYAK/rn3pXOg/i0DCO35a7FISWwke2Z7a9tcWhMzsU8/fyrvI6sNIClRE4asndOzOASiISz5VRapZeCAAYhyr0poutD8W29yXl3riMtjvTLiec8LALrPb1azyTLVgxZjhxUAuGicWn2+aoHlW+C0AGC1KgsGAAAxjmBBOy8FpeCfagC6V5MfE8kRs7Fq0X4qtZDNOXMYg/m75vlz+7uMQhlzZkkK+WMoU7qsRZcBADlmw3SPjOpp3sS2sHqAnIvtYhPGVcZadkGGcjtWPoWOy4jXbT7Asdfmxm6eRuNGsuYkLyyaHzE/6KZxAr6XsQgdLCCPAejvQ1azjVndB3NJkHBQ2owcTAgR8xnaSkTQNsJPnUcVENRc8gQoSAbl/OenhJHSNyItzy/cqoST318OAKwEIinWC4S8smIAzrbklx4ABANQA24kQFgVnd1OAoD60jKgTCWhUmAjH7QWvbjZS+uUA54GAJwGt9PVifwxdUBaLogun3AwmODftsFAMAAAIABJREFUyXaZfidfFshBIIWwKitLSRJzxirILc6UEWJKChOsUgughyEBQxv+LuYVxtRBBrG/46dKz2eJsHMLRaRQTZMmMbQXjKlX5Xzg4wGfw+940sh3Ualbr0DoXq5TSb74v/D3MIHKZxlzzl6TDslC/HY2fNE1TLIXqRRyF8BRprT+VBKD/kTVUFKRdk3sBeAnK3kJQBoDnJTtzsRcfpc+If/wDNCuDiubn1t5imy//OfZteRuT9vX3Z/nwTHtvu5UgqaYTGzb1yGOKzvhB9pOCpPkd3wPl497YJUW5l17X/nrw7NDHoT7wLmnIYL8rn0D/Q37tqtyXD7zulxrvv/ouXGN6BPY8Df0b5yH95kDxPKAnD56nffh/oZACwHYzJYH1vRiil6yfB870+8ifgzQLzahQUAJcHcFAJ6pMV/al84LAEapvJVj0ySgPQgTAg37R2KuNOa7idVke0sp9D6tc57z0uUBwFs3r3Dx58KGaJV6RtzOAztP5gHA46FnDg8OzcNhjefdj9dF1zYFQxnzWzEAqPevQNviQsJXBwBiDiZQnwPSTgsAaudSBhl/X5BQzbgtOkyMfAlSWcd1r1mlFk5TApw/blmcc1YA0M8NvLoAdFoAEAt9mrhw4cey48F2dx2O80BpUQmwmxBnZiJkndtqCydhhnYrNgCAaIO1cEf0cNcbjLk++ewxpVCQpHHe8YWRjsSLCz+JSHLoghXd7FmdMgUAqcXb9KjFeWGtzuO3m1I5UfX6sjhb0gGWZQDmAcBp/5IYNfFh7rMCAF/aBLE60VeiBZYFAP+zd9ssAa7VZHyoIC+D0ZQRYKvIhE4Xlssce/HOz2MAFj2AbEG71Kxn9ltF+essqPjyAUBXCgOSS+41ElSFDnoFJhrinqzYgHtn+YUqZfTp3zXvVhZfEQiI47mEDYYDVlpIpCaKo6JZSacxGY9PHj+hWQwMos4KAOL8GOMZnzhzHCvcHMDTbQfK/8zZZqrNCjvUfIJBOQhoS8NzAGI+DqlVQRiCBqBUsqwAwNmH8FoAgNJxxY3zxFaCMOv4Nad8/SsxASk8BvuBE8F+xtKbFdhke9s/eUj03DruogbNI2E8kWqgyVkXJ4CzV6fDBr6XZjxC2Sf/e/GD1BKsaQk178uG0r5NsDMN9TJgR4HAU/aWPPPlNPd/Bs3e0qtzwbKlSWFz7vU093HKJivcvXLGi9b+O9Xeyw2MORQxDwjq9zMGYP46Fl2XHh8/58sgLGgmaXFouXF90+pirADA59G7XtwxzgsAQjtSnruAelEiotS7xxE1Xg8ORUe0P6gSYIAeH93qcoh7FgB44jJ6/domDZQ2OgI01KtSygjTD46taUgmIRIXMADzAOBhusnykygBYFIxaSKQe2zdRDnGWkCNx7OD2eJx4+UDgK7zHa4zz67G9VccTUUmVI4swzygTRMCJGDuM8mAr9w8mtfkyScOynBgm1q2g/beKXtg+dX2PIM9/ybMAwLzbIWityhLSnMmJUWMEff7RQxAgFySpEwHXVQquMmHCwK6x9NKhPx59Vj4iYSIzPmcfib7tY0TGhYArMZHrDhYCyJWPfT7+zTRQniFyolqrSVsTT53vH1y7dMISN4EaKei/7SbdQKJW2vCqN/oVqUkH6UK6H/K4M2WOWdbex4AiHvL4qj8Spw9jDJwBAD0zX+/a12AVxqAL25yWB35K9MCZwUAtQRYFnxFA9DdZB46WVlyQid2wQJUnjEoMcDsbF3u3H3yMZ4ABDPN1rKAeT5AFFuNQJ1PMdZSPimUEmCXQShGfMJUUF1AndfdeRtgHtx+1S24qA3ybV0GAIqe7nRuKgP1NHbAT5UEK2MO6vXwWElsPvvsHu/5nXfeIfvcBQDV5CP/JLI4g5JQ5QlI2UJjxhLMzd/58yzSMPZhd1+yyUJcWWSo0iMWR8hXBtj4CQBgGE7Msd/hfLwCAGcb+7UBAJV+e6IvrQDABZOpUMtWAKA00woAPF/stTiRP9/x899eAYArAPD59qiXc7TnCQAKQ01WRPthhaXA+wdDcUjfn64kF82ReQBwe6tJPc8LGy0CgN22tIcCgHAlZcAfi6ZZfxwQcHw4qJmDgwOzF6/PAIDGCCNfJQ6y1nXMNpRhN7/lv/gAoF6/C7gVBbBuYH+CeZwzEcqO6QCQ+JsmXXp8F/xyAUBNBOU75XpK+ZX2RQzDfGDvAmanBQDd6zoLAIh7yzMAIaOhJe9SwqQAtiSamTSHuvDmEuEZRhxc3h2DmJnPyHE3BgAgtqYnbL+kt8sk0ngoww8N3JIBiHuBaGJOF5CmNRBIqpI4EoZPBVIOgdneXOd7uI2S/G7XtBuikRzYxCuwNQ3+SwAA8Zz+h71rvP6VCcjLmSdWZ3m9W+BFAYA63ovG3RREOw8AiGOeptJt3pObLmCdJJ7Mfu/sACCZhik0sWWQVzdgtIdqyrsLe4xzHA1AAqt20afsXvQ+lgUAZ+ZpZ9Elmz8dwHARAAigMI1Dc+/ePS76vfX225wrwBjHnAN9QpWUyF//lwEA5DxdClArADh7Z/n+CRfgwWBIF+AVAHiyF782AGDpYLMCAOfOoEXAn35BmXQuo05fsBkGoMtWWJYBmFt0WESYOjGA2T9oWbH7+VKTlA2gfds/8sDVlNm1gOJnOfTzxFCLH0B2hlNHOC+GtXpa6C6/v02wThR3n/r2TvUFuADLptdjf0+1mLsEOLC127HtyOJ3PN0WtUYp82/68sy/jxfAAMQJAYiuSoBP1YVeyc7LAoCXdj8St7IqTG6qpmK1ABILPKSWuZeYBoPz2BPzpcOjEc2Xnj5J6YI+ZUlJTbCOkXocABU4T70l7r+XtroMJtc3mtR9BQAoJktWRCGRhaNhaAFAaADu75udsDsDAOK6sKkbevZ65ITFF71vU7GGXEJwThdgF4CbYYypk68F3uJ0mgzMMvasy3EqiYzLFnDdzcvmJFeDh6OYdZfVdsqX8JZ11ryLb9H3FGg7wcKw/cEFKxfNoXmAsMg0pIw5wcQqM2MT1qSeT0uAcZ8n9aJOagBmo78tAVYmRR4AzPqdZQrq9eK5zm7K1pjOKy5Tju9OQaWJuvm2/YhsjMHBE+r+tVseEzFqdqEvUdoDjB1h7gQewEVcg5wXLF4kk61WlVqbly9sW+afZxrNhql5ogkId2C2kS3NL0v0FjEAM/OqBYlWbBq8/v9x/zrPuwIAX8m0sTrpa9YCywKA//ntDjWrK9U4KwHm+2/j3jKYLD+v5sd+lTAoa9aiuWLZR6Csuvxilfv9xbnMfAAQ5ooKlOEn5BaEAQhZBRnbteRXDD1EW1x00EXaw92U/TctE57OD0Vt4QKAnBssqKda9TJfCAtQP88De7JANc2A8/tmsYBqFPoBjSJxjjgcm7t3PzWdTtu8destsswx90GHn5IvCxh60Iaet5U9f5Gt8Kh9P6+PLIoj1MW3PK4pQQayvG+2f+TPBw1A9AcwAMGk/xf345ULsNPYKwDwXOV3yw6FX9z9lgEAOXDlymxdADC7u7LRvKgEeAUA2mY7fQdcPGmepb8tTsFnj7oCABlclCHXixDtFwAAYvITceiVBuBZ3oCX+Z2zAIBgEFUjAZoy4M4XQE+BtsgIw2g0TskAfLbjm+FwQOMjluweH8zcpgsAInCsNBIGSmAAbm5uEQDE71WTEpgwKcStY+NZwCtM6xkDEBqAz0YtM5mELAGuVKsmSYsBwMwUXZmACxv/xTAAywBACJGqVhECXJRYgx0gum0ua2EKFJ1IruBQmAv8OWY4ZcLVoMJAWktYVX8nC/od3cF5pVbzAEA556wbYr65tTSpvORm/gPSJAbAmgbheQAwWzxE22amKjJQ5gFA/C7GU7rSL8fNlwDnAUC9ShcA1ONPWSepGHvxvcknmFMA0AXmkCjPA9MUAGykI75rw8OnBOI7LY9JmTLV04kCf3LfCgDCDETvFQL07XadhlXXrlwS5l8TCZ1vqrbk91UAgLje/+nwDV73CgBcOGCtdli1wMIWWBYA/O331jiPBxXLELYBxCIAMM6V9ufnqHnwGsba/CIMxqjZBbDy/GU58HB+3uFZs7OyhswDgCgBxrgLAFBKgFOnlBcAYMX+bhfucgeGg66y+U7O5xZQLEjA1NCjCADk/DOH2ZcHAPWSXCAwiwe4eOZnAGA0GZmf/vSn5sL2BfPmrTfJGn+RAGAeYHtVAGAGHC7QAIQLsAsA/ssHifn+9z8yT1tvs0lDXx0CFr6qr+UOX3kAENDWcgPVa/n8M2BvOd28IiAQSZFj53vaZjo9/jVzhhzva+mzn/V7ZSdYJIaa/165bPfSt/CcdpyWIJ3ugPnQYf5K3emOvfzei4fv+U9aeYLzlSbKNSpL73oRAJi/xTO/B9MSYBxyxQBcvu+8yj2XBQAv7/2A89M4EOZPDS5BdNlV7RTpwak1DwCgh2Azsh3z6FBKEuESjJ/DgUdmEoSRsR0PpHSxUpEOiPIRaIyBgdRqt83N69dMs9U0gRfSGS+Nx0wA1DU7TpvnAgCzYNf+p3wuLgYA8wlO3rWwrIQnW8DKSnymI8CUueCZ1PMJ6OA4aBuPTMvpvvnSyynbwUprWKA0sT/1+uq+z3YO4qEkVBDetuCZMsEE8BIB7nzJrWrneJYJioA471KMRMA1vUBygM3V/HGZB25wf1og0AX+8kmCutHrswazjeLqBELlr2As4F5hZIPS2WarLf292uDfo0hK2QcDMb0IquKmG1tNp9BhTpJZ5yMuKR5UcX2T2DLu7C4n+lGOWSOi6O5zl2ei751vQeFaOjFgMQYTKcFvtuSdqllmfDwa8/qrnvQpzxcGIEp68bPZMabT6bDkt93umO3tDbZPkNr2UuafXl92TcUz2DwGBt9jm5yWj4WS8EeWyfs/H93grisA8FXOHqtzvy4tsAgA7Azum3ffvW3AAMT87fn4JyYgHMuVeV5GlMoNgSfGxCVcfV0jJF2YcY+zKH92F17yzw0LH2WbjF0l2v52IY3xjp03AViORkMuQI5GY/7kHBv4JgiqnBNkzAWb//QAoF6nzi/4HUw8iZtgembZiEmaAXT4zAX/cD2YxxCD6dhcxgDkd9XlXqVBOG8Kww8MwGfPnpnd3V1z/fp1goDVWjVzKaZJWYm6fsaOxBLYORglAADZDwuOMW/ume5/0gjV7Q/lx7ALg8lUm9ltryzW8McS//od9oUVADj7tq0AwK84AHha4OokE3AFAOKVOm07rgDA5xPCrQDAFQD4fHrSyz3KWQBABE11+0WduD1P/MoBRMg4JIBgiKUdAEixBIthGkhpzKRqJpMxQS2woPYO90wUhgYAlQTSAkh01xpmfX2DACAYgJUgIgDo0bU0/sIAgPkKzrJV+/zTPQ0AyHZNwIA8HQAoJcUC4KkYN64PyQcYldhqXihAmC0JLeqFRQyBaemMBNCpbQgNmLWUeJatOKsHlT8XrlMBTIKgvjdTmjTvDZG+Y0ExhwXItosT9sFpUO6zvFW2aemrshCRpNXrTelv1uQGVbc4B5IegKipZYZElmUZxlJGhb6JxEc3sCiYCNn74buSpGZsmbR4T7C5ACDOoyW6eqR5ACC+H9j3r5KI229lMja9fs9UqzDN8U3diJGIAICAbSFSH5hqVcrRKn7CBGV9C8Bfmy7cYABWq3IFAAD505OEM2P+nBMAVBfqRYnWCgCc1/tXn61a4GwtsCwA+NvvdcVJ3BudCgBUkyO9ujzYMwd/41fy44I7vyo7cBEAOL9lyhmACgCWjU2Yk2HCpOx3XAdAP1Q6jMey4ImqCczbMP/A3CbmUMsDgO65FeCTUmIBEF0A0L1PlufGcQb06RwOGQf9TP+mTL+i9tZFQHym7YyfiN0wXz558sT0ej3z5s2b5sLFizI3oEpB573nDACeMPWwgVS+D8wD/9x7wUw2r/8smpdck5ei9gMDEGArAEDMp7//MF0xAJ2OugIAVwDgqWauE0zB1AKApzrK+XfOK7+d9YjP6zin9THOAMDTMsXOeqOv6ffy7rynvU1NpMoZgGdkNp72ua4YgKd9dF/q/U8DAOJGx76U/tRjYXCdBABnm0NNQVTjLPEq1BfzvQaDRwRWCJDH0VBKZmywavyYYE29jjLEtrm4vUVgouIbCwDGAgCmwiCMkzaZTmoC8nTUNpNwYqJYSoBTWwIMExA3mMu/t9oep2UAmpwG4LLJiAKAU3NihwFodf/0WBTTpskKADIwDpKs9H8KxEj7T3UEYZYCBXarmWiZWwSXfN+0UGpUrZhO1bCdGtWKqVYrptls8ado+QiLrSwIFkaaXHecCINOQTD8H8AbngVKtpWhp2wJBssF7A/0LThGs2y1UqEO5DKbAmT585CNCrYCAOcoZDAujD653iQRJgP+aVKjCQLBUg/JW0BnQwG08Z3YTGKP9zVJasKoiA21J9E33ftismdBV2V/EABEu6SpCdMLAixmSLKWuEm7YvSXZ4A2dGeJSJ6Lfb7KBAXQh8TUC0eSsMdDmpHUjLwvgWWMVFMp6V1brxEI7HRrptVqm/WNKhOVtZYwHHX2qdhzn2TMzC+hm5eI8bOce+LJZy1XsAIAl3kLVvusWuB0LXAeAJDvLxfuksxUKH/2NGdicVoAcNHd5Bn3i/Y/+Xnx+IWxD7IYMbQ3Sjbs4zIA+R3MdUlqwkmUscpd8w+OwTSIssCTs1iEz/IlwEUAIBeTcow3ztW5WARzHHQb3WPo3IS5UP+eP4d7u0Wf4W8aw6H8F/PHnTt3OFfjnLrJ/DF/fpjGP8s9uXxlgBJfEPegXZfdnicDkLGMZUjmAcrAw2J3SAAQC4p/8MisAEDnIa0AwBUAuOw7W7Lf8i/9OU808/XnBdw9r+OsAMDn+XSXP9YKAFwxAJfvLV+cPU8LAA4tU6yRCjNrEQCYaomLZUqllhmYJMq8MgwWJzFYgRMTpgkBiyiZWO01YYttrneFiRR4/GkA5jgAYBS3WLbpAoAIbqNYAC2akwAE+pIBgJI0aFk02APqrFezJbsKENmfFvBXANCzTC3PajT6vjC3wKakxuL6OoHVzXaVAGCrUWPpK9gKMHsBUwC/lwGa0+RBjpumUQbyuQExnJn5uzW/UK1BYR9MkwM9Hq4FgTJ1HysV0+50lnppFFhUINA9D5IVAIAE7lB+HsdkneJnHMnvcYSEDfsAxJyWPEO0HeAfrkmfCQG/EMBibMZRRZgWkTnBuMCFP37ymP0bIKKWg+P9GdsSrHGyXQoAKtCLBGsRAAhmHtqg4YmRhzcZMTEfj44IQNbt81cgTwHAza2mabagt9miS6GWDLdqgWWGSnLzIgHA+WyNFQC41Auw2mnVAmdogWUBwN95f43zc5oOMwbgywAA8wDfIpf20zfB2QFAnAsMwCLADJIRusgpn0/nc7cUOLWaenqM8wCAABXdDfMAqi6yudGafajcBT7Pj73ufJ+f+105E10sgwMw4rI7793hPKmbgpSLAMBFny96nm7lG2KfrLR4QVnxCgBc1LIv5/MVALgCAM/Z01YAoDTg/JWWfCOvGIDn7Hb26ysAcAUAPp+e9HKPchYAEFfYBAAIRlKmcSYmEvnRR9+L7DwWADT2p5ZJJp4w1bREFb+7q7xJFGcAIIWuEwFylAE4DrtmOBqaJ+MmgcDPDgLLOquYWq1qwlhMSVBiWbSaHfrCsFo8ei5nApLp3Km5yIxhx/QZFzEA3RV8FPsioEe7oIwIYts6zos5RULA6bI1ZQDAp0E3wKqgAqZfYKq1iEBeowlAtGq6a2vm4sWL5uqFbQKAnZoAq42qGIycdgPwx22B25+agEy1905HOZ4Cm8VC6DMshwJw0V2Z131RqiXl6AVCDifuZ7aHANCm2Ubokw0RxsL+AOMCGxIviObfu/cZnSEhDq8lxuyP9vb76WX252EorIpwIkzDKKmQYYj/o6wM7xue13RTEa5IwFXL8ENpdxhGxo8G/BmkY57Xj6T0t+YndAXu1lHeWzWXr7Sp+VdveKZWrZpKLebf68pCtRpflRRaWClsf0/VReaBe9SHtIcr328FAJ6qwVc7r1rgFC3wqgHAvAv9okt/2QBgFLqGWyevLlUJFOiZqgaf1Q5UgE2Y4065blAhWMb5Nsfaw2KPGnq47Pu8lvAyDEBcrer/iZavzDFYBBOmYmJGdr7iFG4ZdDi2GI7NztHuNeAYmOPuf3bfbF/YNjdu3Mh0CLWV8gzAosXE0wKA+XliBgBUl+KCay/rV+dxAZZrmY2ZFjEAf/9BunIBnoli5secU4ao7OcnA/58J52Yv/hn/9yYj/+w+NGWhCknLNdy71/+YJUkNdVqzfzDf/T3GI995zvfMW++9a4xyTW+u14cW1X0sh6Wc4nJXo7sSr7aJiCn1a472cynT1oWTTLLfP68mHvP6zgrAHCZp/b891kBgCsA8Pn3qhd/xGUBwEu7H/Fiht6EAWsjMWQyKcMPGoDPAwBUACm2pb3ZPJkmZKShBJigYSqr1goADidtBrJPJ8IEvLtnyLiaTABsVc0kqrJsM6bG3excgYBUAUCsxM/frOhzXvSvpAS4jDmn51gGAJQSXltiG4r5SRJHTB46nQbZce90UMJZMfVGQMYctO1QCoOqYTynjY0696/VRPduc2ODQFK7LqWrdRNyPwRai665qH28DBCaD6FKOW25i2FpgO4kJe4++Ws9CwDI9kxC9ouTpiOz94MSZ7dkKk5E+ykrAbYMQL1GJFoAA5EkQRge52BJrt2EkZqYAQDAODGDUADdx48OzN7enjk4GplBv2/CKJLSZOMTmJtucn0w8cAW+MJaBFMPx4G5C36Phkd8vk1LzmjX0BeqZrPVIvPz4qUmmX/VWkp9qqAayU9b8osEDfcdJPbdWQGAL35wXp1h1QIvqQXOCwBifKDuaZkJyIIS4HkAoAuAuc3hgoAvqgQY56OcRILFyfK5TTWP9fqmc4TMdZkWbirHoYGUUwKcPzLZ1lafNg8A6pzH+MfOpXq+jHEHvVkbk+jf3HlLHIrDrIQXi1NF8yrn64KSWgUGObcNR+beZ/fM1atXzbVr17Lr5rxky5RdgK8ovlATmSzey93XotegCD/Q80zlUMqPomZmZXvkAefpfsULwvm+EnhieJeVAD80KwBwJopZAYBnCrwXvRhfls9XAKA8qcUMlEVP9HRHWDEAF7Xncp9/5QFAG/jFniS3AX73ArP36R+Y733ve+Ywft9897v/Dd02KaSPj2cmgEXtPH+C8A3KPBNjOleM6XbNld/6B3TBHMUtccMM5r8X531+i67+i/r5sgDghWd/yUBQAcBaLKYGygD0/dpyAKCCb6mUAGdGCRAVd4CuPBAHoA9lMSYF09ABAC2zLjIdAhQ7o7Y5PDwwP933xWxkEFP7LEnq1E4rYxgNrfswtIoKA9SMoqQA4Gym41Gf7+SWBaEOsOgCkFn4CBklJgaz7riamOFdwcpjHEkpT6USm+3tC+aNG9fMG2+8Yd7vHBDYA6iHkme2rQ8WAbT0wPwTLbegIomHXhcAHgCA1VQ0ApddiQejgAlGat0MrUnGIjFtJgULVluL21FaKv9sFgKATtImZcHT5zbLBixjeMyOGwAKZwBAe7zQiEYiXH2R7OEZUHsSOn9jYd+BLYHrVXag3Kcw/J4GYpITjQFGxubwIDSffPKJefhojyYeB3vGamWGfJ758crz5Xx1MEqgN5hIOTOeK0u/wj4B4lbNECBuQuex1TSX1rsss2621alStCEzV2BlrqaiSchxXV7cmcc0z0UTOy5mABa/V9OTKANQmLwrF+Av6oyyuq4vYwssAgDXhg/Mu+++a377/TUzGY9NnAzE1ZbG8ViWsAsRZcTgBRq58wBAd7x129Yd++eNL/Oex3R+ns9oVnOrsmMpAOheB+JOnW6mYN00jnUd4vPjOcC5IgAQwFt+c9vHbRMwvMVoZDp3qiYvYiEwE1UDF7GSu+kxXba6+7m6CPd7PTMYDg1KgN955x2ztbU1wwB8lQCgXu8yC5rQVJ63lYO/UwCweAHRTpdmxAU5AIBYiP0/H/krANBp8FUJ8KoE+Jzz5ooBKA24AgDP2ZHO9PXzAkhfehOQFQB4pn7zqr80DwDsD/rm1zcj0+12zcWd7/NSxwFKdX2TBwA9UxW3VntDGnSdKAGeAwDiq8okywOAMDegtowCh5aR5DkAIL4PABBllj/eTcxwMDSTPkxLfBMnVjOvpMH7Nq7OE/t0dyQ7GsoVHUKZkPqZK3KuQfA0IJ3OVcsCgKkt1YlDEfO+fGWLAfft995h2c1N/+HMZbGskoCflGoDWCTAaEudCeaA8WdB0dMCgNnJLAAY+BUCjmpS8rz7dRFrk/0lx9g8wQBcAgCU74ipx8lEcnY+VaCLoBpNO6THTyyAGyaSEENDEYAbNmhRqmkIynFnky0xc3mEcmACgALIDvqe2d/fM/fuPzG7u3vm8cMh+/NgPGJCl59v/IqYpdSrYIBW+VxxPwoAVr2Q19NpiAPlertFAPDq1gZNdlJzQAARmpFMVpVR+JIAQC+xkgIOQDvbh1YA4PN+p1bHW7VANl/NYbdhnzwAGMV9GeNKAMATmn25ps6P26cFAOeN+6d5qssAgLLP/PxSNQCzuMfq2oahHU85B+MYxSYViwDA7Dk5bDxlBupc5N63MvewWKqagNwvSU8shKrxlft9PSYAQjXHcq8Bcw32AQDYHwzM3bt3zQcffGA2NjZmyobPCwDqORcBvOclEJ21BHj6vdn+kb9emICsAMDyN/NLDwCmJ3ypTzMM5egwp/zqavdVC6xaYNUCS7VA2ULnosrHRQfPkB/rNhonBvWHO/eEAdgLf8b87nd/l0BEBAmp3PGmGnFlJ1oxABc9grN8PgUA5dv6+1YyIpD2dzcmptPumMv7PyDYMvJRKhoQAOTmwZjC47PGpgCz3ICwAAAgAElEQVTaiQD9RGlt7nna0uKy1Vrfl3IX/TcNsITVlxhhBvVGken3e+bxDkonB2Z3INqCvVFCd7rr16/y53D0jIyqvYNDAjIHvZiagampmVq1ZirBFo8Xp1puCeCkcgJ4yQJUT5hX+ddL70fc/or7sJYEcZXZNxJAW9OOimXmHR094v1stHxz+/Zt8433b5tbb94yVy9tmVazaTqhmGzM27TNitoY5hHztnx4A3DRPc5UePxsC3GLlq0ypqi9yBNMQPv3WQAwp9eXYwCy31jAqWxYnGUM4nhyTE2QeAy6CMu/KdNDSq/xTxMoJFM0uHG0BsUlOzGxX6EhSS8WxuCTZ4em1+ub/cPQ7O7smPsP9ulyfdybkOXpw4yEz0DciSOr0RcY0ZWCBiC2qifsw3qQUNuvVffo8Hxxs2s21tdNp10XZqg/FNdiL5HSfluC71vpGjxVaSt5vr6XUQGnbUgn3+LnDzCyaNN3YhmWBt9HT97zf3J4lT/3KuIOfbZet+iNWX2+aoGvRgssYgCujx6SAagmIGHUI8sZwwDGNx1vit7DE2N1LhYgWFVCXJgy0abs7aKxYhFAVPYUZ+awOcz0coBC2XVTZp4CbTCggnYgfpfFFXGT13POzC32AhUIVAbgycXD6byLORFMPrR/8dgqQb17HhnbZex2f+ZLt1n2jEUkshhTg8Vg/B8xDuIjneeOe8fm888/N8Nh39y58z5jq0ziw7IP5X7nz/DnHb9VO1rbwb1nnD8PEJ7sL+e9gvkMQt9I5QYYgLie/+tZJXMBxu+hvygCer3HoRcGAGYdYrb9TuSf59UAXAGAr3cHXd3dqgVeixZ4xQCgH3gmjNMVAPgF6UyLAMD/cG1MjbmrBz/MAEAAYZUolhJgzwa+FgBURtSUMSc3elJbbz4AmAerAAAy0T+hR1MMAD7bC02v1zM7/ZDfmyQVs76+bm7cuM4gtd0RIezeYESG1mFPwBlorgEQHA/rEiD7DQJyKHVlQEyNvJPBoraDBvB5nTsXACxLYHD8MJYSUwCA2A/MLfyMJoem1W6Z229eMe+887Z55/o1c+XqFQMtN2zd6PBEsH+aLlZZEIDmA+b8PbxsAFDvTa9D1y/KAECCW7lkSAFAald6RX3LAfoseJhYsxMFAAGuIQFzAcHsmixIis+wD/oXyoDdsioNfAdhlAGAvX7f7B8I03M4DsyTx4/Nxz99ZA4PD02vHxEADKoVlrZnDAR7rsACglVP2B5+KmYkrWoqZi/Niul02ubytjD/8NwlMVUNKC2TF0MUBQCntWy276s5igUIs7LuEq3rsybo+T68AgBP81av9l21wHIt8DwBwEVgfhEguAgAxF2U67DNlxiY1wLPGwBU8A8/IekQR7LIBIMtFwDMj4f5OCwPALpzit4P4hJdXMLnRXP0MuMu9lkGAIwR8wU+5xH8H+dUADCOQnP7vdum2+lmza3lx2cBADXGmqe76D7XZQDAsraQvy+SoJj/HkECZ96WBwD/cKcqJcDNt/m1FQA4H4A9swmIPpRc3rsCAJebF1Z7rVpg1QKrFljcAhrB+LMMwKeWATiwDMAVALi4KV/mHvMAQABof3d9QgDwimUAogS4CADUElg93mIAMHeX1sW2rNQTK8goK8qviCuoo0DKcJzSBGT3KDEAUg6OBQDsT1Iynt5884bZ2Nw0N25uCoMKJbK+b8aTiADLk51n5vDg0BwdRnRvHY5jg5X8NNqWks/cSnZ2vRYIPaHNpsCMwwCcTYAEgFEALo6hrwRnvhFX2xs16FdWTKPmseT3G1+7bd68+SZLO2Ha4McC1DQT+96dUgJCn0K1Ml8DSUXMdf9yAPBsvXfZ9e88EzC7HvsfN2GYAQMLAEBhOVjXxgUAoLIs9JjK9ssnYHo8XI7bRkjolP3nXpf228P+gAljfxyzH44nYOo1TX/osbzq3v1n5mD/wAxGkkz6Fcu8tYkLGA5Izlj2HVRMzUa4FTNi4txtBqbVapn1dkAgfK1VZwlfxTJrMwmKnPmOAtkp2B8Oc+d5MyiyhYSy7qMmOJbp+0+OlAHY4TfgTrzaVi2waoGztcBpAcBJeCSgVmrIaK7ZFRi8ha8rAFgEIOVLQLHogngBjGeajkHvWuU2uGAjunz5TWdfjR/Qpiiz1XhnEQDoMvvcY7uLTboIxrkJ1Qp2TgSL8P9n781/JNmyPK9j5ua7xx65Ra4v31rVNcw0/ASIfZFgltbwK/1LMY0Qy/ArLfUfAgIEArEIQZdAoBmpemjEL6DWQBej6q6qt+TL7eUeu4cv4e5mjr7n3GN27bq5m0dE5nuRldek9zzD3dzs2rnmds/93O85x316KshkZftUVOlQqEPJiOJR+Bu+z0lXFIDNVp3u3LlDrVaD26zjIOeTXUoBmG/BvGiJef7HLADMPApe6DMpY/T7+YVCQFrYYzkvRIuK5NO82IW55Cy2vSsh/LqETsIOL2L/yV7NA0DrRvUKwIuG4J3vue+/5S3gLeAtcHELeAB4cRv+AEf4bQGAChD6w4QB4EEv4Pw0B90xK672jga0ublB9+/f4zw1N2+tsTPbAAiBU1tvcojlJIk5p033OKbd3V169Xqfj9c9qnPvzAI+s3JM4uieBwDCIaxXJVk3hJScXD2KOZdbs4GCH1W6d2eHbt68Sde3V7n9NRKlIAAggOGKKrLOCQDfngLwfDfxcq73/GMXTWBcJzwH3twwqJJmw8Z8PAMMcU9pfiR3UmFPgPXfKPwB9Z8eIwWJZuq1e3jEk6qj3infh/XWGqsp9vaH9OjxY3r63S7t7x8wAOQQYFMhUpUL8TTLNYXQvHoYUrVW4xBgnGtztcGKv621OrXabapSzPcZACBPCDUHmAHxrjkCM1lcvgfOdh94AHg2e/m9vQXepgXKAOD66IWEAH++KsWIRkfyHJoSjcbjDxYApskHzAIEIA82wDJeODQ5UQCXUL1dUzYoBGT1ucklyxEGplPxzD4rALTHHQV/vFBl8v6594s9HrrPd1W0Y1GKvw+lexITCpfoWAjACV/p6dOntLG+ysXI6o0qR0xgYQztyYqWlIUALwaAMwuOMyllnGJdVi5ZVmNaxbt0DLbtgVyNy24pjLWiUUKaBYD28YJgyMW+upUO2/Af7Nc9ALQM5AGgB4DL/v78ft4C3gKXzQIeAF62HlmqPe8KALpJwGkmdNdp3gUUgDhSbBzt0TjgqnS7RwB5PTpCbr/RiPaOB6wAvPfRXVZAdVamtL6+QSutGk9kmk0k564QcuFhfziEgDb7h8e0t7dH3aMmr3Yfdo8FvIXIvRayigr/7qyu8wXFJveaKtHUyUal1clYwozhQLOKEjnZGsg3WKGN1Ra/12pIDrdOp8bOc70hRR1QXa9aq1LDhH7WSZSNQSxVt4NQAOV5t/PkALTPlYUAn68Fbx0AOsAqBW7OxEAmA/NTiLuqD50Yac4/Df8tu2ooADXZug0RT8dQeyb0cm+f7y8oTrmac3udczu+fHXCAPDbhy84J+DpiLgaNop+yCYTpyRGsRtxIjFBaVZDru5744pU+e00Imq12tSMZL/KdMIh/KHmfkzBX3FPeABY1sP+c2+B99cCFwWAmgMQikB37C8K+bUtxaGxJQtXi0JZ7dDgRfsV9U5ZCLAeezonfy8XvbJyn6qqnPO6TmKaTLLnKZRjAIAovmUr5Pj5beb/mkIF750VAOqzH891iSKQdA62el3tYyvV2Z8xEkR7nOSiWAb+aVExVSRO4pghJwDgkyePObfy9evXKYok7y3OnVcvLh7hK04V3jIVqa2+k36dDwDx6TjWCAnZ271PRiOJpFi06XfcKBRWBE4jVt/buZLtaISogkJgHgDOs68HgB4Alv3+/OfeAt4Cl9UCHgBe1p5Z2K73HQDaSio4ZqNxyMU83hzF1O/16KiHoiD9GQAYRQNqtlq0ud6hdqtF7Raq2EIRhZBbQL2IYd1whFDgAR3u1ejg8ICOuscMYgBVoLQCVMHK/p17H+XcUNuR1mTayDU4GkGRGHNhFYRQra60uTjD9voKn79REwcaOQAFNgnoU4e9EkjIat0Am9CE/noAmL/Ni3L+5Z1zzQkov4B50xN7wqT9oBAQEyudZBVNKuwWASqrYhDf19yBuL9wnGevXrOSJqo1+d5AzkrcX89eHNOjhw/p6wfPBB5PJZl8UBHFgYag2SFQRQBwe70j9ywX2wkoMrkMFfwmBijPs4QHgO/l49032ltgKQv8kAAQDQQAXAR9LgMALGxDmnrALMSYBSaM8QoAdbyQ69OQWOIcroCB9vijIJCf0WcIAbZhmxYH4TFmEueq/trjWfrvZEpZDl2Bhgr+uG3mmrTwF86lABBq9ecvnnNkxdbmFgUhFkcFAGbhv4tGWLk9LwoAcV57s8NvWWGJpVmr0rX9Ob43tkBt0Q/GDQ+2AaqMw7IgNy8FSTVCPsgJKwCx0OsVgHkrewDoAeBSA5XfyVvAW+ASWsADwEvYKeVNWgYAovjEjcNfs4O+bA7A70sBaDu0cDgnccTO56uDERcBOerFUgzksM/Kvzsf3eYiII2mhKisNKu0sb5OnaYo8aoR8avmsaFKyOBlOgn4dZwQh2g2Gw120LmQQrVK7ZbkIlN72nl+7ImNPYkQxZ8UGamZKsIVmnJoZhAi9AZhN1JkglUSqCprFF4KcMT5DCgJJcn4uTcn95t7nLIQnAuduyC0+qzX4SYxX6T4sx31DCDnz2j3E9vXqCkU3tmvcjyZgNg5l+wjAv5pFWD0p/7dGwxpPJ7QwUmXd2911mhlZYUGQ+SmDOjp0wN68OAB/eab5/x5PDXVpFO1nxSBcSenUAAih6AqAK9sCKhuRJLIvaJVeRMBzBRMzDHmKQDLNJqLc/CV5XQqmwCgOjFfv8kB+B93d/jv/cjnADzrb8Xv7y3gWqAMALpVgN0cgLYCcObYTs47e6zQfy8LAOcVAjmr8k/bqOd3gY5+nvoX8xSABgAih5y92QBQwmfl+TVN5LkOHwORAzzWc5Va2ewUIvAP8oU08vkV7SIg/Ag3PoKG3eqCk61Sd8cpDQ+eTiSFRO4anL9tAIhrgj+0t7/HuWk//+JT6nQ6hIUozUeYV8pdTAHoti29b1KfRyoUp/3mRAAAAM67NoZ2ph+L7iMFuDzmMxzVQlnZEafT2XHYhoyNxpQVk6gCjHHYA8D8U6Js/PdFQPyY5S3gLeAtcFkt4AHgZe2Zhe2aBwC3pqcMzlAF+H0CgFBIITcNFIC9ngDAXq9HL94c0cbGOt26e4sBYLMlV14NYgYlmystdszqtVCccxRUCCtEJln2NBbnMqo1OERY8vnIKj0c7iiqieNrhWFif4QVM7gDdAkFLOYmHVh9x4SAUIk1IJ0KhMFYnE0r5xw7+KY3FQDq8X5oAHjRm9/NnXjW41WMhsF24G3FH0++2J755OB6Hjv0yj43vsNgeSIhQq7iz54c6Od6Lnuii+8jDBgVpvGqf3d7fVaFxmHAir96c5XPE4Qt3u/x0z365ptv6JuHr+X8FEnzlgCAULZe2xbl3/a63N+tGnJLVSg0IWJkAOCUpNq0m0xdbRE4CdJnJ0qLASD/lhZsZRMADwDP+ovw+3sLLG+B8wBAHgOnxAtUHgAuBoCa/1UV26r+E9+gAnonz3dzGPYtDADM8ugZyGdgJHwK+DqILOAxw/qOgj2MM/g3cvmli5pYSJkIEEMBEB7DWClYXAjMDrdFe3V8AwB8/fo1nfRO6IvPP6Nmq8kjlI57+UXBHxYATl2F4EwqkLyCM+cDGOCni3sKAnUfAMEkkb6YZ0PkclYAiMgPDwDzz6ay8d8DwOWf5X5PbwFvAW+B79cCHgB+v/Z+S2crA4D/xsqQAeDO0W8KFYAYuHkF2zilqQLOOLRaDbhcISaAZaYKsK7qmmql9mXnAYsUNZgGdXZu909E+XfcJ6ME7HNuNSSr3rl5k7avNBjmJJOhFElY6dD6xjrV61kyZ1RTrQC6cW4XhHvGFFkQjyuuRhI6jCQ6gBz2yjRy+eE9AJeiduNaU6AXQPUXpLl4cg4oHHSrap/sZznasNEU+dwWQZiSKqkmJPS8t1UZ4JnN2eM4gBcQL+JIrgJQHXEbVBXBv7QSojm/rSjViY4qMBX26fv2KyZpquqz1SQ6YWL16Hic/gcQeHh4SMe9E76/rt5E/qQqxdMa54qcBm0OPX/8BADwa3rydM9MEAUAJjMAMK9w0ByAW2tNBt7rnTq12y1qViUZfTiW+56m+j3NgTRHAWjdfy5Ild+tAZPnuIHQL1PzfbuP3CkC/o5NqNV/cnKLP/YKwHMY3H/FW8CxQBkAXB084yIgf/eLVRrhWTbpSh5ccxwsKNjP4bLx3o4QwL6a2sLtmEyxNr9Kff4Zv7ia/byOz6r5yh6uApxz/RloZIM0PZ7mINa/NQcgK/gnE0KOOYTNwodgnwDhv1g8BABEyg+T0kEBIINBFAXDfiYige1rjfEAgHZaCf0OFiWlArGkqMC/+dmJnH6WUt1OYYHxU4qWzD7/1SfDOKXjGaBj76RHjx4/4tDfu/du87iiANAeA4vs5fYD/Cx7K1OMz0YkLFYvlv3gXYWgvT+PT4ksxto+gPgY8gsYDrCAlvex8D328XB/h5KrWRWA//tBwxcBsYzsAeAFHeCyG9x/7i3gLeAt8M4s4AHgOzPtuzzwuwKAaDM79hVxisomBEQXB4AAbQkJQNk7ibkKcHcQMAA8POlxqO7qaod2dnbozt1NbtNoeMKqrEYUcuhlp93iIgupsg+THAMA4fzBUVXVnQJAdnCx8o3iCli1ZyXVlBVd+HseAIRdKsZpjHRV37FV6rBbN4EHgLO/CAWARXn+7ElZbrJowoR4RX8OANRiH9kxNHegk3PI5PVTCKiTNs2D1O9D6TdK/0MYOQAfzosiL2vb6zyBOh1XeMI2mtRYufrk6T59/fXX9PLVMTchMaBsEQDE/deIAqrVqrTaqnLoO6oAt1ot6jREaRiMTfEYCwDKb3S+UmMeTBXblADmBQ8xnlQFxaHM2dekXRMDAP/T3m3+2wPAdzk6+GN/KBY4DwAE3MB4yOOiAUfuQsw8+9n+AGBgSFhAm50EL1vgY1aRfNaec+FN/vm+CBDiTLHDHQXAIX0HUj8gH2CSA4AK0xQCVqpSxMtWAHIu4iBkfyRnL+MrYIFR1eQAVBK1IJEGquxTxTov0rJCzSj+LJjFi2AohIXPAQwLQn/VmprfD2PZweEhvXr1kq5du053bt/k87vjR7nfVzx6lH1PYVu2X8J+mm7zlHjz7oplASC+n18kDKWK8wSFuArgaWj8xemATw0A6BWAs73gAaAHgGd9Yvv9vQW8BS6LBTwAvCw9caZ2LAMAEdpx8/jLMykANXTy+wKA8RhhuREl0xqNJxPa78YcmnLSD/h19/CYP++sdejGjR26//FVarWaNI1HDGL6J1LdF4BwfX2dnTQ42FEgCr6pOncxcqhlobwapqOOr1QGxgp8TNVaLQWJtnNqO7cKAFPl4BwAaH+nKMSmzGEOyxRaP7ACUKsnn+nmtXZGKJrtnMu/8w45gyYrN5A9acyqN0uBDtvJL/o3T9Y0r5OZTOFvTIx0f1u9AQAIFSDuNc5NeXTEk7uV9TVqd9oUIjS3WqWT3pQnjL1+SPiOAsCDQwnzUqWthozNKwJSr0z5Hu40A1pfW6fVVkStdptf8T5Nhny8dOIfIERsdgI3rz9mlSIXA4CqoCmayNtgcmJyAP5ngzvcNA8Az/uL8d/zFsgssAwAvP/xx/QffrFKw8GQ4uREcs6Z5y6W3hhCLWnUbAyTbyybA3D559GSDUl3cwDgTBV5J8TXgWSuAhDjPQAgwj4Rfovcf7YCEMo/th/Sh8CfMFXdlSPaMK8IAALkYXzh6vKm0IcULxMIaKvVbDWeQkB7rOQFMBzDqvprW8/1LXA9OM6rV684B+Ddu/foxo2rEgmS5Kvplvklep5F4NjO7af7u8d10x/PV5IX3xdxuhBW/HmRylTeEwCYxALCizbuZxLF/XHQ9gCwwEgeAHoAeNYntt/fW8Bb4LJYwAPAy9ITZ2rHPAC4TSMGZ3+7jWq55wOAcHxU/VbuCF5MAegCwINewgrA4x6lABCO5NrGKgPAW7fXOSdgqxHRYDik44N96na71GjWOKQFUAaKLCjzAPTgoMLRQzVUdUhltd0UZTBFClQdiPcBdHAMBkHGKUfnpJMfOOvTvDpy3gSqCADaxyrr9EqYhTYX7vsDA8CJk2Ou7Hrcz133SScAruLP/ttWCSSUL+LhQj/9G2FT2IogIT5zAaBOyKAyBfwD+APYAwSs1+q0dXWb1tbWKa5I1WcAwEF/QMNRje/HJ9/t07cPHtDRsalWjFBxzHbSGY/mZJJ26X1SCxMpTlOf0kpnhTagAGw2GQA2mk0KYlEAouiMfPFiAHDqJME/S//hulMA6Ey8uWmsDDIKQAMA//PhXT6FB4BnsbTf11ug2ALLAsC/+9mK5DGNuzL2KQBMTKGqOQZ24YjrDyAEuGyzQZa774UVgGk1XzmyHi8bI7IQYPtzbYerAESYL9R/qgRMYuThy4cA67ONQ4JrDTmvOaANAKu1/NitVX7xilBczU+Lv/V72sYiu6Rjm3nWIjQYfo22z62Qa9sa415/0Gf77O/t08HhAX388cd05cqWGRfFj7P7qtz3Iz7/vC3n+zg5lrPvSLitbu8SAOb7X+6LJKkUhk9re6LK2BcBWfAD9wDQA8Cy57//3FvAW+CyWsADwMvaMwvb9TYAIE6gA7gdwoL3tcpduRP47gEgHLVas0b379+n6zsdunLlCm1vrLDi6uT4kKv7Dod9hnadlQ512h1qQAmIVXpU7EOuP2uVl+GOATGBmcAEZmUf14vjVKOIQQx/12y5cJ70PaMIWOIuOo8C8F0DwLJml+UIPGvIzsz5CnIXufAv77gL0E3Bnvm+rZyw9xcnfzZ8SissaqiwAkJ8VwC45IhEvr/9/X0GgNgH99Tm5iatbqxzCHBQh3pwTCe9mJWCJ72IDg4O6Ltnh/Tw4UM66ckVQwG4CADqeSs0YaVBqxpTs9UiVAFuNlu02gq5KEhkQu6zibdOoMqq/YqycnZiuaz2p/hOGU9KAIBWAQ4kVM4DwLJfnP/cW2B5CywLAP+DTzs0HA5oPDlhRT0WsACO6pWgUAE4D0C5Y9g8BaD7/XlwqkgltvzVS3Vee5vNIesAQGfBSpXZ8xac0hyAJoIAz1DNBcgRBWHEEQdkIJZW/8XYged4kf/ECyemonz63DcqQL0Wuz16jMI+iSX/H4DlIhCIz/r9HvtMT5485tN88fkXtLrW4f5HruQ0950F64raYbfR5r82PJT0K9Oc/8TXOlNZOhvL1RZn6f/EjC/z7q9cvxofUN4TBSBNJQfuPPDoAeDi3vAA0APAs/xe/b7eAt4Cl8kCHgBept5Yui3vGgBy+ANy/FgArLhx7xYAIgcgnFakGrtz9w7dvrNJV69epe2tVcl9E4+o3+vT8fEhKxwA76ACXG13qFqtUQ0QEMUTrMar2g9vhQoADRCEUw/4hxw/XHShAABK1V98F3liNBSq2DpFCsB5qsCiI3woALAI+tkTDTdHoE5WJiaJvRvWq9+14Z/uo0nU8bf9b53AaP4/HAPVEgEBkdcPufgY/q2uUlSXyV1SQYGQCR13x6wiBAB88+YNhwA/e/aMen2EV8U0DQUoZrgsrwDU9kLhV6/XqdMgqtXrdH179a0AwCJlpZzz7QDAIhDMkN0DwKWf6X5Hb4GzWqAMAHb6T3nh7N//pE39wYCm0wE/X/Crx/OqboCM+xQoAic2oNExrAwApsWalqhUe9Zrx/6Jo2BOVXIKe4yj5L6fjg/O88+FbC4ARIoQQCykEGHfoCKLhAEKh2lBMBPOyykbHL9DF6S4yq9VnES/WwQMiwBgCmKtfLhQBCKPsoQu5xdmFACiz588fsJw8rPPP6NGQ9qIKvI6/ol/hJBkjF2LF3gCZwFvphicE+PrFhULnBji2RDhxYDFDgFepJq0fQkd9zwAPM8vLv8dDwA9ALz4XeSP4C3gLfDDWMADwB/G7hc8awYATYihcWQ1BPj3WidcPfTm8QPJARhOOG9NbYIV7JAmWR1Abom9kG6v8ruFMGabPQ8AGsexpAowctgAuKFIAkDK/gmq1EkREIRSdnt9BoBjiunmzZt089Y6Xb9+g25cuyJJzJMxV8nr909YCYgQTYC7lXaHOp02q6ag1KpF9ZnVZ5nQmCqIqSIQRRhqbCu0C6+62c5phQIpHmJCic8bAlymsJwHANNJQSI55t7VVlbVLy5Q8J2lLUE6UZstzpFO0izFn0xWMrWbhiDbcE/2yY5nqwBV8afwT6sx2qAQ/Y+/AZT3dvc4FB2/me3tbYbPPLFD4vYgoN64mwOA3W6FvvvuO3r67IB2d3epeyJXIROqMP2d6bwna6dckwLANuf8q9L1rQ4rATsIAca9rPfrTNGPOVWAAyhgss/cSVJckAD9LP2nE3B3Io5jyGRPktPHkYTK/RcDCQE+rHT49WL48Swt9ft6C/z2WaAMADa7j+j+R/fp3/sE1cn7RMGQASDWvcbjEQUTGb+LfofFi1f54mBlANB9Frs9UDb+lfWYm8LAVXKNRvkq69M5CkA9jzvepUVAjAJQASBXUsYiabUuKreKpBxhW84BgGoL5P6Dz2JvvOBqAKKMFwIWyuxj8zM82wH/FALaxwf4QyqLXq9Pjx4+pK2tLfr0008pNrn/QuOn2efFv4ugWq7dDiCcVfgtrhKsERh6zFlAuBiwJAuKXxXde9n1LKcArEUTztfYrXTYj/yTvZqvAmzdAB4AegBY9oz2n3sLeAtcVgt4AHhZe2Zhu5YBgCiWcav77QwAxIFjDVnR6qTWOHaZAODRSY+r441pwk7rziCfP80AACAASURBVM0NrgZ888Y1tg9CItnxnYw4RxvUV3B2a1GVOh2EA7c5F2I9qlMUSU4eO1QlCPM52OCAQjGIBN9a6c8OZUGoMDYGgJwMXECQFgVZ1GlFTn2ZwvJtA8Ayh/6sE7R4jrJj2R+VTjxVseC2zw3pcpVsOL8CPthXQ3n1OAB5rNQzaj+0S9UXCvlsQIjvA7ThFaq/3Te7DHpxL21sbPB/rJAwBWWOhwecXP+kL4VEjrshPXnyhBWAJyddOulnAJnvPWMY/bllFQjlF437GRPJVjPkifpZAaBrv0WTOOx7UQCI8gHSR/NQnskBGEoI8H95eo9fPQBc9hfi9/MWmG+BMgDYOHpIH92/T//u/QanKDgdHWUAcDSi0IAo99frjlVu9Vat/AsFWFEVYLQ4VQmG+WegfTVlgKus78tymA4HkjNVt5nxxco/lweeYhEAQOTrk2q9qPQuCkBNjRFG8BUiWRBCbmGroIerAFTfQwFgzg/RCAQrlNi24Tw7uUU45kFAjE2IlMBi1rffPqSdnRv08f2P6XQ0MCkvJEWFrTZcBgCSAwBnAJ6jACwKAc7fD/mUKxxlUVBlWr/jAsAy/8YDwLJf1Nk+9wDQA8Cz3TF+b28Bb4HLY4ELAsB87bCiy1qs8QgpgkaEqHOdaGWFrv87/xFPSodxi18rlcW5rZwUMJfHru+4JRkAlB5ISBQ2V4IxK+F+r31AjUaTbve/S6sA4/O6WXiepgDQFFHg+gT51X0GJ1M4vnnnUB1ZvEJLmE0WLOfNeKYxH1eUQEWKgmSCnHu4B0Jeud7v9qnf69HgNKCTkx6djic8cemNxgzz7n18i3Zu3qR7N3cEvlGfnXEoEQCH9vb2OWTz9HTMx223O6yEbDRaVKvWOE+O5PUTC+IY/Aqn3gC9SiWiKAoYAGa5AjPnGNehwC8yQLAKxz8ADEn4NdtmcwgW2UH3n/eZHtN2hjl3DwBoSZjORW7FRc732zivG5qlsM6eiKQTJzP5wnn1e5NEgC7nQVIYiNDwJDZgynxuhUppNURM7ACXMTnCf0j+LveCvKcVgAH9kHdyZWWFJ88MDAMJoTsedHlihft1gCIh/Qo9fPgtPX18wFWtp9MNbks8lmqCAXX5HIH5PXAlSStUFopY3OdtgOtmk1rNCZ+zWa9wdWqAZ9mMYtBUQVQlhTsBsieZ9u9WbGZ+++eBuGnyfb2/nWqc0yw3IfrmNJBQs/9q/DG/9kNRAGoOp4vco/673gIfqgWWAYB3792lf/tOlfOY5hSAoxEF5plXcRRnAoPCrHDWHEWa5iJ1fQBRwZlFMgMAi4DSWQFgtr8BdCVFjDSENR1nnLFSwqJttbg8V/W9alRnVR0WebD4h+viZ7bmyTNFupAHEOMGfA4oxeBXwN9wx2scG+OOLvxMLbhl2yeFpzagNPbk8UPBGuf+m8j4NZEwXmxojx4P4+VoPGJ/avfNG46suPfRR3TlyjZNJ6ZK/TQ2KU0cxd5Mzj5RBWZjcIl/btqT+lHO8VwfoiwnpHu/uH+X5SzW54SCY/idiwqPeAXg4ifrOwOAcyLP3dlksgAOo+VRMuVUQH/4R7/P8P6nP/0p3f3oE6JkByEKFEwvmsXaA8APdez11+0t8P5bwAPA97IPlwGAAAd3Bs/5+hACjK1uvojk1xqix9ClAABifyisUBDEzotmO8gXBYAUS9VdKIkQarF33BPg1084ZAWAB87tUa/PAOTORzt069YtunvzBq+8V6NTVkxFxjNA2ObBwSEdHh7zceCQo4hCu9VhZRfDOwZ74mGkjnZFwA+uFQAQkb9YzddJkDqwnMcNNtEQYKN8AgjUFXR8L9suNwAsWzEvm6CVfb/sx+UCwAxKmYmYBe70vrO/gyqOReAPEyx7P80ZiNArfIZJGCZMgHMIMccECX9jQ+gtJoYA6Rvr6wz/Nre2ROlh7plxLGC6O+xRr9+j8aTK4ecnvZAePHhATx7vG+XhOt9TUWiAXSAxwZUAohG5920gDZDM92u7ZZLN97kidxX3J+5NBwACfItdpO1lADCbABnl5HngH5/IBX+LAeCQRH37X08+4VcPAMt+Gf5zb4FyCywDAJE79+/cjji1hgJArM/hmUdjAUDLAEBVqysclO9lM3V7rLDzB9sLi0UK5fKrzPZwASD8hsVb/nM3l2w8mVBsikQVHWcyjlMAqJ9DCSipPwKahgLaOMUDCojVajx+AAJKHmEZM/iRaRaudAFKHqMZQNDFL7sdZQuCp8NBOp4pVFSFItqIMUMBYLd7Qi9fvOB+R1j4xuZGCgDTBaUSxZ5eQ2bH8uJT9vW4CkEXv7ifu31SFmK8LABUxXoZAKxX41wI8M93qz4E2OoUDwA9ADzL89vv6y3gLXCZLOAB4GXqjaXbkgHAEX8noRa/IgcgVnh/r73Hucp2ei/5/RkASLK6XwlFmZeuaJsVZxw/reQGJ9Ls467iR1PNAWg7sqKwwzFtBaBeXKYWCIhiwLYKA0gAGCj9GAAOYs5ZpADwuD/idm5eWaebN3fozs0d+XsFufqqVK0gHLdCcOgZAh4e0+HBIQ1GpwwvW802tdptzusHMFqJskrAaBeSUQvkRPW+KsEPhvOetjUUWCiFP6AAlOutUIUBVDWdCAAwVtjpZpumoERyA/G5FuT3mefwzwNxmrx76RvH2jGvfChecn2XANA+P5STdhiw2zZ3X77nAfLiKedTyu1vJlquMlAnYTb8A+jDfQf4jLDfCGpUkxcP137jxnWGf1Bz6DnwPu4r3GdQAA76A1bg4r7d3TtlAPj40T5butFq83fbLZkY1itDc/9ISFmdqw1jEin2x4QNoLESmRxQuI/4tzdN1ah8D5nuCgz4024tAoBF90aanJ/yuaiWvo8sACgKivkhwGjTIBQF4H8zFgA4CEQBGBswuvR5/Y7eAt4CqQXKAGC794Tu3LlLf3C7Qic9lCSXHIBaBCQy+UHnAkANTbUKgs0DgPbYxs+yApjkKr7Oor+xjxegKpiprr7odnCrBLvPx9mqwfmj9XsDXoDEs103KAHTcTEQAKhREnh2w+8CCIT/wIpxS7EO2MjqdDPGLAKArq9VdJ3j4amkQDGFP+BzsH+CqAi0M5Qqz1Khvsf5/9A+5P/jBdF0/DC5pJ0FodnxJA/8dOFpXh/ovaL2KgPAZQCwDBhqREf5I0LGq2lQKcxzqO2FAhApQzQHoAeAect6AOgBYPlvze/hLeAtcDkt4AHg5eyXklYtAoBQIv2t1i47etePn7FDOIrkG6kC0AKAtuOuIFBDhNWRh6NaBIO0KEEeXGUhtgmkTgy9ipUCQVLNAcDRVHK0nY6Iev0+jREODtDSH7FDW21UuBjI3ds3BQB2KuxkN2oGJCLXG0PAER0cHtLu/h478GFYpVazyY55u9WiegPnjdgZl83Yp1431X8pTerNNjB8Q5x9YD8DAM1ERBWBCNXVJODifOdX+LVbVVHp2nQeALRvh7wTfbYV+HnQ77xKPoC78272xOi8SsCRUfrNTCxZ1ZGwuoN710y4MFFS5R8mEyfdLu8zRghVkvCkCCG9CL+F8g+FP5BDktUZ5hjIHdgfDlgleDLs0WCI8LAW32cvX/Xpm2++oadPDvg7q2sbfM+tr7b4Pl0T7sUh6/gcVaqlz1UhqCDNhKgb405T0C4hS/g5wWaqANQ+8ADwvHej/563wPtngTIAuDp4Rnfu3KE/uFstVAA2jFp9FgAK5Epz/ZWEAM+znF1Uww21dBdtyqyfLVLCFxFlHRTgizYN9SzKMVsEH93npw0AAf7cIiKoAmynCcHiHxcdYyVgjVrtVgoA07HIAoDqHriADO2wx5y514iFM+RyNep18VVE+Qfbc2qMOEkB4Ndff0Wddoc+/+JzhoSZgvN8ADAxRUQW9YFAQFFJuvdAWdVg97hlABFq+2W2FCDPWbjyAHAZK8JrWWxv4/6nC4Rh0ucDfzwd0S/++GdEX/+8+EQ+BHi5DvB7eQt4C3gLnNsCHgCe23Q/5BfPAgDRzlEUswOmABChK9hQBdd2YPm9EBnKZNPQljIAKPvasEu+rwBwXg7AcFoTRxdiOaxkc06WKU2SiEEeVSJ2Xg9PhqxsHE0GdO36Nbp76xarta6sVRnatBp1Vvchx5+0RdSAz1++pMOjI4Ijj88A/9bW16jZbDD8w/VJwY/MkUHIZVSt8PuszuIwHeT2U0c2oMgo/sKprLIjpEqVAHCsM6d3toqwXfhD93PvpSLYin1mHeDFM6BFQKhIVfc28vot+7vIh+jKdWh1RIWDRfvYasGYROGgm6j+8jkBOVciIJ8Jd0MIFFR7AMuwM3L/Ac6hCjXfi0nC+ZHW1zdodXWVJ3IaOozzQEHYRZ7Kfp/6kyHfn0HY5tfvnh1zDsDnz7o8EVvdqFKr1WYAiKrUK00D+jhn5ZQiLZaNTKiJVOjmzSjsMn5sFAsGaOKOZABo9nMBamqPOVUaL6oAzLjvvByA2idyvV4BuOyvwu/nLbC8BcoA4ProBQNA5ABEDrgp9S0F4JhqZsgGANQxx1VtaWuKin1U0rJGxl+Yk9NO/YOZ8WjJ/LU2/JNjCQB0AYRbJEoX4PS8ZYrD7Dkqz63hYJSmh1Dfwu4dnF8UdwLdsMFngNq71WzxQhIDOrMgxWOTpQi0c1jjOOn4lYiy3QWDtl8gC0DZplEH0p7MB8E4h/yPSFXx6OEjTqFy89YtU7ws/5x27TNvYTADeTKO6X5aVErHYDckt6zKLxZl7a0MGJZ9Dl+ucEvHV0vNWbBjVEEBmIQVgFB3+irAeSN5AOgVgMuPVn5PbwFvgctlAQ8AL1d/LNmaeQBwa3rK1UuhAKxWq3Tt+Bk7euOqOHouACSriIcNAiUnYJbbxl2pVkcUVUuLVGtpjmoTOuvmmNHvFAFAtHNKNSlAElUZ1Owf9zkn2+D0hLavXGEFIKDNVqfCCq1WvSa5BJGfj5N1S86xw+4xHR4e0N7eISsgcN5mq0VRRQqcAPBw4m4kWTMQE/vgbxwPUFE2A25M+A9y/nHF4ADhwhISrDBPcgfq37MAML12O5TInKXIlmwPE5pzVgDo3k451QWKWViht/Z59HvzJgBL3qYLd9OJg7bBhX3ZpE3CgwthoJkC2RM35PTjvjThT3iFOg9FZgABAepQ4ANqQNgbylDk3dNqj3xfbW2xeoPDxUOpdMsTOeQLRPGP3gnfl4PxkCeIAIDDwYCePjumx48e0cuXPf79ddYiWlnp0OoKCnq0qNMwIfNnBIC20JJ/F3q/OFWQyibYqcLXTLyTc4YA2wBQzjk/BBhN9QDwbfxi/DG8BfIWeJcAUNVUNhh07R+kCvrZnnGfNUV9VwbkNA1JLvyXoxFkXI2dIiD284+Bmnk+zgOAM89LR9E+Hos6PFWOpwtM4k8hhFQXBosAIMYPbqdJU5FVfTdehcMP0nHsjADQXgTTHIBoV3/QZxiIRdD9vT168fIl3b//Ed24foMbcFYF4Ez/B9mCmw0v5/Vrmb1dRSBAqr25n5cBQMmvW7TJ+8iFvWirVsZczKtXkQJgHgDmreUBoAeAfkz2FvAWeF8t4AHge9lz3xcAhHHY6XJW9m0AKPtoqG9WpRTfi9PQ2XzRDXXgVcGkHGNiHLIpmYILlQZNJmPaO+ryKvZJv0frG+usAGx32rTeqrACsN3MQnfh+FYiURaemvw9CAd+8+YNwx8UF4E6EOBwbW2TagB9VamyajvzCOVRB54CDdHUHIAS6osQTl3lTsEeiqZoFUXLLpyQ24T26Oeu+7ksAFS1mB1avcyNbDvgCt5wLFdpMA84LnOOZffB+bVYh3u+RVDQDjvWCaA9cbIVCegjgD2exCHHZO+EQ3cB8dC/KLYBhR5UfqL+ixkKQ/2H97S6sF4TjoOQXygAtTo1T07DFt+fT57u09OnT2n3jeTaaq0QH2+10+S/V5pyJA3hrZkJJzS3UBpomNmM8s+uVGmpZgI3Z5OjqNGJmFuF8W0qAMsAID5XAPjfTj7l6/c5AJf9lfj9vAXmW+CsADAtAoKoADwDjYJPQ4B1LJe8pPnJbZECkBwAqCo22yewn8fulSyqwGoXD7HbImOnAYBpUSQ5sgvC3ByAbhEQbY+rHEzfTwKOHJAFJCmYguvRBSEyOQDxvg0AtfiYVI0XlZxdmCo9vlsV1ygEefzLVSeeVfrjc0QeaJv0mLCV5iTEghUWqnZ3d2lvf48XUX/nd37Cxa2wuQDQ7XO36AauIb12fD/MinDZNtS2u8dzAaAqBrXtUOPbW+p/mTeXXeDSY7iKwuzYBgCWhLDWojH3PwAgIk7+9KBJv/zlX9CbtlSzH3/gOWw9APQA0I/P3gLeAu+rBTwAfC97bhEARGji32ztcfVQWwEIZwwKQHZGTQ7AMgWgOPIoAlJcvKI4B6CEzBYBQJ0YlAFACmTld8oKu5AOT3qs5Ns/PKTOygorANfW1mitGVCj0aRWo8ZqPYTuYqtW6wzoJgir5JXwAQNAqADhCMMp5tyB9RZX66vVIgaJXHE1ElUfnOh2q23uD1UAavEPAYHtphRfsZ1vOxG3DUbnAcAZp9uEAtmTqcxBzoo2SLhoBu+KbuR5Cj4bsC2aaNgqvKLjI+fheTe0Aao8O+yX+9xVWThKRXtCqQ7ovGvAxI0nb6j6Gyes/EMoFCYy6O+rV69yn49GY/4b9wRCddsdCfmxASAXC5mIgvC42xWYHCccKj4NmrS/t09Pnx0wADzYG/HxOushdTodWmm3WGn6QwFA7aOZKozfgwLQA8Dz/kL897wFFlvgrAAwCE8XFgHJxudsYjtvDMG+dhXgbAzMil1lCzvFuWIXHTtrS1HxLJMSwQE4s0Ui8iGgLgBUOKdtLwKICN/FgiGUYDI+ZQtXOv7omI/PAU8VAELBNg/+8bHOAQBtmwWq5E4jBBLJ7WdCXzH2wddBQbTdvV0GgL/7u79LK50VvpYsh2y2wJnzZ5z2cZuNGh+2NCkk+T1WpmMRzUrDARW86x/Zf7v9r2k6dB8sTub2n7PANW98UzvM/ork/nEVpO5+WgW4F63wAvE/2GvQr371Kw8AjaE8APQA0I/R3gLeAu+rBTwAfC977jwAEBdaFAIsnmBewZcqwsz7Cno0tFWNVgkyIJXCLttptPhQXiVoihxMTS4fM44iB6C0RxQICipRBITz2AwkifDm+gbdvXuX1hpSBCQKA6m+Vw05dBchvgB7WCAXhzTgqsJHh0dcHGR/f4/zwIUhoKEo/fB9QBt5lSTegDvY7BxEcPA1tAQTIJxHq7mmjign4Zaqwfx9A8oULOr3rdooctlOpWA9XgriHId4boTLnLu6SFmHXYsUePy+43C7DrsLL5f5MSnAg3OPyrt4RYhVWhnRTGbsY9vQz4aSGgwLdZ/uo98DrMOEB5ARsA7/YUIAqIuw3JXVVZ4cYQP0ZSVpG3mbAIXRx6gQmCkeoAABKERY1WA4YbA4mBDfI8MR0YsXL+jR41e0u7tHvZ6ERt24tUKtVtMCgGYya4p4qAKQnH7N7KgTlXyeQ+0zncBpP7mKDbc/UuVfOmHMKy5m9ncUhm67stDfPAhO7xujnPUKwGV+GX4fb4GzWWBZAPgHtyNCcbAgHOUAYNUo6DiHreUDzFOEz7YuD2jc8QDj4zw1WNGVLl8UwgU4xQtRiwqPLLK0Kge1cEc8McU2kMuPAZhc98QKGbZ9I4wniDAQBWCm/nMV2ZpqxR7nBablc+vlPkcqCpPr2L1qjHUAVeq34Nzdky4DQFSnv37jOt27e4/HOt6sKsDwVewqukULkK7NEkex5wLYsqIc7n3mHt9VCM6c31GglgHDdHzU3LkmF/a8eyGkYRoCDH/wTw+b9Otf/5retKWa/aRSUoXmbD/n925vDwA9AHzvblrfYG8BbwFjAQ8A38tb4aIAMFu5NgDPqvKbAy8OAISxbEc3tHIA5sJXzfcSILwCqKWhq+ECAMj+KUJswoCrAAMADk5PORSn02rT3Xt36eoalFVVQg0PBnZVAwQrAYM9gE1xqCXBNhSAyIdzeHjIisLToYT1YMP+CgFbrTrVqlLFTzednEjRkMjk/pNqfQihgmJMwZELSu3JlZ2g2w69ys4j6kLYbcahnQEyZ6vCO09dl04wDPBzgaD7t93Ws/6AeEJkVBQMAZOYc+vllH3WxMrO/8f3hJUPEfcx/tYcS/y5uQaEE+0fHHDxGBwfk57bt2+nkA8qjZevXs3AP7zvqhkAJwEUh4Mhh5APTtHehEaJnL8/TOj58+f0m6+eMHQcj5A/skpb1+pnBoB5yDofAPJvcUEOrqJ+mU3y/u4BIPpDAeB/l3zGzfIhwGf91fj9vQVmLVAGANeGz+nOXS0CMgsAtQiRLkQVFWlYBGFCjUEt6JwkmRYqBBf1oxtmPHeByQAcFIHizfztHttdsCrLOZiOgya3ICsEGfjJeRQI6n5xLkxXoh7Yl6hIbmJOI2GKUMlCpFPt3fK7dGwrAoCuwn0RAAR0hO+A72Bhrds94Wr3UKbf//hj2traZF+Fx4+03JtESigALAvd1esvA4Du/eT2j1vcxf1c8/nOu2fc/i0Dvtl1LRcCPBl32d88qaxwX/6f3Q59+eWXKQBECPB5FkF/W55lHgB6APjbci/76/AW+PAs4AHge9nn7wIAskPo5PKzV6htFaAaTRWA7vf4WFxN2Kpsmju+rJxmOQDNirqGlJocP6hWjGMrAARogfKqUa1xMuvrmysUIVcflH9RlSiYcKVfgEAOPzHXo44/VGBQfXW7PQY1vROp4or/1AHHCjqc6GajQRsbG7n7I4oiQpGPEBAwDBk8SqVgAwLDkOEgPsPrvOInAH+cq9AJoVVwqK+zDq674nw+AIiLsnPwZRMfk9zcTGw0355CtfL2lP+cAP30uJoXSdWA6STIKXqiYcJ2HiUGiVYIGGwG6IdJAwpzYF/AOoQVYTK2vrZGOzdvpupNTOagjLCVfwr/cGxbAZFT//UHNI4FRI6novA4PB7Ss2fP6Jd/+TX1TnoURavUaXeosyH3Y8dMBlt1cRh13lykACwCgCn0dACt3l/lVpc93gUA5LY5E/DsGkTJogDwv59+zu3wAHDZHvP7eQvMt8CyAPDvQAHY7ZLmAAymIedFVQETcEg2hgscmV9AwW5PyfiTKsyW60UXpswHSMuFcJZXtV2sHNT1lUx1bvwW9SvmXBYWApGahNNDGBDnjp3iI8kCp/pevAhmFID8vDbKcPu7PH5qNfgChTbgnua+hWIdkQ+AgFjw/OLzL1ghyGMQ+x8yzsF/4fPFeaBlhzYXXerU6d8Z/+CMVZ7dc5QpAMsA42xIuAKb5YqADAcHOQD4fxy36asvv6TdjuSy9QBwcQqYSsrHZL8wkQiej6cj+sUf/4zo658X/4LmCCvdsyUFIer2AaNkStVqjf7wj36fkjimn/70p3T3o0+Ikh0WBwTTZZcE5j2/PABc7snu9/IW8Ba4fBbwAPDy9ckSLXpbABDAjEFHQY4/DsE179u53lwFoDqv9qs4twIAeeB3VICZAlAdscUAsDsYs2qvezJKFXe3bt2iW1c3CXl2EAIMeIOchq12m+p1FPao0tQKw8VQr4BoPMLKeJd6/ZFRdfUZAgIO6vVhxffGzk6uNxTs8WulwudFmAsuD1CQ1YCmuq+AwOzrOrlheEhwuoMUBOleem7YqygEx1UEojjJWfLw2QU0VJngqgvsC54HAOcpAt1b150Q6DW5CsCiYiBunkJVCNrvT8wPAXn81L7I94jwbij2NBRrc2OTms2m3BNGhYH7AefVsF+76IcN3Bj0Weo/3CcTU6VDAeD+QZ8VFn/56wd8D9Wqa1z8o94ZMgBc6bRYUdqoSoMrBlxeFAAmZ5hga34mu4+m04srAD0AXOKB7XfxFngHFlgWAP5btyo83qVFQKYhL6RVDKDRBQmBQVCfzxYBKW7+4tx+SFGwqNCHe8xFIcD58XAxALTPmRvfHCCFXMR22gR3oUuVfzPFlLRAij3Am4vB+QDhsIiobVaFuptjcB4AxKF4jCwBgBQ7IdihRCIoANSiZ+h7jImffvYp962CMwWAnEvYREvM9ImTHiY/fmQpYPC+O96/bYDntq0sxNhNYeKGAJdVAZ6MjnMhwD/fq3kAaHWCVwB6APgOhjV/SG8Bb4HvxQIeAH4vZn7bJ7kIAOS8ZigCAvVZYACAE4qiIEqrkabwysplxyDD5AC0V+7tf0/NzEIBIINBruKXKQAFNOYBIHK7CUAUR/9kOOFcNqcjYkeWplO6du0a3b2xTZsbG2moESJbOJ9bU3L44ag4vjq8cORREGIymUoOt/6IVWKARgA3gHe9Xp9XzfE9FHAAOAJUxAqiKsMA8bC6X6uKErAShfw3O9eVkN+zlYEKBvn6sb8JXXKrL9ogsMihVgc7U2ucPwcNK+iQ08hSEZwV+BWpGnTykpsoaLJyo17AeRCWqxMkzQFog8VMdaFhWEalYNrMIJBCruILsIf+POlJuBPu7VarRTs7O9x/Wk0QykCo+VDJF+cHpIM6ECpAvUegDLQnDoDGmvsPOZZwHigAsU2owTZ8vXtMX/7mS/r1Vw85d2CjvsnHbq2e8r2DIjVlALAYqppk99bENd9f+QnYWZ8z5wWAOjFOcwB6BeBZTe/39xa4sAXKAOD66AXdunmLGACedCmKxpID0ADA+FSeH5Ugg0L4Wxeg8BxVaFKktjo9HSy8hqIiIfYXXMVf3o9YrC5iP0YjgOfkKp2Xw1aLkGU5TPOXkX/Gzo6xUok44DK4XCRtmoX/4kjsG3AVeSmOgSIihQpA5JrVPMMGKqoKMPUFQijbpZ+gZrehICxkXyO+qxXtMY4NhwNWpCPVBRaibkIBHxk/BdcAD4vPW1wExO1cO0eg+CcXA4AX/gE4B3Dv0dn2atnk5RSAwVQiCLQIyN97HKJNhgAAIABJREFUGXoAaNncA0APAN/2b9gfz1vAW+D7soAHgN+Xpd/qed4FAEQDXZCHKnX2e24YcFEREPs4CgB1UpF9JqEmmIgsAoBape00DqjX61FvEFO/16NkEnMuGwBAhOk261ItOAhjdr6rtYhDeNF+gDjd4CBKVT8UnogZAPb6fULlZIBAgCC8D4iEEGFMhACX9JULjlSR301yAFYN+EsBoAGDCgIBOhkGMhw0YRDseMsGEJhNtmadiZmQmpkCGWfLQeOq/TCxWKQAdKGUCwjn3dTu9/RvzfdnhwFjAoN2sEqiIGRIFXhahTfry5DWNrYYuOKzfr/HoU6Y4GxvbdPKygptb2+lEzT0+/7eHn9dFS6AdJgw4Rh6n9sTMPwbwE/VofjbVgACAKLtL14e0Fdff0VfffMkBwBXtxKeeOH+5ByToQB3VdxUNSfUHMCnE1RXmaKKlCKA56poFj143gYAlLY5RUDSCbkUUdEQ4P+BvuDm+BDgtzoc+IN9oBY4CwDEeBZVBQBqCPCofyrjWFgT5Z8q24w9FwXIiYJ8XAi2tDvODgBNkSTjd6Sgzfgm7nioAHDuOGQq1qrfkX1fn1f551ZZQGBW1Ev8IvGPsmPo5xjTJQUIwnhlXCtcLOPFQlEh2uNPOsYZn0GhH2AUj0/mPxSPchWO8FdwLAWAGBNfvnzBKSlQBAQLUQrGEMEgm1Gml1QVc4tMzQDAkiq9y/xMC0Gpc1/OO05RDkt738y/WA4AchEQDwDndpsHgB4ALvOb9vt4C3gLXEYLeAB4GXultE1p4EcwEvdtKsUqNuiUYdbfbO0RwiKvHT9jp35clZVPVAFWBSA7xaEcCf+3E3CrAhAOrm62CjD9t1UERJ1s+xXKvhxANKGtekwOhV2gAFQAOIlDDsM86p4ynBuNYlpfX6db1zfpypUrtLbSZIdXi5JUq8jB06Aw0nAmgYCuEnB0mjDQYQg46HM4sIbycvLnXo9X0ceorldF/j8J7QFcZKBjwB6cfVUAIiwF+0lYqlQJ1s/E5hL6y6pAK+ciJgLuZofs4jPXOVYl5SKIl3OAc0nLAd5kMpEqKdyqvyRFUmZDo4xioCT5eqriM6FMChxtFcNkMqEkwX/mXjQVELXddt4/7kMDZfl+39pm9SaqO/f7fWp32oRw36tXr5qQcEncjj7GcZAHCf3XWVmR6tEVAblFYWA4fqb+G/K9gRyQAgDl9xRU1zi07sl3r+nxo8f0zbff8T7NxhoDyKvXpbI0ACC3O8iKzuD7JiKYAp3QOTdAUe5Fe5J6lvC60odKwQ7zFJ7upNMNpdLPcZ8LAJTJsAeA5+kF/x1vgWILlAHArdEu3dy5ST+9FfOCVloF2CgAJwOjxOeIACmUZW+qnC46u+SqO5WxwSj43f1chd/s5/kxr6wKcH6cgwJQFlRmx8UMzGV+S2DlQDXQbir58HRzAWEaqaDjtFX0RAEgxm1NxaDAkhc3TXiwW90+dw2cQmRWBajt0bZjbGQ/KZb8uSkA5L/zfaY+DsDVcDji6s+vXr1iJfrOjRupPyL+h/mu6T97sRRtcPNAzgDYEgXg8r9bN5R8sfrTtY/+vXxOQKOsL2lgJRxnALBaI1YAfmXnAJQUOh/q5gHgh9v3H+o976/bW+C3xwIeAL6XfTkPAK4nQ+oP+vS3WrsMIq53nzP0GkUSqtGYSrhKOnBzDkBk6pHNhYDIoWfDERsCsoNoQoDxb4WGtnNWBADtzzUUVvebmNV0DQG2ASBXtDsZM3AZI3xzZZWub6/S5uYmA0CANgWAkakCXKlJqC7n+oFC0AkHTpKA1WMCAXvU7/VZ8cWqiGqVq+ihUAQmT1AGYsuBwFqd98N7ouRDMRI49BFPANAOBYCqCBDlo4DAKrdLJgtFjuQ8BWB200rPzSj1DExzb24XFGI3nsiloVR5RzyZGgDoFOXIAM+8JOpZuK62L520mPbib4F/UGOOcioJDU3G52LzKk+UEJINO0G1h78PjiW3EY6FPgD4A9xrNVvcdzxhSmIO4YXCEInvFQByiLiV9Fzvc1uFqAViMJHChAq/KdwfAIBsg8oq3xuPnrykR48f0eMnr3ifdnuDAeCNnQYnXW9UjWI0yCtmFAByKFdBGJsHgO/l49k32lvge7HAWQFgvgjImMI44udvPJLnpFvldhHcYNgVIo0Dnl7FuQDL4EgWiivmsmGdWyFWQ21tww5GUlRg2S1dMEHkAcZrkjx9urkAsNHICmZw+xYAQFcdiDGdxzyncBMvVALmodAULxZmANC+Dm0Xgz8DAGcWXkxoMS/iORWJka5iMBxxxMTr16851cXOjR1WyANacjEzqwow+3NGtajtUACYLuTNjFH5fpcxPnsPf5fdA3KuWQC4jJLdPXaZgtXt3+K7NuuFSoB0MVkV4L//quIBoHWTegDoAeCyz16/n7eAt8Bls4AHgJetR87YHqMAJFEAKgD8GwYA7py84PcVAEIBKO6WATe6gm6HsViqv3ESc5EJOIt2mIpbFEQbPQMBnSpdAuCyCYNMIKwcgKZdoUnOLSoD/FdhgHPSm3Cet0FfCjxsbK7RnTt3aPvKOjvaVRqyc43qvFDoYQUfKq9KVOX33eTmUC7BKQTcAeyBuhC5AHFOOL+tToeBz/7BAavH8H1RhU3k35OEnWZAJYQFc36lNAwY4cOV3Iq7TmqiAA54SFUuIILXTAmhTqoNW+FmFDm3uvbvKgXtCQ2OB8jJ/W6ccy2eMZ3KeVkBaiYl+BvXKO+bG8aAYvfmjIwC0A4lhe100uMmMcfkADAO9oZjDeDM7UOYlPkeT2aSmMHZZDTk0CWoPQEBoaYDYIOScH9/n3Zfv2E7It8fisJsbW1xE9GHgIfYD686EQH0U+UfX2dWpi5/adOQbQB1IYf/DkzxGYQbxwlNOIfhhOJgjdUV3z58SS9evKCXr/cZTq6trTCsvLKNgjR1qldlIhSR/F61am4zNsnsqTiXoz0hzyaS2bRFc2ee8aGR7h7PyZ1l3z+Ljp0myXd2sgEx/p0qAINPeE8NAS4L4TvvdfnveQt8iBZIi3mYi792esS5SP/N7YiOjo4oqkqldOyHhQuaDvhvVjVPYpqMzPPJfB9pMRAyChU8nsfZGCTPrVZrRY5n1OsptLJCeLGfwhzkY8X+WCDDa6NdZ7iFXIKaRw+AisdRrbRrqaN1QQdrcXiunCAfcOECWPHzNF3gNONWTNNU1c2LTFHE4zhSGkD1v7rW4ZyxeJ5v8tgioLRWM2M9JTwe4H2MQ/g3ziERFUZlZhT2+kzkBaTxmO3J/oEBgJrnT+9b9bEUJOJ4Mwo8M7ZhfNcxlO2RBOy3YBxEH755s8f3wdb2thn/TESEUferbyf+W/GiXjHImwWA7DeY8VyLgKjdM6ipykMtQiX3HasqGRrWcz/fIBAFue6T2sjpZj2+u9A571kQG/8G42DRAhwWuHEfIAcgxvWf79YEALalCvAkyiv6P7RnzjsDgGpIp399FeAP7Q7z1+st4C3w7izgAeC7s+33cuS3AwClWIaVywZOLHKzcZLoDACqA/ZDAcBeP2aHttc75YkDHPPbt2/TlasbDARrwamAPgP+MC9h8FKppSvfrNQzYFIdGBxLQmaGrCjDhAeKv1q9zqoIOOxQlLEz2DuhXg9FJAwINMBPlX5wFAEfARCjaoUnFBpWDPuhfQB+sHejJmrBelSdqcJnKyA0ZNi9pTCBWbQpVEPbbZUgFGzoXwWA9lFwvXDgeUJoqsROp/mJoZ4zA4BZMnA57qwCkK89xMQK8A/tSShOZALA4UhhhT+DUqHdanN153YTodYRK/qwDyY1UIAeHBxwaFOzXqeNjU3a3NzgCQ6OD8CIcG5bcYhJFiaVjUaTJ2q6TeYs4NoTKIGJJkeSBQD5npiuMgD85tvn9Pz5c9o76PJ5NjZWqd3u0NamFCCZBwDrpgGowl20KQDMJ3q/OADU/rkoANTcf66SwgPA7+Xh70/iLZCzgAsAr4+O+Xn4L8e7/DwMK1iAGdH49JTV7vGkKwswsYSVBo5ynFVylkIuAzi6YCX5V6G+xnhhb7nvmfEWMBHgD2Mk9q81RYE4nphQYhTQiCo8fqYMwMmfx0pFAwD7QxmX5lX9dW+PrE1aRRjK8SoDUJyTx+ZajRdoxuMRtVoN/vzatSt0+85tBn2wk6YYqUViByw05tRuVk4/WeDMFN4YT+A7cAqRGtKKoABLyACvqL34TCozm/yIpgAJ99tYxlGo/XiMT4ttUQoAcT4AQMBXFE6D34GxlRXwTp8V9R/GS164LUhR4ir3OLoEilKjvJe+MekycveROZMWoQtkgQ0b/CYAwDxwNEXr9GtmX0uQmTNdHgDO1/npAhTGQV0ktQ8UVcQv7EWrVKtW6U/2Gx4AWgbyANArAP0Q7C3gLfC+WsADwPe150y7VVEkCsDVqYQA//XmG17Zvtl7ye8PKwJaGo4CEAo8bHobuKu/CgDTQhVzioKIEyz5/IocfzVypmrLHEB2kE0LEAIsKkFRHLoKQABAOOvd7oBBYGd1le7du0tXr60z3GkYRzIKoFxEaK20J6rI6j7CgbFJhd6ApkGmvNOwU+RQRO4/hM4MxyPeV0J8Rf3X7+PcmED1qNcbmcmHVP2F44kJjOapswGggkAGg2ZihQmEhhADBKrjyrkRzaSJ7WFyBs7crJokfC7IkhxBmnsvfZ2IUx6nSgg5ABfkYAdewmfnAcbAKAkRcs3fs3IBCXiTO0oBluZBwnEBUTFZwVYhmYB1Oi0GfVD7qUoPNlxbafP9jDBs9Pvh4SHbSCozt6hWibgIzMb6Bh8P+2LCg0ku+hMVgtEW/BagEgRktMOtR1a4km1bKDtxPkye8RpjEppMuU8wUZggnHgyodNxJwWAL56/oG5/QK1Wk9bXV7h9G2t5ABgmp3L/GaVrJRa7z3MjM1Vk8STmvAo6Pe4yAHnmnrPeQIoAfn44F6D3cZSIamVWASjPKzd34KJz+c+8BbwF8hZwnwqRCqvMbjunfeqenNBffflLfo6hbjn/7gDfalUaDU9Maox8qCZykspzPVvIUQAlHwiMiup1BnlFAJCfa05+NF2U0dyCqmC2x4+i72TgUR40GEdwLACIIuWW/R4WpHSbUQBOAx53Tk9HfA0yfgM+hrzoh5BfnPvGjWv0xRc/oiia8sIggB/yANeqqPiLCIN8zkEs6Ag0M4uNZnEV454CQFYbVis8NrEPxAtvWY+mvpLxFdxqwdwNDG4FAGqBELZPQpzuoteDwjOmFy9e8bXdvXsv7VeMU9VCqCfWUqCJMU9z5c78/kzuQHuBCmM+2mQvONqfS6hyFlmAY2LBVu8X2AWh4Xb+wazqvOSUTftzwfqnex8V5QfU+w/joKoV7WusVQLOPd2roFiYAYBfZjkAJ5GM5x/q5gGgB4Af6r3vr9tb4P23gAeA73kfzgJAVMv9G+1dBlK3B6/4+gahhCo0jdRIB+63DQDViVOjFsFAAXxmDw4tXR4AIgQYDhlCgHGdUb1Gd+/cpStXVxkArjfNxMTkJoRjKRV4I6nGi9w3UBig+ANgpilOgNbAsdQiD1CX9U5OaP/okJ14TFhUtYDQVYQAAwQeH/d5ojAei2ouLWSRCAjU6sBSOVhyBTKQBIAMAmrUJORIwoGkeh82FAexJz2SM3C22qAoN0VhULTphEtz7eFv+bfsHZsQ4Ng40gB1mOBAoYDXsZlouZOsswLAolx2OH+n1aBms8FKTlXo8YRmIrZEjiJMXBGuJkBuxP13ZfsKg78OoF4FcK/JgG4wHIp6cywTXagCsQH6wf4KVXUyBQDoXhuOg/7l841HDPww5xBVg8kpaGx0OlmhFy9f0oNvn3MI8GiScJjy2lqb2u0Wra02qNloUs0k+1MAGJjfYSkAZPVLuYLhrA8xDwDPajG/v7fA5bNAGQC8OR7yOPmjJ3/Oiye1moCmQa/Piyi1CIAr5Bys9qa5eTG2YLzAMw3P3gwCGjVapcqfF8Epe+zPQCKe61jAaYgCPS0eYqma7Sq3NogyYyJATrqw5FQf12tQeKW583h8TzRfIY8IvCsWAKFw4/yulYh9C4zzAJx49tfrokTc3t6k+/fv83Ndzp0YZbeo2qPIREloFIVxcFjdh0VHM67j+JxiBKHCnP9Pcg1L+7DwllcB6sKrvrp+lXoEnOPWhAPzuG4AYLfb4688ffqM+wnXlua+DQNaWzHjoy7emqrG2nfq98jiZVFocPHYlFfgWSlBUrBsrlMVgE4VYvhrbDez6RBoQ0XuxTkA0M0fiX2LQpsVAM4bYT0AXPzM8wDQA8DLNyr6FnkLeAssZwEPAJez06Xdq1gB+K83XrNjemvwmlt+ahSAmgMQRTbEKTIKQDOOuaumAEsIQVlGASjHm60aXAwB1XND/iBgHqMYM2BskQIQTvTJ8ZC6J12qNRp08+ZNunJ1jTrtNm12xJmupNWJJeF2JarxeTg/oAnP5ZAWFOsoqOKGyQ4qA3eRb3Aw4AkOTwxSh1QmIeNRwtDp+PhEwogqFX49PYVDHjNUFKc1NAAyTHMG4nhIMi5ANCsWwsVDjB30MygGi0Jw7BAW+xZVaMQqCSj5rFV5Dh0yIV9oF/8NKMjvTzgEWqsiQ+GlOYpy/WgUf6HJaQdlhTtBSGFmKNcsoT3WdYYV2tpcy/2yWIFoVIJ87dB4cDEVAacorAElX6PZYKCnoBSTqpMTqdjMVXibTZ5Y4ZXPaZR/OjHUiawLADU/E4Cuhk1LfiWxIxcsARw1OQABAJ8+fUrfPnrJidZRtAaTptXVFucA3NxoCfg1RXgqUyhG8eszvz/TgfMmMm5YmAsr56PBxQ8sBcNlIcBljz27Snj+/pPft1cAllnQf+4tcH4LlAFAKAAPj47o02//jJXXUxrzM3E0GPJzUQFgPD41OVizglT6/ObnlSlapS1N1WkRQnkn/HzFps/XdD8DwvBc1UUHKO40hcg0ffCZFAuRjJ943uPVHnOLrGQDCLtYWe5ZpBXbTUSB+CnS3phEpceLTcY/kO8q7JLqu+1Oi/7KT35C6xsds8gnADBOtGCYhKhqpICOy1CNMXgyue0412I8Yd+AFwKr+I74LIB/LgDU57S+ujbQIr7cYq1UzIA0ZAXg8dGQv/Ltt0/owYMH3Pe6sU8DsIex0RQiw1hlK+RvXL9h1PZts3g5k4XN9Ht+IQ0qSjvVht4vyEMJu2GBT/L5msgDAwbxvvajXI/YXzfkYm41m+w38b1m/EYcB9eBxVjca9jK7h3skwJAA6Jd/xfFuwCCu6FEJvzpYYu+8grAtD88APQA8Pyjl/+mt4C3wA9rAQ8Af1j7X/jsywHAoVEANozy6F0BQPtybAWbON0m3JFXmc8HAAenUxqPUAl4wLngolqN89oAAK6trdH2ikA6FwCGYebYSsiOqACnUARayjq7/QwBhwPONQfHXVeQpcqvOU9YS4EfQCD2g+M9mQjIGg6GrCrA37oBEiJ8FNCt0ZQVea0gDAddcgSKQhEr7wwsGWLNrsDrz9cN5UxXyk1Ir52Um6Eg1IoMBkUZoYo7qB5R+AKvaHe9CYWdo27g6ZGceW0FABOAT8KEdMKjkwjJg6j5EOUVjjpsyGAuEAWKbgzwTLEPzqUYCoDmIjRBwFANfZdOIGNRCkLlAlCLa8IEs91uc/J6/NsN+9V7EXYYkwBagEe84vyYKEOdwsVnYCOEQ08D/jdsoiHA2L8/agkAfPiS3rx5Q2GlKgBwrUXNZouubK/wBC8FpSYEOFDwp0Vv5igZ3jUAnMypFl32WNLfMi7DnTThu3r/eQBYZkn/ubfA+S1wVgA4mQy4oNLIpElo1qGOr3CxJVavm9BeuygEWncWAKhXgzEAcBALMqp4w/jGRZWGAqYUAFa0aEgFOVxH/MzGaxnEWQQA8VwqUndL+2TMQQoC3S//HNMFUikG1mzV6Xd+5ye0vb2WA4Cnpz2j5MMYBSVglcc2Muo1LWaCfsLYIWHY8nzEmKMAUMbkWQWgCwAVbqU21pBvA/B0sSuOAxqNsVB6yurGBw8e8zgF6Gb7YrhKt7qybTPsj8gK+Czsp1gqQFb1pwpOaREv2pnxHT4N8vPaG47N4DSe8CuUoGKP7E7OqwcFlNowWq4h4eurVsQvQqQFXjFmw//ChqgK+DGLNhcAuvcLA0DkHa4IAPy/hpseAFoG9QDQA8Dzj17+m94C3gI/rAU8APxh7X/hsxcDwH+t/oqdptvDN3yGVAGoESZp7hcTgluiAFQnzF4dZjd6TsU428mcAYE5ACg3IEKBOBTJAAWs0NtVaVEFGM7d6UiSmCsAnAYhra9v0JUrG3T16lW6tiEr3DYAlHZK0Q04pXDk0CaAGQAMQDYcu0gJiByAWkkPIb9S8RCKNHGGARYFzIXs3AOecf45A4sm45j/Ho0AqmIOV0UIMeAl58JDtVsO/RUHWxzoDHi16iiCIeeAis7dMgCYnwraAJAnFgb46b9B/jicdSJtTWJAy5ivlZUhCE2uRlRvNVIH254gKbJb66yILSsBT/QYdjHk08ThonDQ99B+zUOohVckbFraD4WfKOhW+XgK/jTEDPtoriQcZ9jrG8Aq9sW5AP5QSARqBu57k8Qctsc+utkAUPsLwJbh6FQmjxISjeTqEjqHvsQ9oODsqNegp0+gAHzBALBt2r+yUuccgFe2VsQWUwnBTxWAU+nLQNUpc54DsRP+O6MALPE/7dxL9il0Yon777ybhqSXAUBUntYcgP9j+BmfbhD4HIDntbv/nreAWmAeANTPb4z6XP33sweiAERVU4wzAIB4pmKBRdJeyOIJHiepuo/BSxaGaf/O02r2lRoDJoxN7rNGc/gCiGEfhHRiHLOLhUymY6MaFJKFtqkCEMorPMsXbUU5RG1/YwYApvnjtAjILADj53JadTZh/wCA6Uc/+oKu37jCdqJAANZg1DMhwBn4AgQMsUhlCk/xNZuxA9eGBSwdW7BwxiG5rNCXXL1Fz2m9DgWIuk+owNbKN8jwNEYOwDF1j0+p1+/RN18/YoV6w4yJ+L4qO137sg9SCbk/ATUxfiEdCJR3RVXpZUxGmoxsFQtjraQ7ET8gTb1h0qmoAhCpO8TeYj8GmHxO+TdyMGIcrzfEh9D8wEkCpZ+MqRKCLSAbfSKQNOF9sXhrBlrnMjO/Ex/EJqIhLbplxt1GtZYBwGqN/mGyRV9/9RW9aX/C7fM5AIsrRquxK6l/IvuFSZ9fP56O6Bd//DOir3+++GHuqwD7wc5bwFvAW+AdWcADwHdk2O/rsMUA8F+NXrBTdOd0lxuiCsD6ewoApxSx8zkaTzkk4/gIhTqgUpsyLEIV4J0bN+j6Zpuv1waAEpZkwlxCs5INSAUwxPkBtfDILE0BIMTEidWAvRPO+ycQScJSK1jx5/BUcepZATiWSQ1gWrPZltCrqRwHjj7y2UFpBud4MEK48CkN+kOGV1CysaLOON6ocsthOVYYrd5ZPIkwTXZDOdUZB3zR0FVAQA5LZvAnSdRDfA41wkRCtOBAt9ptrnoItd3G1roJ25Xw6XQzzr5GcLFSz1Eo6t8KNBXiMXgzNtIJjyaBR1/yxBTKRw5PMmHDRlGhYVJSRXhKuwi7heqPVZkRtx8TD6jvNKm7TCoyeCrwSyZcCAFW+Ic2QT0gYdumuIUBuS4AVHvvH0WsrHjw8AXtvtml9a1NbsPKap3arRZtbXZkIlMAAHMTsDl5/twJ/lkBoBZfcZ9GCgBdwHiWp5YHgGexlt/XW+DtW+CsAHAaD3m8PB0MGTbVTREKGwDaSvOLAEC9WsAfLKxgTNM8dLqYNUnGvIiYTGVsxLPz+wCA+rhVgDgDLxV8BglDSICozz77nG7evCbjfzCharVG4wSRAbJgpoukrJjHol2lwkp0bKecN1gKU+F9hn2TmJXzNgDUHMJ5FZxRqafpRLL7KDAAUN+BUo8XqmJiO/a6YwbAUADu7e1RzSzY6rO7KPWEXoeGRePYaA/GWBvezsJVWcSV8T6rHm3vhygJFE/BcdDXrJa0NrvAh5w3ZgDbaMIPiqjZanHu35WVtizEGX9G0pSEXPTLBoDZoZ1filEupqlnUO7MREbgOzpu1qIq+5u9ygr30/9L2xxK/br5sQeAjFk9AHz7T3V/RG8BbwFvge/DAh4Afh9WfofnKAaA/0rlGTuaCgBPQymKoDkA1fENC3IA2ivoCpjgpM9TAc67OFUHzigA7TyBoYR4GN5CsYFIdtgHO4IkFfpOJwKP+r0hq+j6wwmvLm9tbtCdu3foxlaLV6oBAGVLb3D+yw7/ZVWalV9Ow55yjm0goaDYMGEaDPrsYEqev1OqRk2GS6wGDII0x85wCGCICoxdVj3A2dViFfj+4FRWr1++3mdQ2BsM0pxzXPkYIcIxQnMNqENIi7V6ryvquDrYSkOA1XHVa4CttOIurh1hstg0d04zCqnTWeFJIf7DhAVhWmvr7TRnHx/LFGvRvq4gix1sZ8JzKxUUOJEiJkWqCy1CopOJLNxJVuoR1sM2siYEsIPtXrJi0kyktCAIrgeKi2a7ZXIKCTS04WFR8nLYiSHteGSKuEhxmWwTBYROCqDgxDWMx9L3AIDoz5dvYnr48CE9fbbHE69mW66js1JnW26stQ0AlBxbFa2ePJX7GQCW79IFhT4WPTwWVfHV9hd9XwHgogIj0q4FZRb5RlosQQzNA0QVgP9T5XNujlcAvsMhwR/6g7eAgh1VAH7y7Z9xYaRqKM8b/RypHPDsHfROePzCIpsq2m0j6hiOVBT2VqmK4koKZE1Y9ZYYFRurv0KkTshUbRjr0kIUWAiC8nwMNV2Vn79oy0UBoDyWJGxUx6Ls1fgDBpwhZ2vxZgBWgMUlwDyiTz75hCMNAM8qlSlxReGKVksWfwPhsjz+1GscNovFNFz/CGPHZMxtwjiM5z0I4PN2AAAgAElEQVTGd10zw3glY82skl+f1XY7sSCV32Sk5L4cIFIh4NfT05hev3pNDx8+pYODA6qbyA8X22iRMbQJ4zi3BdWOzQJc7txlY4Kxf2pzLDgaeGmrS+WY8wBScXZbHIcBIuB1vc65ABmgBqLOX19bYzUq7ABgGCdS+ASRBepn6LXwQmQ85HseIJrHO6PETK+XC7vFNKihCnCN/p9ki759+C29bn5kAKDtM3x4jx0PAH0I8Id31/sr9hb4bbGAB4DveU/mAWAn6TNQ+peCp+zI3epLFWC3CEhWBdgACGMFOLXqPLMDnZbrzcJ9FZypoz3PgMsCQHa8OJQjMCHAmn/HGlwDCecEAMTKuQC2Hh12+/z3+sYq3bp5i3autKnTaVPDJJfGkeHoqZKBQ01MIRA44kUQ0L4eXSFW9RtCfGFfrvw7QfVfmWxo8mzAR4SiwEfGRKbblVx6CuaQp5DVfdU6T7SOugM66fVoaPIipcnSY1mRBuTkwhSjseTPs1bW0c6pmUGoksud8KgiEfvaVYYVPF3b2mTwt7m5kUJKrMrX6xIynSVWl1Bx3TQnIVbIJVRXVIrcJhPKpG1R2GfnONJJTbVaoWqtypVycRwNG9PzZFUOEUYtOZQAAQE2tcgKTwRaSAzekHxMSGpeMHGxHXyoIQHITscjVmaij+Q+MUnJzQRLw35RFVjBLyZJuF9hp4dPevTkyRN6+eqY4WWjVc8BwPXVVgoAcf7vCwAugn/aR9IHxRMttb8HgO/58OCb/0FaYFkAOBpKNWCAQLxyheA+Fokkn5qbd/Y8ABAgDOOYhvdybldT+OJdAUD1TfJKOutZZwBgmQIQCjSML1AAAgDe2Lkqiv9QoGZMCoDk2MiBy0U1oEiPIlpZ6fA4BQWgViS2ASByIYtCXZRwLgDUm9dVBM6CswwA9k56NJkQA8Cjwx49f/Gcnn33ivr9fqoA1HE1BXJmnQcwTIuSYIxVO8L/UdXg9Ax5YxX82WOr+mBybcsBwKyYmvhb8P2k2FeNlZhIIaMgGmM/515kNeSYfTOAWADBtfU1BrqyIBvSNDRFRkLpB9vObBsT2tyL2uxf/Nl4nR4+ekivGvf4fh6SLKh+qJsHgB4Afqj3vr9ub4H33wIeAL7nfVgMAP9FesJOZWkVYOPI6m0g8A9hHGYF3crfkq3eSpiHC6NcQy4HAMXzZACInCpGoSCOp+UcGgAIh0PAW0z9Xp/2D/sMheBo79y8SdsrEW1ubdFKQ1axbQVgqkRExVpAQIZX2bUAHKkCDQCF1QtGQagAEOEgAFESzhPT6RAgUOCY5J+rmmTZooTASjX2BTTUKsGY/NRqklsviBom103EIc04NkMZo1A7ODiUhOmWikKUiprDyABc44e4oUxoG2AlNpwXji+73Qb8bK7Lyna7KeE4PHnhXDtZPj/uC+Mgax9jIoj+Re4/V+EplXIBMAW+auVcbTPex79xPpxbqwzbADGDhwEDP1X8YVKiq/Q4L64Hx6jWBbzpRCOF2Kbyox4PtmRAaQDgOI5T+Gffv1BY4BjS3yNWnOLc3IdQa5jjPnwyoG+++Zr29gf8e1hdbxsAWGUFYAYANQegKlCkimFolKrzQJxd5bHoQVWkACyDfzjO21IALtIH8kTPgNS+Can7WfXHfF94BeB7Puz45r8XFrhxanIAGgVgjaA6C7Pco9OYx4VBv8/hlSiagOIJq21JXYFnL29WcRD7woMo4vEFx2DFWICq8vKMw78RpqngD89ngBuMkzYABCBDMQwOSTY53NBGVqNZqvcigxflAMw9x60FDhR2YtWedT3LAEDYA1Vm79+/T59+et8sioniTwGgFjUTmBfSlPPoVagDO04mNDJ25PBYo8KDMl8BoC5Y2QBKbDgHMKShv+ojySuKXp10T2g0IQZ+e3sH9M0339CbNwf8zNcicAqIFeiq34B9XACo9kwXx3IKwMUhoC74W3hNS/yiODVINSJATvgNk6ncX7jjdPGU22lV9eWiarWIFZnoE4BASRVSpSASPwTF5LJibNJ37CMaQBh3tvk7/zBZpUePH3kAaPrKA0APAJf42fpdvAW8BS6lBTwAvJTdsnyjigHgvzB9zKBip/eSD2WHADOUIVF3IQQYDpNGlNgwh4GNrQg0/8bxAH9sJaDrJOo+tsPngiL+zHiiZQAwIZPDLahwSGs8kRx7B8gFeNLjog83rt+g9RbR1vY2rbfrDLMAAOW8s9X+uGofciAZJaACMBsUKgCU65EQKc09w+GopxPJ+2dBQA0/gZ3hNOKzoVEOahJvVSQ222u8T70puYIUzGiOPuQLxHdgJsCo3OQGocLG/8CrQkt7H1wLQqx0cqAQTqv4AgRin1okSbhbLeTOQzhvyBNBbJiw8ETFTJ4Y7CAqmHPbZVX6dPJnA0C7YIdCP5nsZFUT0Q+567KUeP2+KP7g3CuAs4+joT1w4NFuhKGpHYsmT4CsHGKNsKQkoTGH+OiE1VIAmAkW7jEpAjNkqIm+YNAYBqzs+M3XB/Ti+QvaPZDk1msbUsRkZTXifERrK00nB+C7BYDLwD/7PruoArAkQDgFgAgBxr39P9d/wq99kuqPZRP45Z+Dfk9vAW8B1wJFABAgZIpCFhh/kWOtVqN+r5dW3MVCRjKOGYykirQ5AJDCCo+HRQBQIQpytGqRCDzDbQA4mpyayu0hnwufccEQVHRNEh6bF21lzw+3qIYeC0XBFj5/FLAFyNmH6vYRffTRPfrxj6WIEVJi8HPULKBmfoZZuDS+Eo//SMNhxlkFgLoIpeDQLnLFhzfgby4ATJVzZuw07YX92GcYTxkAPnv2gh49fEj7B11urwsA3RyAnKPQpOHA+KZbTh2/BAAsane6KFeSNmJef8P/kHDxOo/zjWaDur2u5FQMKJefEP2B+zJd0EZhZisqIF1AJeRyrFINIcNVKAWlOJVuXDQHOSA3rnNO5F83dzjlx+vWR14B6HMAcjIdv3kLeAt4C7yfFvAA8P3st7TVszkAscr+z9NjXvG8aUKAh4Hsl+YAZCAWprndAgNhbAWVOLiBAUAmNNiGQCb/WxYmmjelrRgscmrZOdPQC/NVWwEo3xEHdx4APDwecqU3rN5ubW3SlfU6bW1u0mpLlGG6wq4AkK/JOLA4PxSAcHg1NyBX2zWTjiIFoKrv4IByFdqB5AIcISQYSgisMFerHC6C/6AAVJvGE4GF2BfKwbSYSLXKBSMkTAXKxYRiVl9MssIbJocOnHIAUA0pBvhTgFtUxVhDOHn1G+o+k/OQC48M+hziotV2deUfkxSE5jLog5qBgVxWJZkVomaSguIf9mRFAaYk5xa4xko343xLpWCo/rKckpkaDWBOcyrJg+nw8Jgde4WuEr4tK/iaSwqvUFygHdq3+soVDKGCNP01GEq1S53Ycg5FK8xd72AtjotiLfv7B3R8DHXmiG2FMG6EeGGi9eBRj54/f84KQNxHZwWAVKIAXKyvQPXCDMHZYVL2xK3oAZfaqSScy1WknOVhaSsAeyT30f/S+CseAJ7FiH5fb4ELWMAFgNXphBVQKHoqCuSEAeAQABDPZSisKhVWo+O5CniHTZ/3GrKZjjUVVEeHqhDPXlF2uwpAjKd4T1JAAPLJYgDeHycjXpDBWp0UyJBK7TymJUmusFQuIsDYJJ8lNjOUnVNVxxd8ymoxPP/NY3Pe97PQVAAxhJrW6Uc/+hF99NEtPokGJwAA8vgX6hhn/BWLC2DcT3MpI3LC5FPGcWIUQTFjowvNiv7O3tN0G3oiowCsRFJkbJRw0bInT57Rl19+SaORWeibyIWnukG1gzWOqBLfDkfmRePCdBFyPfO2/ILyfFgyT/k4F4Aahd8kmbD9YhJfQ30AKPhzuX+dYinpmK8wkv22DDbz2IWCcdEpH6dX6fAlPt7+hBeBD1Y/9TkAPQD0APACY5P/qreAt8APbQEPAH/oHrjg+YsB4D+XPGRYoSHANgBUBaB4sqZYBod+Zg6artbOAEATEqyOWVGIjq0UY2dTK885q9pvAwAedU+5yh2cwO3tbbq2Uaf19Q3aWGlQDVXmDNiE4q5wVTpEniMJ/bWVgAoBp84SueTCCXjSwmrASZIWBFEIiH0AqJBTSasdwg7q5Er+OqlmPBkDbsmPEIqLdqfDE7GqyQmkN0cAAGiUawoAWUVgnHKEgoqTbgCaKWDBXWzCkvCK6rjYEEbNocFJbCoOm7x5Jjw6zQWZAt8MAOL7FdOnFZPDSM+TKhjNDEsgJ67N5Fu0CnSoTezvKDSETTBpBHhTFQcrFRGqU63x6r9WC+YJgF63ebVtJIpRmSBw/j4r0bed45LbY9o9wSQxTujw8JAnwwC2YscKh5uP4pgODw7p11/t0+7uLvWHUqSlvdo0CsAqqylXOybEO60CnFcAvi0AWAT/7HvOfcj8EAAQ9vxf23+V79PetC6J4a3J8AUfhP7r3gLeAo4FXAAYJWN+PiVjszBzDgBoLzRhfJQFnjwAlPdEHWgDQDQPizy8aDOd0sQ8FzVXL57lNgyyx+yzAEA1A6CVfTyBjAjvFNgTz5EwB+ZzhJKiDWtrK/TZZ5/R3bs75tDyHOccchgjDQDURTR1q3UcAgC0w3/TIl6J+F/z1HH565e0G7IZ0JgCPPHd4MMAAA5OY867+OWXX9GjR48pCCQlChaAtbgWQ1ijYLLhmZ4zZ7e5uWKLAeBieClXoAujReNUoa9mKwcNAIxNBAIAYG7xb2rnL85C2GceEMa/gR9QdM5KOOSvnITiN7269RNWux6tSzGrcSUflfGhPYB8CLBXAH5o97y/Xm+B3x4LeAD4XvdlSOKAJFNxUFaCU86z88/G37IzeNuEAA9CyeXTSKSyJ6rqyqahLDKQiSMqFW1Z/WWAl10F2HZWs2IL4igL1MuOxa7qGQAgqrnx9Zhxdb4CEIVAhnR8ktDBwT47tesbG3T9ygorAK9srLKqDlXgeDJiqvRmOQHl6rUarlsdGDCOJy4FAFBvGIEuCAUVZR/+4wIhcUyNak2Sq9tFKTSvokKqMUJbJUcgV5ZFKFVU5Yp1zRqSWEuYNdvQnFTVa8hhh38jtAhQS4sZukUbGFiacG0FaDiPALZs9qP9pvurcjLry2IAGFgTA0wCVcFnw2QFdXp/2D84hX8K5jgs1+Tak5BbyYkoFf8Ermnf6D2K4wEA6rGg9oNN2S5GuWDnOMpNbBz/DTaFbccjqAZj2t3b5b5BDixMWuvNDrfh4KhLr1+/pr/49UtWoCZxjd9vr0ouwpXVCrXbLWo1EIqOisLyO62SzthkAlwGAMseTuh/bG7uR/0eIHXRloX+luRwUqnMnIaUKRRRJJOBHxSAyZT+t5W/xvetB4BlPes/9xa4uAXmAUAyABDj4TwFIBY0dDyxFYAuAJRWivqPn0UGuhUBQIwBGHtSAKhSazPu21c8C5GKnjZlTyBpT/o8nMS82Jfl0C22MQChjFfiOwAAfv7Z57Rz66pco8kNDADI47PxL3SMU/8lHZdCqf6bq3LPY5YUo7LHWRzPVs5pC1M/Cv6VUbRNpxVW5mnOWjxrAQD7wwn7gf/oz3/BC1SVSl1CrPE8TlX2U6qSqOYVxrlKvAw0JuzHFakA1TecD27z/qBej72/e96i6y8CdOovwo66iXLRVHFO383fJ3pHaD9hJLaPrzaZJj22zUkguZP37v01Lpq2u/4p/z0OBBB+qJsHgB4Afqj3vr9ub4H33wIeAL7XfTgPAP4zkwfscN4xIcBlAFAdIXU+FQRG9WoO4NnwD/+2AaD9Xf73EiBQQ4D1NkQ1N2wa2irHRKCSAEuE7ADQSCXgIXV7U9rf3+OE5QjNvL7doatXr9L2eofa7Q472LaD7gJAKOAkrFdCneGgaxgwQBOSRNuOoT35kcmRKBbs8F4kVI/CCgNA2wasMDShrzgXh/rGUi1Yi4QAzmFC1mm0uC2dtoSeoKyw5CAU8MfnhKLNTG4mRtWmjqt9U2uuRi18AjAGSAZVnubM0/7SBOUuALRzHGFfTR6uxUS0n/S8CgAVOtr3hr1SD2Co+aFUoYdCKAi9FZAnIT7oWw37xTHRdj0mXlUByPmWDJDVa2OQbSkiywAg1JFQ/KEv9g8OaDgYchVpnL+zuskh3q/e7NGLF8/pL3/9kk5HI6qEbZ7UNjsRh353AABbbWrUZCJJRukS6WR0KvkVAQAX5eGbnZDlH1daBGQZAKghenI7pQ/+hc+/ecdN+7ng2yk04CIgAjwBAHHf/b3Vf5z74iSpeQXgQsv7D70FLm6B68MeK+Q/e/BnnIu2Go+o0WzSdAQlNFR6Ux5vTvt9VjBDsY7nbb/f478vAgDx3LPDeCXv6pQXcFQhODkjAHSflalSbwlT4bsYgzFu6nHmAQwFgJVIfINOp0U//vGP6cbOFeOHmAU0rHAYX0crJvN1Gy6QKtPnAECMs8hrp+GqdjERe3zDv20AGJqcqkksUA4AUMd+9LcqAP+/P/9zOjo8YgCI528NwM8BgNwv04T9HwWB8DPEFxD/Bp/r+fXf+lqkGHSVi2XdMw8A2t9bBABVQSpjm/hl+e9Kzkfd7H7h7xQ0kI8zHfC94gLAN2uf8Dc8AFwM4CspHzML2YnkSv54OqJf/PHPiL7++eJbw+kY92xJQfoW+4BRgqI2NfrDP/p9LlL005/+lO5+9AlRsiP5zafuknnZnep+7gHgWS3m9/cW8Ba4LBbwAPCy9MS52lGZirIoJlEAdsIR5375pycPOATno8Frfn8YiAKQQ0BMERB2fIx0zA2F1MakVVpN5TqFZbaaSxxDEwpjhbPgGK5DmwFDcwYsSRdsnJvNcqTJKOHg2HEl2Jg4F17/JKTDo0Pq9noMXq4iD+CVK7S9tcortUky4pCfWqQrvCbkWUNQzEq+2ALhwCgMUk0rxtlhpoUg0ABGQDmE9EqYbkyJlUBb7CCKSjjVyGGn4ca93iB39VrsAlWAsR/ahIkY4JPm7+P+RhVb9KOBgXYxCz2fDWhtcKsqu6IVb4C1vPNuJjhzEndrERc9J15dtaidiwfXj7bj+qCwi7jaY6ag1MTjaAOUlK2mVNXFJBV9o1WM8TmuH+CTgd0EYdUx3xtS3CZTT/J+E1GCuhuSyHOf6YTNwMP+iUych5MTAX+tKxw+Pa2t8iF+8+Ujrq749MkbyflYX+UcQo1mQhsbm9SoT4wCVM8oD9qq+XOaaFGbxQq+RQ+FHEg11wbIa7u0GoK97MOlDPjNHkdVP8W/45wCcJrQ31/9J3gCDgDoN28Bb4F3a4F5ADAeqWLKPH9M4SU8U7RqLxdXQB4+VfYboGePJbrAZlemZwWgUbXZ6jb32aKpNMqecakarGCyXxQWvOh4PK6Mx5xqAzlwbX20nctOz9lZafHiHHwLhAB/dP82tZryHjZVoOlYq89kDvnFuUyKgyAEXDVpRswiIH8/GVGv36MknnCRiTg5Nc03RVqsa7YjKTikF2lIYlPMJCEe+3B+jFunJgT4V7/8C05jEUVNXlSrmvzGGtiApzcWLzH8KQBEv2NMhY+ChS+7OjP7HrHkDbbhrl43/JePP/6Ynjx5kkaECOyVoi6uz2EXWSvqN87DHCcSjbJAjQ73FO1Kj58qJJG/eD6k0SIy6m9qG/R6UCQHG4pYYXt99x9jv/L5+m3+OzYROO/2V3x5j/7OFIBzQvM9ALy894JvmbeAt8D7ZgEPAN+3Hsu1twgAYvX+nxp/cyYA6FYB1pPAcdMiEVwN1lL1pY454BaKURTkEFTFnQ0McWwFgUlUHKJIxmmT3DlS5U22PAAc9iPO0Xbc7TJYuLK5QRubG3R1e53W19cpCGJRjhUAQD7cNE6r++oZkCRdk6HDEQQQxKRIw3G5FepUGgcR+zGYxGo68sc5wMm2FewJuAd7IsTV3uB8w4kmEwqrTjO+z9XqqrUcCATsAeSxFYD2BE3/bSf2xjH5HE7Yi+4zDwAWAbQU8DrFYew28HmsewOgbmpy8UFJCHtpCLWGrOL7UIp02qs8+eLjsVIzSzKPCcFwLKG+p2byo/tJ5eKsMIhOjtwfu04AVBGAiV3v5ISOAf8GQ6rUpnz+1ZXrfB8NkzoNBgP6R7/8kh49ekSHB8McAESKRdx3zUbM38PERFQV4tG6AJBDwArApLazTAGo+81bx7YBYNFk3C2A8jYAYDp5chSAAAMAgGjrSSIhVWVViN/rh7NvvLfAD2yBZQGg/bzB2DQejaW66lsAgBcxgQ0JGSQ5FePPAgB10QjPHIyjWLArA4CNZo0XjzD2Xr9+ne7du0XXrl3jdmCsCCom7Yk11sgCq4x5iRmHwqjGfhQvqJpiXLDLaNRnYDcaC2Ss11WpNh8AyoMzknDcqaSSQNQrp6ogEgA4lByAv/nVr/jvSqXBwLMWyQhkA0CMjRiHAfy48nIUsW2w8AgAqNePVwaoxh4Yd/keMSHE8jyf8jgpKU1ithvew785EiFdyNWF6Dn+n7lpYEMASvhjWvis6H5iAIj2aaVfAwClQE1e/ZeOmViIrIg95rUCsSfY+qZqtAeAeet7AOgVgBd5vvvvegt4C/yQFvAA8Ie0/oXPXTUKwLFRALYqI+r3evRPjr5mZ+uT4S6fo0wBOA8AKkRRCJhbhTahs7IPQlSz9TlVChYBQAVMXLwhlBXWHHRCQnFjGU2ebYcoSx48WfE+HTQZyBx2jzkX2/raGiuwrl3ZoM2tTarVRDXWaso5plNZJVfHDkmw8b5d8Q5/KwCECg1VEeGcAwTOVNq1AKCo8RJWrsUjOY9u9sqlqAWQY3A2fMIGhQhrhjpO89JhsgMoplBWHOrMuVXYw+2fo9iEIw67AQAi1DZkJ9/J2ahOtKXgnHejKtjSz7Xf7UqH9nd5MgD1olFIAgRqZWNcr8AyKaIi/zVZ+QdoJCHQ6Hv5joZA8zGtys6qALQBIJ/ThAHb9xorAM2EDa8n3S69ev2aet0jajYa1OysSi6/9rok/+5VaG9/n/7vP/sFPX36lKbJ/8/em/VIkmV3fsfMfHePLffK2pfu6mE3KUqclwY0ECBB0GwaPYiCRlJr1A2NBInSByDYb+R8k37vt4GIGUKApBEkkWyQbLKbQ3ZXVVZX7ltEZISvtgn/c+4xu3bdzN1jy4ysvFYoeIa7uS3Hrt977u/+zzltfiaD/h4rAEejlMOV+10BgLZCEnbQHID4nkyYpP03gb5NA1Rs6GYfywZstQDQTGz0GbnXsSmAtPerDwGW/JD/285vSU4lrwA8c9/vD+AtsM4CN6fHdHB4SJ9yCHBMrTTmfi2NiyxoS6qs8wKAdf2aC/DWLTi4ANBVc4VOsazmcUoU4wqT5Nps/VkZ4lody2Q8gnoPyr+3bt+kjz76iBd5AEmhAFSopSHA+L4uLKkCEAAQQA22lcUtGfvH4yP2W/I8ocFgSIHJ1Wz7TfX3JNEBAUluP0Ry6KIeVwGeJgwA//pnP+OcgACAUAAC8vGiJnwv5ASkgP0BAEHAOgWAAHiAlaoABOhTH8kGgFq0Rft//I37QQEsVQqqf8f+HnKeWNs6BSDb0kC8urEI7YkBpgGty+OX5KZ0243uh+fE/t+Skau5l2emWMrDD0QBeHfvLTNulxEl636LX8fPPQD0APDr2K79PXkLvBkW8ADwtX7OLgActWJ2wM4TAKoDBwgoq8IGGDkAEPtVElXXhAArlOF9w5ASrUJs/i4ehlGMFeDPgmUKADlH3HzASi2EAB8dHzGs27tyha7ubXFV4H6/zRVjR/2Qw0iRcw0OpYZ2tOAAcpGGMhRKnUMAH4aFoSkAgTBcQDc7pMRKPs0gCaGtacKAy3Z2UcXXBo1ciS8qQ1rVxgrA1A5wunGfqiy0FZh1IFCrFFdVgHLNOplCyBFgW7xYUK6g0ORz1OdSQsGGWAxzgS4ArE6epJ1UgJRCOFYt5LSYTaVCr1XFF+AM0A0qDU3mLXmbRO2oob48oTOo2A7hkYTspdPP3zNhafb18bUBBRuAiP1Q2OPRo0eUJQvag5JvJKHk3d6IJ9CPnqf08OFD+pM//Sk9efKEgkCqEY+GyA24HgDaOQDFLmW7q+uINgGAdRMjF/zVHVvathYDkj3cY9lgfNOO0r7mlikCcmwkvB4AbmpFv5+3wNkt8KoBoNt/YEy1N+TlWrXZ42FdyPBJACDGDox7KA6GRUP4A0UOQqoHgFigYQAYRQzI9q7s0IcffEg3b93kFA+LZME+B/o8Oy9tavo76Pt5MS6StB86zmvu41/96g6r5Xq9Du3u7RK7KLytVsah+Af315n4KLwgigW9KGTwN53EFQCIEGAoADmvI1R+GwJAzQGoIbw4pw0A1U+QaxAYqp/reKKQUBWDlee/5j7ZEisAIMAs7Md5m2tUgpr39qwAcG4Wtx+8/+seAFoP0ANADwDPPkr5I3gLeAu8Ggt4APhq7H5OZ31ZAFAv1w6F1VAWca5MyIqBYwxgGOKV71dUfiZkJg0RVlJVwvGKugMAbcAjkEJyykzGHXZ8X4yP2eHFe6PhkK5f22UAOBr12FGHAhCvUnQhZwDIjj0UgDUAEMAJTqWqAXFNmADA2ceko1j1N6GdCk4A9gAAszipQCe9Q4WEnAcPijCoCuG8NoRXu80EExjOMWjy6UgodakMVFtqhVxX3YfvIXQJq+YM3jRHkT43rTpcqACrExHXkV6qqtyQbwfOP+5ZVJg5BQYEQnmg6j6dHOFViqXg/6jIQYX3ObTIqmyreFJzWLItG1QhCgFxftgdKoWj8ZSv63gy4WqJUEtgu7q7K7kHu0POFxWEPRqPJ/TVwzH9zd/8Lf3tL+9wonyiFlduHg62WTGxtZVJwZJ2bIrAVAGqCwDt6oV1XcImAFAnWvr9JvjHwM+AdFXewL7LqgmpCnmSzb5O+7sAgNgAAPE+ACD/7RWAJzGv39db4FQWWAUA8Xvsdtu8YN/474YAACAASURBVIhFF2wMh04QAoyhW3P+2Reo6RqQb8/eTgoA3WNiga26ALm+CrCOK7p4hH7/eDzm/lqLaGEcq0QwmKgEBYCdCLl7kQqkRdeuXaX3P/yQQ4IRAozxIzRFqbQvBhiBfaEAhA0Go20abaEoWU7Pnz2n/YNnnELi/v27fD+ffvoN+uSTTzZSAAoUNeAvFaiIYlmAqYBgeJ6T8YK+uPMFPX7wkP0iyQE4Y/8FEQpdFABDiK6jALQXKcXHqdoX59ZF0UrOPfOgNF+g7mfn/XNzAHJ72wAAwp+S8GT4D9XrOQ8AKNfhbkYBaMavufGLvAKwaicPAD0APNXA5L/kLeAtcAks4AHgJXgIp7+Elw0A4YhhgoCNCy2YhNZLxT6Mo6YhkDaIqoRgRqUCQJ07BhiR5HDDQrqGaNirzboyPZv0GAoBACJ8U1bTe3Tt6g4XA9nZGfLfAIAI4YlaosTTEGAAKBcASpipTDR0ZZm/Y9R/Gh4MEBhRXlQRVvCBMKM8RYVfKNvkB6Y5dwrHODXvW8pGBYFlRcCqc6FqCKmWK6GwpV0BvozTakKDbaWiKgelsi4q5crETJUKtjJTJ0x8bFOVWZ935TOZMjY2XoV92IFVkZg8GPAH+/CxjH302ev96LUDUNnbEqwyoDg3Ckf3Ou3vFvDRPEtAwPF0zm3m8bOnDADxvAH8tgYDnvD1+lv8Ol8QHewf0M9+8YiLfzx49JTt2G71pGrzEOqNdhECDACoOQDta4i06qXJ3cRToHPIAYhzrAJ/eg32b0/aU2lfbZv8VE8IAJueUR0AxHlsALgMlU/fH/pvegt4C5QWWKcA1GrvyPmGBQ8sCp0nAMRYaG8nDQF2n6UbEoyxeJNNwFbKCn30y4Bh+O5pACC+f/3mDXr33XdpMMI40aLeYCAhxVyYIwVO5LF5PF9I5AFy6aUJ7T/fp7t379Lde7+iRw8f0fUbV3m/b37zE/rkG59QuyiKtloBiIUn3sw4kqY5L4Riw73du/eIfvazn3FuPyxqtdtSuMQGgFhM7IQSQqshwJsCwCabq4+ikFDHFPWfXEXoOgCI9jIZT2hra0RjU6nabU9nDQGu92I8ANzkd+UBoAeAm7QTv4+3gLfAZbSAB4CX8alsfE0vGwBqFVvNuYILldX+arXYEuSII9VUPAQKQP7cUY6J4i+kwABGhHouAUCo7ZIOAxwoubDSfXg05pxs169eoZs3btBwNODqesNBIEm2W5LPJwpwvJDCXKoXZ2mpVGDAZkJOXQiooEzBYBc5+cw1FoDOFAGxQ4AVAAKssGLCCnnVf6uTXFVWLodlqnOtkBJ/AwjyfAD3g/uygJjbmFT9x46vnbfReQZi7+pERCsZl89rOYTVhXRQSEjYNuxqcj6ain5QAtrP3y0kk5sYcFWU6PNQhaBdLKbuR6PPi19NdWDsx5O0LKMx8kce7NOzgwP+e3f3CufI6nWGrBKEApBVG/tTevDwIf30r79kAHg8kSIqvd6AQ3+3Rns80Rv0F4UCkNWyTv5xGwCy/dfkAFxXJKMCzY0B7Lxa9rOwJ2VqK+SOalLvbdwJOTtqOD3eVgA4NkrDuhBgDwBPa2n/PW+B1RZYBwC1f9fKv/gtnicAXBfie9Lnd1YAyH0S1GRGyeYCQJ3Oo9+SBSNZZOsiBLglCkD4D/3hkK5cuUI7V3Y44mB0ZZc/5z4dRbaQDzjL6XAc02A4oOcHLxj8PX/2jPZ5rIk5HDlCMbAoom9840NWAO5dHRmTlDka8Yb6D6W9xK/K0oBipAhJc84BeHh4xEU/7t9/Qne++IJGqnY0ABDnwtjXgQIwTjgUGP4ANox3mwJA9XXc56fvY6ER59LcgU37rwOAeN66qItXDaN2zwt/gIuAOArBTUKA2Y7WAWXMrQeAjz78TR8CbNnKA0APAE/ah/v9vQW8BS6LBTwAvCxP4lTX8bIBIBxECYWVZNa6rVP6lSHB8g2tArwKAGK/wCgB7SIg5gjiACeqAJwwAHxxjLBMoiu7O+ygb2+P2GGDApABYDtgR72N6n0hQoAFThbFGIz6TwEgX4NRAvI1WwUy8He/KxWCbVtwMRADvRTAFCHAGfLRCfQSxUAJA/VcrhJwVcPAvXCBCzOhSRDWq5CtJhwXDrIWFmH7OQ6zfa46AMiQMjIhyxYgtIEmH9co+1T1pyHAhT1MaE0TAFR7BkGZNwnH1bBsqC95H0sBKDZdDl3Va5bvS/g2JkuYUDx88pgODg4ICkLkHdwa7bDir98Zslqi1RnQZAr4d0ifff4ZffarJ/Tw4SOamyT6nbYUh0EIMNpXpzPl3IGddizh3SsAoExC1+XAWqcEKZ/YKvBX/E6tNgFbZWV5bfk9rcnJddJOygPAk1rM7+8tcH4WWBcCnGYxjYYjVofppgAQr1mSFikYFA5VF1VWhwCfd39igyRdFNrEWqoA1KJZGEeQ07Vwf40rUwcAMV4AALLPE+YMtVrdDismh1tD2traou0re7zQiDQj6PeTTHLl7R/NGPx9df8BF+wCnIMiD6HXDBgxhIUhffPTjxkA3ry5a25HrkwXiKDkq2y5jOOo9gsAmMQpTWczevTwCT1+/Ijm85SmkynF8zm/34p6POZpIY7TAkCt5lsXzqvjL3IhYj+FgJoupW5sXgcAoZqEndE+4essRQDkyDsoi7C4Py1+prbyAHCTX8fp9/EA0APA07ce/01vAW+BV2sBDwBfrf3PePazAEBxpsxKsjOOlQBmeYCDgwsnWKBetYqv+z0Fg3b1YNxyoeYzibHtUFN21o0CkPe1qgLr9zITApOlogB8MRYAeDSV8NbBoE9XruzR3pVtDh8ZdSPqdjs06ArA7LTg0EfUMgBJzw/1EuyC/Di2s8nKCCu3nF7HoNdlxYQqIkVNmBGq21a+b4EpgBpVArrFPdQ25SSrquZrUkvpuaAEhPrPVhoyZDRKOzvfHk8wVvgvlcmWUym4uA4rRFibsq32g8rA3RiomhyQUCBolT5WLZocgfodFKmwQ67dY2n3haArnoCY+7RDj9SmnMi906bjo2OaTCY8Sbn/8AGff7SzxRPhdmdg2kWXj9XubtH+/nP667+5Qz//+c/p8f6MgWBqkrC3IlR2bNOgL7kCd7ZzardaBQB0FZSRAaNEku39vABgHfyz259CZ0x87ffjeDWAPEv3xL8ZzQFo+pk/3P27DL19CPBZLOu/6y2wmQVWAUBZGFlW35fwJOccuRhf+4MBv3LBC5ODVRbEUEgoEvWVGfvsK0NfA8Uc1G74bh0EWnUn69TBGBswbkDFpupATs1hKsfjFf01Cn/g+puKhqAKL7bI9FOIxJU0FJIKpG2KgEQtjFEh3wsW/lAFGIAKykD8jerAXAl3njCAu//kgCbjMR0cI9es+BY6tvMJQ8mp99E3PqLvfve71OtJwbGQkKpjQbo+pyBL8y3iysbHYzo6GjNQfPp8n4757ynDsjSBsg+KOKkOHIWS80/HV1UULoFF52FoYQ/3lX0HTpPirHA531/3vNcBwM1aefNeaHu4fzwjFD1TAKzfSE1131IJWnge+nj4VXMAegVg1dYeAHoAeNbfqP++t4C3wKuygAeAr8ry53LeVw0AyVTxXQJ/BuYoWOPJhhNuivdSI5EKrRgXFwCKJ1YdaBUA5lm3AgCncSaOfhgw+Lt9+wYNhkPa6kes0Oq1cs7VhtBdzvFm8hnqBACnKtR0Rg1VOM0mETRPFIwSsN2SyYBCquKhaq47A/5sBSA7zyYUWBWAADga/qr/VptqoQ/N8Wc3nAKkmvPUAUBWeiEnYU0SbUcAVij3CjfYUQguT8iqCjWcq1AkGhu41yvKS4F9nahl5ZEsK/faOQB5kudWXzYHVYCZmEmphhjbQAzgT68bkyNMmAAAcR1QR6B9DEZD6vcHXNSD7Z9JdeDxNKUvPv+c/vaXv6J79+7R4VTaoQLAdqvLIcAIBYYSBEVAUL240xE1glsl+aQA8CQKGjfcV+1uh/jaeSG5+jGkKhe4RQYATsxE0QPACzS2P7S3gGOBdSHA1pBWSdNR9P+OoBrwSxXmgCm6wKfvYZxxNwnPTIvCWfbn6wDROgCoSnAtEKGFMHQcxzitIaSsgGsoEFUUK2OoFZICQPTfuP42V/GF0kxSkygAXKQLAYEZinNJFVxAp/EsYfA4nmUMJ58fTTgnMSAUQFwRrooCwVFI737wHv3Wb/0Wbe9ARd6hME8IeRlRHRhFRHAP+B4+Q5GPxXTGoO/Zs30aj4/p4MUxfx7Pxf+JYwntxbElPUh14UfdrXUlVBRY1i0G2gvIp/3hrQOA69rHuvPi2cEOsBvsuAkAtO9L7TQzP5QnH/27PgTYMroHgB4ArvsN+s+9BbwFLqsFPAC8rE9mo+t6FQDQLgSiALBO4Wc775VV70oIsAygrqOP3H+68aTDjLMKMNTxyLM2O8ovjidcBOQ4kUqx+B9FP9577x122LYHbc7F06WYYV0PocDtNm2NpPphmkhON/ta4FDrRMJ+GAIzBWBBQShKipBDVOD8w4G0i37gu00hwOrg2q82DOTvajViK57UzpXH12gp/OSay4mYqgwVjtn34ioAbXBWd+/LDnl5Hjs/E9vRgrb280dbUeVBr9NlW5bFZEoIKG2ibAc2vNJ7cAGghLWW12TbEpNQFPrAxAn7ceXLKOScfyHC2pFQPu/JBDeVfE6f37lLf/nTn9KXXz1iBcc0bfF3tXgKACCAsgsA2+25CUeqTohdALiqiIq0y2UFpd1Ol0Oiyhl7XW4/VcboMc4LADZN1OoAIPb1CsCNune/k7fAmSxwVgCIFA0YJ1n912pz36gQhaFbKItLvGhnCmctjZXIO5ck3MevG1/cm10HADmvawhVolyXDarknHgv47F5EwAYKQA03XYLOYOh9isWqiR3MPIMAypNZxNWl4UBogYSBp3YoACcTKaU0oCm0wktspD9EK1irws7UBCycvDKDn36rW/R9es7FQVgry+5+hbzOdvw+f4+KwpxHNhbz4m/xVnp0GQ6ofkMeW4TSk1qEBcAbtqodPHTXgTVvl7eWw1A1j0/3P+qrQ4ob3rtxRiXpY1VhDUFiq0A9ABwcwt7AOgB4Oatxe/pLeAtcLks4AHg5XoeJ7yaywwAGQI1hY4asJVVQJ+VU3BDAIhQSk5+fTRmADjNJORDHeK3336Lrl67xgpAhAH1o0xy+EQ5ddpt2t2G6qsaiqnXzOCscKDLB1Mo8xgAlu8zWARUwn1DRWaFs7oKQOyjKkA5v4QC6b/5VQtkKGQ0q9Ba5KOuqdRCvkxUCHXbOgCo36kDlfJZ1YF3HX5MHu0NIbjYFJD2UCHRbJjAQU1XnJNDpQW2Nm16/Zjo2HbUAiyqsEQ+IvwP9R9eMelCviYUl8EzwzwGFRwBAOX65Lr+7//nT+inP/0Ler4/od29XdofywRPqzy2IuSC6lCvh1xQI64CDAXgpgDQVp7WPp8aRU2TLWwI11TYw1WMInn8eWynBYDrJojncW3+GN4Cb6oFzhICzP1pkvJ4aed+05xu6Ftb7YjzhtaF/+L7+H1jXIT6Cq9uUaN1gGeT/kFVfVjc0A2LNXpdqtiDT9BcNVjGMU1Z0DbDWrsNRV+LOlzQAtcvhSYUAI7HR9Tr9QmgkHMKmv56vEi5eu08BSSc0XD7CqcocRfJAMDQd/aHfXrr9lvUagEItimgxFT1NQtA9oIeUoyo4p/DijOGhNzn5x0GjlAAAhguigUkk+oFOfNW5P11fyd41nVhwDxGcjqJyw0AOc8ywtAZDi/DxjwUf8MDwNP1kB4AegB4upbjv+Ut4C3w6i3gAeCrfwZnuIJXBQC5ki5y/2TzitLLVgK6CkCdENihrXUAkHPYaVJuA3/wt13hLSdVinUYbk1mCw6NOZwm/DecfTjJW1tDdqyv7404x1svlLw47UiUDcM+knGHHNqjqj59HKImc6Cck8NHqgmrIhDHESUgctvxBEpDgA1nscGM/di1MrDmV9I8gZrPz67qy+ezY7dq2k8FBqH6LlfhlRxA9rYOADaBv/L40oFIPqhSzckTvyK8Wz7Tv/kzo6AECJRk7pJbyb4vhC+hCnBTCCs77iSGtQEgFIBQYrBCIklY8Yf2oEpNKFijSIq3hK0eTxRR0wNh49tb1+jJkyd08GxMT589pT/787+ih48eEVGf95+kULrkDAwxyUQoGAAicmShGiSHAHc61IpmxtblpIOVj24OQBO63NQFuEVi7P0EMFdz+DWBP538qEpGj3MWALhJeFZtCHCa0SQQ0Oo3bwFvgYuzwKYKQK0C7Fa01yJNqqxj6Geq3SLXLoYhDU1V4FYZ1zLkANwcALJ6Pgz5mHbO3SYLuQpAQED0y9g45DPCmCJ56lb3VyUAZMVgJv5GHQAUPybk8NooUkdF8uzqORQATpM2j0VBu8eRCqqWVFQZEhbnUOhCFIo7u31W7o0GXfZjRqMej4/dVrsYG3EOjGv6TNhPMfkF40XA55nFsGFCSI2BcT9xoN+mEPDrAABX/boUYDUVmdOFSp8DsN6KHgB6AHhxo5c/sreAt8DFWsADwIu17wUf/VUAQA59bQGiIPRmIfDGwJ+mYh9qBoVXhfPaKpNIV4ChowwsgaABaxoamnc45HMepzQej+nZ0axQAEK1AMcauXfeurHLOdpGHYF1USDKhp2tvgFDAqGwuYozWwVohxjxvkYBJwALkEsUA3DY7ftRR3ITAGiH87qr1qr+U2jmNq86xQQmBwoAl0JGHSC4Duosf24AYGTn75N/KxQUQFoN7dUQYLzifrmyMIM583yLasnVLEXus1EAqN0YJj2YZKkaA6oLnXihze7s7PBzBwDEdSGXJO4J7Qd26na2uGrjnc/u0v0H9+nuvcc8gYpTUQTOc1GxaJEaqDVQ/GPQ73MuwdEwYbAcBVO+J1sheRoAqErG5m5Eq0WWSj77GdntRybXOhnWoimnd2Cr56lXEtaGAGe5B4AXPC74w3sLwALrACBy3OF3rABQC1oBMDEMNCp0taYLANG/YUzTAh/S55Wb9O2bhwDjWuyiIeue4joA2Kz4c4+8mQIwTcXfEQiIMd8cJ5AwaGzwAWwAiHuKcwlTLlT9ZmEQC4g2ANza7vKC1PZWX8ajrlS4bQKAehdadXexQNqIlBZZi8+HhTHOOYg0KpYCTsfjdeO9RjHoq6j+pK+X9y63AtB9yhgPMQbCT+AFbF2YXboNacceAK7+BXoAeHr/aV3f5j/3FvAW8Ba4WAt4AHix9r3go7sAcCuKOSn0dxe/YKDy4fQxX8EskBDQbiYr4UURDePMuQO5reZyb0GBDiYLeS7HtZ1idpzMirObB87el53JTQGg+tmqrCsAoIRwLNKMlV6PDyc0m00laTZXoA25Mt+7b19n+DPqiPIPABDn39nqmlx+Uo2Wr92AmyLfYE14rtpEHUT7/hEehKThOI8L5FxlXmAUXHi/UNtZ+fw0ubr9DODAApTVwT59z4UzCgBVYagOfa7FWswJNpkQVNqDyeEDZ1rVewqEtZ3oM7evVwFgYMguK0o5xKoKktwqg8sAUENy5aqgmsBkSBKhx1wlEedFnib8PxwOjd1CUWO0+txOjiey//7hlO7ff0Bf3blPDx48pPE05nCvJG0xWF7kxu4AlmFIg2GXQ8sHwz6/9nqpaV8oRBMiFlzaVJ5RgEImxe1Ju0XVaX517lttrM9rVTdSp/rT4+r37Embfax1z3vVeaXNNjnAcl+Bud+ZVQQEk+AZiQJwVRXqVef2n3kLeAust8DN6Qs6ODykTz/7E14UaaUx5zxNY1GQYQxHvzYcDGk8GbN6HTAQYyleUc3e3lwAqEUyFPTVhfiepAgIYBUU1Ryua3LfrrrLVQAQIbAAgFogZNVx0D9j0xBgLFzIQqfkCoaiH+PTYjGT/txSu8v4ptV9JTy4BIARLyhOYlEIuv1xJ8xosYip14koSVLqd2WB5urelvSfLVFEdpBf2FocA8CyfQYAW4aAsQA6jFM43yKJpTiIqVqfInmF+mYrUmvY12lDQLlX6fNl7FhXRmR1G73oIiCuj4S2gOJvaPN4rrEpgtWkAERVaHwHRUDg4zz84Dd8ERDrkb5qAAj/ddUW5fD3O/R7v/c9fo7f//4P6L2PPiFKb3NhwSBvWpJf37fKHh4Abmopv5+3gLfAZbOAB4CX7Ymc6HqWFIDhgiaTcQEAP5o9ZcXSRQBAARwSUms7hva/XRBYXT0PNgKAxuNmgFI4pg4AjDMJi3l8MKZjkyQbFfeQQw5g5taNXbp27Rpt9wOZ5LRFrTcaosJsRG0z2WBoxZUCM/4cm6sAZOfXgBu9Ijs8GXZpI88gcgdZOe5Kp1nugpOmrwGACLPSzbWdfU7dB5MPd4Oj7gJALY6hAHAdCCrO7Sg9VeGmhUrc4iSwtb3pcYqciKkoJmylBtqr3psCwOJ7jsOX0jIARDtAlV9s06mAOKg/kfOvBGpGaRh0uTLji7EUjvmzP/85PX++T0cHE36dzETRl5FUEcTEiisSGzsPR70CAI5GI+p1Yp5ghDRbAoC4nqIF5wYANoC/AgZbYeirOoYK8LXCipeBqj15K4+47vnXndueAC670Qo+5Ztzk2sJVYA9ADxRF+939hY4tQXWAUAsiqDfG22NaHwsiyUAcOg/8Zo5RYhcAJjlWPBosYrNzt+qFww1mq3oW9fPAFZBTY28eScBgAr7NASYFznTlMdyOxfg8thYLtDgMwBADu9tAICzGWxkqd0LEGhSgYQY96sAEAtNs6TMCVwsvkF5GUoIsALAblsiCa5f2+FLDSL5HvwJriofBjyWI0yYAaCBisj9CwCYpjKuxIZoTWazCgDEeo0u1DUtCtk2qsv/Z+eAdBfo6nyPVY13HQA8dcM3X6wDgO1Oh9s8fLNFbPyHBgXgKgAosHt1EZOzXv9l/74HgB4AXvY26q/PW8BboMkCHgC+1m0jyqV6LarNYdsOJRfe30s+48pn70+f8fuzUPbrmJgHrWIamxxqrhtTB/Xw/XLlW1AGq70aAKDuK/u51V3lu5mJEdTQxGJ1mXP+VXPK6fnwqtXbyIAUhILCqXsxTbnQA8CNqMAChj+33rrCAHDYFqDT68jxe5x0u8Mr/KyswyvnDSor/bKjbOVaw4SiXH2vroArCFGlV3/Q5+fgTo5UGVUCQDkmNjsEGKuWtmpPG6vavQIerVBsez+2FyYNyAXEqsiyQq+7gupO0OzceRo2xJDUyvnHoa1RVFEk2gBL2o3sw/CM/y3qyFIRV/0ZlkAJigajJrPyGKHqorQD+V6aw36oiphKCHAs9oTqBRNKFOnA+djpXyxoOkfepJRmi4CeP3tG9x48p4cPH9CDR/scSo5cShw6naPyZUaxSbyO8/D1t4j6/R61CHmaRpxrcjAYULstFY2jIJb7I0nYLgrAqrPIeR4bErLbbWH1pLmE1Nx27ArINXBRJ592O6vrAF0FaXMn2aQAMc/MfHFmVsr/1c7f5WtcBNJfpd5/bjat/8Rb4IwWuDl7LgrAX/5ZRQGYQQHIFX5DihPkoOtyv4hQXh1v7Pxv3NfqopcujJm/Afi4SnDUquRrxXfswhxNt6K5VLWKMBZQsCiDV7cKugt0giji+2K1XtRiReN0OuVFPox3EkYr+fQA0DQMFr0W7h8huDweGpDG4C8MqGN8D8A85DzkUF1eUJQIAizlMDgdDmXMNn1tEmiEhfSLB8dTGk8mlOYRdTtdmiYLHgcpk3EYOWHx3bbJJThqhXzfO1s99pnyMC9yE+viJPyPokCZGQCLHMIkCsB5Ivd1PJnIOGgUgFA98fkpZGCYZTImYsPzd8caPD/YF74R0l0AVnIKlRaKrcUUtsT/sytA83hnQoXXAV9tV9rW8Hwkt3RqCnesLlLlAigcB9eLDW0A16Xts4DDprI1n7tp/MlNNAhySSYJIQcgFnTvv/frrAC8t3fLNOc3HACuGb8j0qJuGlItC7MfZwv6yY9/TPSLf72yh3MPv+Qvrqgizb8rgoq3Tb/3w+/xQsD3f/ADescrAM84qvivewt4C3w9LOAB4Gv9HNcBwA/mz0Vxc4EAUA3o5odByApXVoWjawEi24kvAaBxEDRHmVMEpFCA6eRDwYkDAI9mWQEAEcaEnDhQAF65tkXXrl6jazvtCgBsE6oTRpxjB69wdDEJCiNxbIuQUwcA6mQICsO6TR0VTCAQOgQohAmKOPFlKKjmEEQxhzoAyPnmTIJvnqg0VFV2KwO7IdynBYCwoZ63Tk1mXw8cZHeCZrcNDtcyIDgMZV8NBdb9XFWjzbCKEG22gQmdNVANYE43zn2EUHdUYg5F0YIJj4JV3MdsAXXglB4+PqBHDx/Sl1894nZzPEkYoOdZmx3+OBVFpQLzPMCEAkAXALBPnTCl0WhIw+GABoM+g0G5r7MBQLs65mkA4CYTLzskzW3DdujxqiCZ0IT2Lv8GPAB8rQcWf/FfCwucFQCiHykW5azcbzCO9jHoDwUALqvP1xmRQ3QtpR6OeRoAiPNw8S0LAAImoR/TRR8BlEbxVwMAGe6R5DMGANTxH4oxAEDcoxwPi1dyzx2nyj0AIDZd2DmexjSZTmkRS57FBQCXBQDDTMYtAECAr62uLBYO+x2xu0U87OeAa+XQZgNYdOEH55XQX0QuZAUATEyu28Dk2hUAmBDGYV185XEzqYZ889hnQK9GF2jOXoxRAJRnAYC6kIiFSfs4pwWAcgy5B3tRWaGgtlm0BXlODS3UAED4J1xUDlEd7Tbde/c7HgBaJluXwsMDwHU9oP/cW8BbwFvgVVnAA8BXZflzOW9IouzLclHUbAVzVjD9B/Fn7LC8N3/O708Jq7vZCgXgspJnabXdCr9UMGaH5boA0P6bw3msEF5VsKUmeXauoaUGAKpxbBUh3pPVa8txUwDIlfFiOo4DZfxR0QAAIABJREFUATnTBTvoi4Xk9tve7tHNWzfpnesjnmD0WxJmGoUSIgoFIFeFNble2i2o3MoJjYI6nBvhv00A0A7LYSfU5IpjKITCKUZpiPOpQgz7qRJQjm/UbZqf0VEBqu3sBrQpAORVe+s5qt2bGqOqAtRxhk35GvXazITKhpcufNT8gApBKwpAAwILwOvkjrTbYN2/NQS4AIJmwhoVExuxs+aq0+t88vwZPXr4iD6785yOjo/o2fOx5PiLRdmRZAb8mZCqYp0/QvEYhHYHrPwbtAQAIhcgFB5anAU5JqsKQFF8lJv83hQsuvbfFMDp93QC6II/haB1z9euWul+bh9ndZac1QpAPa5WUfyjba8APJeO3x/EW2ADC9ycPTUKwL9wFIAzUZ61OisVgOjPisIVZoy2/2YVnQUAXZWzvZBRd7kKfbD4pvueBwBUPwH3iPEHfTvGdxcAFuO6GXMlBDigDharjL+C7ykAxD2wmj8PaYEqwya1gd6bKppVmTaNEw5nni8SGRugakSFY2RPwWIgK93gf4iq7kq/w+NLryMLZJnmkDVjNqcjgXLc+ARR1CmKUqlfhHtexAIAj8Zj8ZcMKMxwX8glmGNxFgUxWnw9+Bvnd8cP5CXEQi7OibyD/f6A80PqwmZsiqKcVgGovox+X1+1SMe6hSxXAahFPvieYdsI9we4KFWRSz9DyB8X87L80qKNNigAAQD3dnfpq92brAbVSIQNfopfy10uKwAEN88pp8grAL+W7c7flLeAt8B5WMADwPOw4is7Rh0AnE4m9PcWv2QA+P5in69tks/ZUdQiIMshwGcHgC6gcf+2wROcLnZwzQqygqjqd5avCUCQv1eEH0uOOVS7gyM7TUM6ODigoylgTkyLechhRMOtDlcD/vidq7UAECFAcIC5QAjy98EhN+HADNesXC8AgAz6OD9bdQlZJzE2kLHhHzv9EYqESE4frPxzyAxCRY1izQWAtgpQHeZlOBtWwF6TAvCkABDXxqFUJgRW7xu25vtHmKxRDui/2bF29tfQX3wmocBQHiAcuCWqQPNc8XndPeo++kPT++8OuvyWOuL8rKKQ2i0p7oIcRTKJkLYEOA7A98WXX9K9+/do/5A4bHgylRxKUAbiPvCKkC/kVGIbGOAZtjFpblN/0KbBcECjdkaDAQBgpwilEvAnk40yBHg1AFwCd5b0cZM01WcFgKsmWh4AvrLu3Z/YW+BMFjgrANQcetzH6uKbKQyin50FAAL2AdRgsY372SQ5sQIQYAebhgAzoLLVfkHIABChwBir+F7MQpsLAMNUFHoKAHFNUPxhP4S/YrMBYCsS/0P7SABAGS/EL5gmKY8j03kswHXYp9l0Rt22pMxok1RJjiinXr9He11JjdExn0Nxbm92Ll/AuU5Hxj/dC0DmJAAQjzKOFwwAoXQE2JNxU1JvaG5HjIkYNxH+Oh5PBFoiVPuMAFCfXacNkCk+Fc6PsVgW7k4WAoznq3mHofqz1Z/42w1JPw0AvLJ3hX61c90DwA2KeL0qBaAHgGcaNvyXvQW8Bd4IC3gA+Fo/ZhcAjvIZV8H9++0HHPp47fkDdqLG+ZxDbZpyACKHnr0pYFkGTVXgVSgBDcSxAU0TALTDPI2Aj+oBYPVcdgiorjwC8CgQZMCTEDuqh+M5AYSOx+K4tlopXb12jT56+wrt7u1Sr5XzJCEMZuLwmtuHcw8ICDDHn5vKe3DQAS0V/ul9qrLMrcQKW1ftKZCrzWGyUiQEK+sm9Q+qkdW2Q9hXipBUP68rAMITG0vdZ6sxdOIAh14LiyA3CldCq6mkpo63qiDs52pfKICaViCE813ASwNJNe+gfqZOflkOQ0Cw/i/3YN6rgYJuBcOog+cl8E3vA6G7mMRJCLpUccSGUB5Mdu7evUdf3btH0+mEjuZ9Ph+KfKCdPHt2xGFQAIBQDsQm/IlDrhCe1pIcUP1+lwHg3qDDob/dbsQTKLUbFIAy0dQk81UAqO0GuaFkAmdgt5nw1VWMrGsgWS7HRQh52SZXT5pk/+o+6/5eOrdRSABx1m/V9uoVgK/1MOMv/jW1wCoAKH2t9D92/2vn+jspALSLOeG4bg4/14zu8bG/jrl1KQqWFIZWX8bgzFQwVgCo4wVAE8CQ9nPwLLjYlAGCpKlKsAiHqvFRmbMY1wwFIC/UhaKcg3ISC0cAgJpDjyMOOOw4JwTnwleYpajyu2AF4GA4pFkiIFAVgK08YwDYB2SMQgaAeO2YIlM2ALThH/6N43S7fbYx/CGuUpzEHLKbkyyw7b84lPEhMKASYyqUnEYBCAUhFxTJzPumLQDI4rrhT9g2xzGxiAjVOz5Psmroro4tm+YAVOCnbVDTnaid1/3sXAWgCwDRDvDs8XoSAKjuVgTloMkBiOdy/91f54XkO6OrHgB6AOirAK/7gfrPvQW8BS6xBTwAvMQPZ/2l1QFAOKL/oPOAc5RdfaYAcMarqp1EHEc4TnhFERD+uyYXyjr4x45xJay3hAG2osudYNjQMI0kyfUmAFCOY85RFFTQaq4CkaaZJCR/MZlzjrfJMdRdU6JgwavX77+1S1evXKHtoSj9UK0V19oyEyFNcN1F7j4kADd5+zABqANlCrJsgCLKQLErO8RmcoF/AzDiOC0UHIHiUKsIrgCA+J5CwGoevFJ5IJM5B5haRSd08qB5jHh/hDs7OYzcFmeDYJ0IKKDDvjwJSBMpMuJAT/tz2ICrFBaQUNqfVRe3mIja16CT0aZ8dap40DaGY+K5An4DBGKChFdscOSfPHnC/09NKPMs25LP0hZXvrz71WOeKCxiUR+o8g/tUyYrqHqpAHBI17f7kguwK8VNCnBKAuZQ/INfzd/lvcm+GppVhgKb3IYVBeCqROO6vwDAOpC3TkVR9721PY8HgGtN5HfwFnjVFthEAdhU3EPzs50kBFhVgnrf7kKYaw8XAEqKDOkbAbKWioA4hZTcnhEwTguSYKxRAIh/Yyy3ASCPGZlU03UBYCcsc8hhv6JYiCl4UQcAEeq7MAtfSSbjP0KAMUYiN1+v1+eiRxgHdWFoUwBYB/9kDJcQV9gB49w8iXksxrgCYIUiIOw/kPgdOL+M6WJjFwBqfj/ARNgRi2j2hmeDBTIurALYmItS77QhwLzY2mnT8dExv+LYXLjDFKNZN3atCwEGyNRwYmkPTsRGQwiwumO4e9geC1gKAG/cuEFfDK94AOgBoAeAr3qA8+f3FvAWOIMFPAA8g/Fe/VddANjPZ4TQkH/Ye8qrtHuPvmJH7zidcq4fKACxMi0r1CX4q8tFtgoAuhV+2Zm21WdWdWD9zK0gjPdTTXKtIMw5hm3hyvUUfqkmc0ZOv4CSsMuO63gaczGH+SznHG9xOiVU5L2x06G3336bruwNpLpfPhYQZsJeOGwToTkt/A/ntCNV74xEcFkRh0mF5BO08yVpVT6+Rw0ZzhDug2IgEWFlmUONIAXgHID1kAchOayaw7PinDOOA2uBIv2sqERs7atJwwFF4dDypAahsl0JIWrabJvj2jnnkynogusCVOOJSCQTA3eDM68KQbyWue0MLDMgiScpUEMYwKu5mvB+/SRA7Jbg+HFMR2aio/l+AFcxmUQFaFY6MgCM6dHjxxLaawBtnO3w8SezlI6OjrkYCCZsJqqsLP6h7TNCknokae/ScDCkq1eGPLHTKo7LAFAsogCwvBdTvbdI4l5V5BW5qqBOrG0bLvir2r6Az0XbaVKYNin4NuvbLLa98gtzzvUY0r/e+k3eLw5QmGVFEvbNTu/38hbwFlhhgXUKQORK1T5WxzYbCNoKrQKemXFFPztzERCraEOfCzYZtTbGC1dJf0IAiGsE+LNhII6voyiHCppKvNg3TKUf7kbVHMA6/mPMhH+FhTyAtjAU9TnDPuT6g5rOhADze4s5+yPd3oBzJabGV8CwzwtAJvy534I/0KJRR5TrvSLXMRSFkoJDi3HY42GWCihFxDFXwI0xxqaUBMg3HNF4ITl7NVLiLADQXgzUazgrAOQCbN0uA0C8qo+gENjOhVvXzF0AKDCyLAKi/9aF0yIEXHMqNv52zLho/CtUsYePc++d79DNmzc9ADR28zkA15RB9qOTt4C3gLfApbWAB4CX9tFscmEuAOylU/7aP+g/pa3RFu08uCMAMJtxCGQbCkADALHf4dGRTABUWWed1A0zdQGf7loXLiy5+ixFYA0QxPd7W1K8BKGo4qiWA+pKBWINAMT3AQBxn9N5yoqu6TRl53Kejhno7fRzeuv2bbp+ZcQhOS2aGEUelAdlOBQcfsA3OKVcGdicj4uZVK5RJlB87dbkpBrCKapLOOpw5CWnkCgMkOybv7sCAOLzdcnU7bbSBAAx0QEABODCholRpy8TLntzn4EL4PRz+30OIQuD4jrtySIDTAMLy/e1wErVnnodNsCquzZMaLDNFnPOqQQAyCG7ccKvmKTB+Ud+PjsEmIFkmtAcqgwkQW/fEMXo8YLG42P6/M4DVmhkJpt7Uf3XPNuoLSHFAIAIAb5xdZtzIWn7KO4vj6VZG66nALCEuFoEpL5y5qYAMDMhWHYIMM57mQAgoO7MgAYPAJd+bv4Nb4ELs8BZFYBSKMIsVph0CPbfvHhmFQFpGiuabhB9qYItjK1Q6aOPxCINF2UyY1XdGGsG3cqhsTiDirK6WIXrsQuMKLRULwO5f08LAPlYJCHACgA1xBfjhgJA3EOvP+TrhJIcfhHGCyzYIYwYY6cCwGE7FL/D2DzJY16ww3Pgqr9mobK86ZAhKVK4lAAwMwAwpOP5TMxkUqVokRJV3kMBiOMiJQWOrfbREGDASH2fxzNTxAzPhxf9zqgAhK/GOZdN2g4ee02bk3tepX63UmcYg7ANEhl74e/h3xzGbNKKaM7BYrG08ZdXAkDsOzHFYe6/9+seAFo28wDQA8ALG7z8gb0FvAUu2AIeAF6wgS/28FEuMCcORvzaTQRo/UfBPXaeb+9LSOM8TEQBmOQMPOYxEjzHnLMGm4Y6spNqcs7JCrXAGzjqdp4ghUC8olwD78TpXD04YoU6irqcAwfBkLaTbxeNqLVgUX1PlH/qiOiKMMpqYHvxYsaAaBof8eryO7d36f0P3qfreyNexe+E8yUAiO/pir+EkkKxBwdbYI2GKck9lgCQ/3YUCm7oqk42oDjENugZBR6DnPVqLFcB6NqmmotQbKoJvfEckSBdK/tysmyoAE0Y8Cr4ap/HneThM83Z48JBhX9u2ymhsVVpua4aH1fzKyehrNAEhMXkI8toEaM6oSRax33h/iaTKScql6TtAlxbrVLpyDASEBzAMB/SdDKlu/efcvGY40ksCsDMFJcpcmNKaFof1X67gH89ttuNKzumnRslJCAolJ7GYBoCHLghvap8jEy7t5SQ8huU93Fv+puUQ+ozVWBeDxDV7vzdFTI9N7dk7W+t4U20Nf2d1LWJItQsyzmECr+NP9r+Te5PFoGC//X5Ck9yTX5fbwFvgdIC6xSAAEH2mGLnXlMVlgIghUO2fZcW6ayqwTxWtloGXEkxrkJF3pJw3CYfQaBNUMCcxmfqjJkKAHVBSgtruQtommcwXcTsfwSZFLzoRhEr2QOkS+l0aLGY8esQaR46HV5Ygj8AwAc/Sm2D8UQXuXiRKZP0GGFL/Cbsr36KwigeN02xKM0xuI2Q2HaLem3krENobxWAob8GLMOwgP1U8VcoBMOAx78oiHgspL4Uw9IcgG5ILxfJcsYHSd8iRUDUL4Q6Ub9rhyO7eM59ni7AcyModNwonoeJIqgbT+raQF3kStVXMdEZ1gI0h0xrepYGP1Vz9CI0HPd9nGas/L97+9t0661b9NlgT0Ko17tsX+vuyANADwC/1g3c35y3wNfaAh4AvtaP1wWAqgD89xefc+67a4/uShW60KyKxik7lgAncGCQAxCbhkQqfFD4h7BJ/Bvwy14JrgBAA7Nc+LUOAOLzVtQzjrEFABFyG0ZFMvC6B5QbBRiAiDi4ikeMWsFMDKaTlMFfnIky8vZb2/Tuu+/Sravb1B8MqB1MVwJAhn9Ri1fsNd8hJjWlElCLWAjgsIGLHRKs96DARf3GrskJiJxApwGAdRVa3YqwNpTDpAATF56cRS1WXsIpdyGgnc+u6lDXAxu7bUgbKvezJ3ol+JOQmlZUFu9YmkzWVAEs7iUw+Q+DNkMyyTEo+ZbGkwlNxlIMZ//gOX/W6QDYITG6tGPcN2w3i7s0Ph4zAHz+/BkdjaVICgAgh02b34dWLd67tsP5BXu9DrfRvW0Dspwcfy4AJFfhaYBfHiRcXAZJ2bEtA1T5XZTPufydiI1NDsyGaokMAjeN0z1hT8ih72aC2jhhyyXUmwFgENAf7UgIsAeAJzS2391b4BQWOCsALMet5n7fvqymMVDV4RcNAG21H5/L9ItNAFBz/0EJiPEDIcA8XnGBjxaSBHIKiW5LcupphVkAPqjJOGcd1P3IpcyLSqJgmy0kFLfTE+UfcgJuAgAxmsC/gMJcinu4ADDnIhzDwYgW8YLHcAZ1ScrjYJKlPL63I8mFmPdkfAUAdAt6yHhTv4CkzxR+IftpXLzM+De4Xy5Cki3ljnbHmtMAQPUXNoGApwGAuCYNBW5efjIjeA0AvHnrJn0+vOIB4AYpPHwV4FN02v4r3gLeAt4CL8UCHgC+FDNf1EmWAGAuAOM39v+KDg8O6a1n99kRnQUCAJEDUCqaRuyoKjiDI1WsipqQTV65ThIJXeXwVYSKVF2mpEgqDfWbkzB6hQLQVYChGdpKQgaADYowBkyW0o4r5ToAsCguYcoMx4FAryt7HXrr1lv09s092t3do04kSbJbVmgvQFyR88dcAwNA4wQD/um/9TyqWMCxilBiDoldzovH+5gG0Y5EWSZFRtYvJ9tqDbswiAv92EbmWbEawsA0TAoAAfEZJjZ4/vhMIWCxIr/C9pu0ZRcAymRjebW0b0Kj3M91X7cNaJVAJFXnezSW5FyAqagouRrjIuEq0E+ePKXJZMwhTqgWjNV8URAKCIzzPh0dHdGdXz2kp0+fcu5IKGPzTCpGpjnAFfaXqoqjnQENh0NqtwT4drQ4jDNR09BfveMIOYRgZ3NefSYMsAFhFaI7YfOrJkHyzDU8r34qY+fqrHtum7S5puct53cBpexdTgSXASDbPejwfkFY//vYpI35fbwFvAVWW+A8AKCt4nbPtrRo46TBYL+B8/CJvwFAx3lkL0gBeFIA2ApQJdbkjAsCmk2mMh4j526WSp5cqPJMv408wggx5jECOf7m8orxRzeAOeTmwz22THiwrv9oruBiZzNQRCYPYTsDcIxoqwflXrgEABkqdjqscIcSXSMeUN2eIzoWeE2oNxjy34jQ4MrMWu3ZiVBYBwB5hOFIjdI3KaBqllNiVZ+v9vtyhycFgFpMDGHBgKnrFpFPCgBlYVugrfgPTVsVAB4h72OnzTkAr1+7Tl9sXfUA0ANAXwTED8DeAt4Cr7EFPAB8jR8eURMA/PThT2j/+T69c/CIHZVZKKHC3VTAUJrLyi9WrvlVSaADjnQ1VkGgTgaw2o2NAaCBRUtVaN2qtDUASB1QO5QATp8NAOsgiFs1WEFWmRRac7iYCrDm/rdHIWEF951bV+na1WsMAPl8DMHK1XC36m+QQxEgqkQOhzEQ0K5iyyDNwDYBPBJGU7ehCAg2PQ/nBLLO3+iWOoU97PxF+h3bXiVoEgAHOIY8gDYAxPcUAuL+tMrvOud71Q+nCQC61xZFEiKFzYZ99nXreezr0ecMEKgTsAKC8uRNQrAODw8Z8I3HAj35uJgEMYwLKWjt0IsXL+jzO/cEFs4AABMGgNy+TcOE4hSTku6gzROvVkuuuVWEaFWfc6kAlKvXv/UaS/AmClb9X3Jnlvkzm55B+X59DsUCKFoTPjcnpz73Ovtu0inKs9RiJMtTKblGufPY5Hj63/f+Pb4/5Ork83sAuImp/T7eAqeywHkBQO0r3LF4FQDEd6BW434SaT5MPj4bALp9kN6k9l+as63p5oMwqhT4UIUh97kbKAABAO2iJwwA0f+mkiIlCHPu7/sd9Pkt/h+Abz5f8H7j6UwUgGbRlAFTmlLUgkI8pLAtC0m55eBUIiVqACCOu9WX/tFVAGLRDgu8mu+v0+tzygmM61AwYnEPYcqD0RYDNER48LiKHIAO/BPbr1YAIjc0+0cmF6AN9PD+1EQTNI0hpwGASFnTaSPcGgt6q0MsTwoA9Xp0HLZT31TbWBUAHsYx9Xt9+urtX2O/8c72NQ8APQD0APBUo5L/kreAt8DlsIAHgJfjOZzyKhQALnIJNekRkkan9N7n/4bu3b9H35yLwg05ALF1M8kJR4FxTI1TuMqRqlS05dAPWUXFllpKMRsAFqBlzX0VANDsJxAtXBn+y46xKsoCDQE2uQDL7Gt8xMAojdJAACjRMV3Zu0K3ru/Qhx98QDuSOpEBoO3EtgyIwXsMy6wiILyyD0UAbFeEbpawDyovDRF2HdhClWdO1jYhuJJjcFkBuEqhtQ7+yf1X4Zqo42KeRDCIMfn1MLFhZZwBY2eFgHUAUO1bqWpr5b5zAaBeP97H9WGD+g7t++DFMRft6PTkARbFOgzkQ3JzTFoQqoR7Rl6k4+MxA0G2W4CKiQtq9/e4ivCT58f04P59evRkX/IqERK7o62LYiU3ocMpzStFRVoG8GKiiGfVNtepgFyVgNq+GL4nUOlKqFmn3+HzA5ShmIi7oR1pyLb8pso2wnaJ2gyOEd6sbQW/Ta4MafJ34ntQlWA/bTP4XEC7KBybNhQ60WuuA/GmODZ/vVoZXCGmDDALU9XyLz/9j0V5SVJ8JogkNN9v3gLeAudvgXUAMLQAkD1W6b8xxqE/xNhuq+vssdK+auyP0Fku7tBqScV109fgGOjjOI9d1GJwVoyHZvHMTWkhC47NhSBsALjK52gKAcbCDo/vUJwhNHQ2F2DHhTdSSuMF91dQAAIECuAzlXlZ+Sf+AUJvdYGJFXOhhAxLiG4JACW/nhmTOXLB5HQ1ZeehAEQl5EGnLaG8vTaPY1jM6vfRF2dcrR48EX13bzjiFBbtXpcXupDPlpXpvQGPK0WkglXgrNrKVkcdYJxU+AewaCsBuWKvxec2STVRV9SD/Q4rfQqOC1urynLVr2IdALR9ID2O3aZOCgDvvvNturK3R1/u3PAA0ANADwDPf8jyR/QW8BZ4aRbwAPClmfoiTlQHAOFkvfvZ/7USAOYkQGU5dLYsQGAr2OzJfxE+gRAQoyAsq5vKXZ4FAEJpZU9G6sCDAkCAF74PygT4FEpGk1ONjJLLKAApO6atrS26vjekDz/6iG5dExBhu8EMTMBIzeo3PlelnoRxSsVgTBr0m/iOPZnBd3kCYICN3o8LAFH+BPerAHBJUbECzrgAUI9tO+I64VC4hvAlKBgwocBEJs5TBq64BsnJJ7l+bCVgZYK3ZkXedrLtfwP64TwK/3RCViTbrgkRVlvwtXH1wZAnBpgg7B++EKB3JABJq1iLWqFFvd6AoRdyNmFiN5vJPU/GY7l/hnAJtXu7DNXGk4QePHxId+89oilUFKkkr88zUUgUIcdhzCFg2JAUXAGghvKq7TOTzNxWAlarRBsFYVcmy2hHmofRtjfUJKzuQGiYUdHo56qw03aqidTxOXJCoX1ovkou2BGKWpJTAKRm4llRCJazOVWyYsLO1Sr5eMsqP/d3Y1+bXJ8BgC2x4/3v/lMPAC9iIPDH9BaoscAmALAO/NmHEmAiC1SbKABtAMh57KzqwVzwywKAUtnWLDwBiDm5Y7lvXwEAQ0BGgC7N7VpTiIv7b9Pf6X1pX6kAUO8x4OrxGQNAznFqKu+SXcTJOpaOC6oA1CiBMBRlO6cn4f7W+EUrACAXLFnMabS1Rb1I0nJEHVTIFRg4GPTp+PiYD3Q0HlO/36dWp8eLWoPRkF8xTojysMsAEOHCbMPG6ILNACCPKaksGmGhB6pDPDuMo+zrFSksViv26gCgLFABCMuilV0FuG7MsdvmOgBY50fa7WkTAIhx+yhJWAF4793v0M7ODn21e9MDQA8APQD0o663gLfAa2yBSwYA3/qffpcnm7N0wI5TGKzOEbWuCtVr/GQ2uvQoFxiR5H1+7WaidLv92b+he/fu0SeLZQUggxhTvVaVSurIbnJSdcrgBCoArJsYLMGs2hAUcRg12TT+rWovvZYmAIjPFQDmgVRrWwKARuGQBWKnLJtwEYfdrTZ9/PHH9PbNHX4fRThkEycXCkB2pDn0RXL0KUSzISBW+t371OvG++qAu45omRtOjivAUZx+e3PVWbbz6qrs1gFAHEsLZWBCAWXHAuFEFviDysOGgJhYqbKB7X0OAFAUFFo1UV7dY9sTCgak5n+8j2t/fgAAeEz7h2Pz1MRumJzwxMkoALmAC6s7Wjwh0irImrsp7PZoe3ubFllEjx8/pnt3n/BECrkAueJjpKFYJudgmNYCwPI3IYng8T9fj2Fm3GaKUF87bHc1AGy3of5AnilJRq/HLX4bptkq2NP2hom3bph0Q5kok2+TrN7Yv2gzDtzTSZ1OYjUPqNs/oIql3d7tf+O72j8n5rf//D/8Z7xLQjIxpUhyc/rNW8Bb4Pwt4ALATibqqiyeyc8vdKrYO/273fejz7b7Zfszu69Bf4swTowjmpcVnzNQM2kxVAEIiKSpLxSWFX2b5mmrAYB6nPMAgBgXGNJlGXURUoxcxwZ25SbHHaoE232g3nuA8d9K21DaJ6pUV7b5I/wKXTBVBWCIvHRpRm0zXoy6HQZs3QEKTvU4TQUWLqfTCY8HnV6PFfAAmFx1OMCiD6osy+IpzoHchqpIb/bvzgYAkUtXxh6TCmJNwSkXAPIYgcWttrRDLFxpJWq8uuOd+wvZFADaqj/7GOsAYGCKWB1nJgT43e/Q7u4O3d8WALgmgvr8f9CX7Ijr5l+DjIHiAAAgAElEQVS+CMgle2D+crwFvAW8BQoLXEIACDAxz4YeAG7QTF8FALQd9IUBCe6l2qvC+ll9DpplAAjYU3wHDiKccScktwwKMo5nWA8ANUSXWrJfmo55AjTsEb3/3nv0yYdv8fthkaVbAaAoADGZYRWVAYBw+jS8F842QjCxNYExnMv9nB1Hc4NQADKwwqvJs2Pb0s0LqKHXy5OkstqrraLQ8B2u+AvwkgBsoVpuzOFZMxPipFX+WGnHykWBblKgolqhdtX9uteFv3WCoApAXeXnJOUpKgoaWLYEP8vwZYF60i7wPQBAhDwFkYAkzQmIc3EoVyKQEcnSER5LeYeBJyoDY595IgqPdn9Iu7u7FLSHfLyHD57R/fsP6HiCUOkFtVsC1ksFYFoo9fC5KgBtGMuhURr2ZgpicDY8K8+kthfcOq6LFYAmfNh+/gDc8jnxfei/y/YmzwaTWFzDcDTiHFSwATZuq8Z2eMZcqdL8ZrWwj+5bOa8BlvqsudJyrQJwNQBUQW4cybM8/k/+uVyvB4C2uf2/vQUuxAJNAJCSOftXLgDUHHpawZ4hkoEz6HtURaxqQHfc08WGOJF9dcN+WmxDcuSZ0Fgow406DfvbfVG5OLEcAqwA0A0BZqWiVbCCxx9U+FUJHvfD5QJMSlA3S3+N6xp0uoUCUK5dwn0lJLgKQPljozwsqssXd4xcuqUaLjMdofoPTQAwny940bCLMN5Oh3qDLgPAg4MDVgbu7z+nwWBIswUW8GKKU8n/FwIY4lkZxR/Orapxe/xyG5mdm5D7emeRVnMAsh1N/6+pNTB+2sVPNlkcrAOAgMXqJwEAQgmPe8J4dR4AUOGfG6WCe/IA8GzdzusPANdpTM9mH/9tbwFvAW+By2uBBgD49Mt/ST/60Y/oKPk1+v3f/wNW1iRpCS70hpqzs+geq1cYA0YfOdHoFtHWFt3+n3+PJ97TdMAHiMLVOWDWDUCX1/Bnu7KyyqiuvAqI6uaiALz52f/LCsCPElnpt3MA4u9EFYBGQXi2qzn9t/X5aeik64Ciih5AFRzsImzHCmFMtQiBlTfQVhIoDGu1pR0uFqI42t0e0dtv36aP3rtO165dpTSemVBLAUR5IqoADSPtdlo8EeLrCEPqcFiqADJ3osOOpQnFsQFgXUi1VhtumYnEkhNtpAPV0KjyV2e4SuMDYDVjFPFkQsNBMXGAEm48mdDRsShEUVSFlQNGaafATVWJblh28et2okLrJgGqTtPvaOgywO48kZyVrLqwckKV+8oJihDmJKHZFCG6iSgVOz2ePMCRF/CXECafcSyKivHRmPuT+UwvVMLYUASH1QdtUWog5x+2w6MF3bnzBd2//5iPG7UF4JKpJo0JYVV5WVYU5N9ZjLYqE0w7r5FOfNqoBsyQVc6L6+Scg5lMfGz4jePhexIiDAC4nCNwSWVrhaKrDfkZQqlh1Bk6uYcaVBUuZRC8q0B1Q7qqPT4sV7uZ3I4ZAWDGFPS7/DvO/sn/wLsnJgVBIZE8ZRfypvb/pzSX/9rXzgKr/atb82esaP7mL/+C+5l2tmBIBMU7Uhnogo/2awr2sACk0ExDMrkbNBAI/kcd/Kv0OVZIrw3z7CIgGAs4h6kBghijeAEjlX7VnZ7zog0KYaQp9+usZjRhxHJ9GReQwIbxDfn0uEiHUURrn6xjseZJtaGhnUID1kXoq16HjJGmfw9CWqhiLZAwY9sm1ZQPZhyLQt6P4Rauu8jBYu7VOHZyzox6vT6NRkNJ2WHGAoxvpcJb+l/4DzJmy/gWIgehUe/zONLQ7hHFYW9147dGIRRFtkyeXR7XK8lTTv7jsgEij/PGPi5s1TaoykuMXbg/W9m4SQ5CbSN6pSk1RBiZ8T7KQ1lIzBIOuf7ig7/DEQP727ck9+M6B+zkJvlafWO9AvAPG/yH+rfd3m4ddG4hz3KrQ7/7w+9xv/L9H/yA3vnoE6L0NlYCKMg9APxaNTh/M94C3gInsMAlBoASMieOUNP2pk4Avy4AkIxKQFd6FU7o80aID2APJiQIE1FIpA5wsYJrctjZ7YRX/oGX84y6XYEns5lU/d0eDujGzRv0yQc36fr169TvRrUAkJ1SkxMQ+dAABKGmAwBUlSMmLUXVVWvVX4sz8DGsHDx2URUXALrtPDAOehMALEOXy2+61V4BADFRAgTqdNocZjOejBmkQUnHjjwXxhUICNCkEAtACpOV8wSAeqWwQ4xKhawENJM+o1wr96kCQOwHdQArKRDa2h8VABCTJE1aHy8AAWNaTBcMBJMkZACFojOYXMWpgC114PNAQN/hixl9/vnn9ODBUwa+yLHEkwaTC9AFgGkGiFb2T5oTyVYs8mTWqO7CLOfJrraZ8waATf2kPFsTxszFTSTkrZwaFtkKK4dYdrA9ADzB6Op39Ra4YAucDAB28oTHUYw78UKqyQr8kj4BiyoAUxq+i3EX/S36AS7MkMhixCYAsDIWW+G8AGDo/7Bp/8JFRngMj3iiruO8Oz3nwhhG5WaDPz0Xvtsf9BluYjzAwhfGTim0JIBJzitFu+oAoH6O18ho9W0AqBAQn2sqCc5JXJPiZGk8Nws0ClhDE2Kq/pwCKQWA6KMBnrQQlH083EOWIYVHRC0sgNr5BUMZw3Xh6SwAsO45FvY+ZwCI4xbqeQMDNUy4GhosAHBdCHD12petsCkAnBJ8yK4HgCfszTwAPKHB/O7eAt4C3gIvzQKXEADC2ZllQ5MzywPAurZQAkD5VFeSNQfg9c//mBWAH6gCMCqrAGP/VBU4r1gB6ALApXs1VQjxPpx5OIN2SEexfm0AoLsKnOTi+KsST1fR+50u59T51qfv0rvvvkvXr45YIZFnY1GIpRJSiSqnCJuNY5kEYaWdVYFhi1+xAQzaxT6KSQ2HCMs+LoDR+1SA54YQ6bTOBYAuDK8DgO4kAcCJ1WwAT0adBgXg8fiYjo6nPFECKC2uKZSCFAr9FAgqFLSPr+1Q32tSANa1YYaaUBabghwaiqVwylYEqgKQ8x1BuRJJQZCgLcpG5DLUiSp/LwsY/KULgEUAwNRUPo743/OFqDTnBuzFpljM0Ys5ff75F/Tg/mPJ32hCp7NUn4iqQcq/JX8UCobktOA8V1JEBZM8/q2hmqQWBckkhFzbDCbUhQKw1eZKm/bGhVrMpBvKF3dbN+m0VX/6bMQ+qq4pBgBz6JMpAOvan0yWTZEhE7Id9VDVEQrAH/B5VDmSNSan32wEfFMXgDazjt/r62+BiwWAAIEYK7ABrGGssDcFZDzGMYBaTheBz2wFoAJAVetx+K1VpMgOLy6/V45PuhimAFBzC/JYbPIPImx2Mp5wH67K8GIcNtepAFCvfalvNSlApA+XfrLM4yqLZVPOz1rmsNV0GXosO/RYz8+LV0ZhCQBYtY8cCwAQG1JWKITt9XtmTC5DmKHgVkVicX9G8c1hwE7xE/cea7I6rPzJuED2vBWAOubrGKqqSlX8ibpRchlvCgBXCQjqACADx1RsDAUgFvBmQc4+0Rcff5sVgIdbUgU4sdLVfP37mpPfoQeAJ7eZ/4a3gLeAt8DLscAlA4Bv/84P2eH0AHD1438TASAUWTrBgGMNB3euVehMZV7XaqkpUqAAUJ1pfBfhQX/nW+/R+x+8Tzev73DoUB0AhHJsEc+k2qDJHwQFIJSAUkBD8gTq5MAODVbocpkAIK4ZOQBREffweMzgDKE4qhZg59tAQFX/aRVeN0R1EwC4qiUXRSIMBFS1HK5Fw4J1YqNJwfE+rgvPNAc0C0POZVidnEqoFaSNckwAQFSchAIwoeksZ0B4NBdgh5x02OfoxYI+/+JzevTwGSv1NMQIEwKZ/LjATCav+C7DOsorAFDUC3Ju3JOGAGOyDKCnABCKVkwwNBm62uysAFAnUEu5nTwAfDnjqz+Lt8CFWuBiASD6L1Xno+9XdZaGZC71/wauuQtBdQBQF81U2QWlv4YHqyKwTgEIcxbpLMziiFssyy5E4gJABnmmGjHDN1TfrS1QJipBbHYVYYFTslCT8IJOudADYGpvuCd70wXMJgDI18PjiSzQ8LiSZTy2DYejyrGg+NPxqFh05AU+5H2VolPrAGCZ+kEOvQqW6bXZF3GeAJDhnlH98eKrnUPRFIvZFACuu49ifOUIo+UwaA8Az6fT8gDwfOzoj+It4C3gLXD+FvAA8Pxt+hKO+KYAQAAiSdCdVYpkFGomtbWltNO3WMmHOsW8aizKvUIRZXZ6//ZVrgb8wUe36caNGxQFc57wQPHHYZusHosp47xycOaNEsB8X+EfXhX88cpxqMCoDK21m0WhGjDHw4TAdniLaZ0JAW6q/oviJatUYFrIBOoNTE6gMMN7CImaQgU4mbJSAgCN79dMhiTMScJ/FQLaYcAFCHRyCNmJz3G/dYrAygTCSTHHakQTFszP3YTOKpSESlCvDcdpD4aS9y9NOVS83IwSBco8rlKIPFCoMNjiY05mEkq8Pxbn3waAyAH4+NFz6iDkzSR/x4RAlCfLABDfPykA1Aks7hcQENcGVaAm3C/acAZQaXIA1igAdUJeN+F2J1H13dL5KADdSZRXAL6EQcCfwltgTQimmwPwpCHA3HciZ11b+s2iT8kNZDLjD2psyCKXKdzkKKN03MU4huNg8YyVexGKVUgeNgVpPG6EAY9FOC9ClVUZLQsq4g/ge1D48cJcKJWHVSmugI3H1TBggGYvxqlST6vXun/jGrRYCL7PletN6gS70QWRhNrKGIDxc3VWbBRkwj4a6hyY51faR8YjezGOx6c0oa3RFi3iqgITCkCM67ABxmkdc/Ve9ThNPxS3aK+rYFT72ONR9VirAfTaH2goxUp0oQo+Gvwsfa5qCzx/3UfbILcDp/274M/Ou2xD4gLsBlKZGvbDcXF+VhYmxON9J5BCJF4BuPZJ1u7gAeDp7Oa/5S3gLeAtcPEW8ADw4m18AWd4UwCghqZWVuBNrht2cnXlvpJjrywcgxAPXXWXpNji8LWQ+ygIaHerTW/ffpu++ekH9M4771C3LZORLBdwSMjxhtX4IozTVFfViY5ZccfKdV0ewMpkwXzHhiVaRGEVANScgYWKwirmgBI668JAoTRTAMhhvGZyhckEQoAn0wlNoQJMzD2bi66DgDrJU0UgQqTt7awAUPMB4lpUAVjkMTKTK1UB4LytXp8nDCgGU4FQ1gTVDiND1V0oAGcLmRTuj+V7cd7m9xEC/MWdO/T08T7nmoLCg8OOE0wCMcuV5w8loWzSnnhim2ZLIcB1CkBMZtAWAYkVACKsGZNdDju2NrS91w0AMijVoikcwh+TDwG+gEHAH9Jb4IIBoAI37unMIhwb3YSuIpegADJ5FAqeNMefPqAmAJgFWUVBZ0NA/S76S0SFIKzXzoWn6kQuXIX+tBUVKnD8LQs/JZArFt24wrmBdubzJgCo96TfXQKG5ji6H48RK7bzBoCtKOR8vghL1ZDnqnJuNZB0AeC6H9RyoY2zAUDO0WwWHTEe6kKdVrzX9mcDQFWf2gCwSfEnlZBbpo2mDBvLMO6QkCIGY+7x8TG/on1BaTmfpxwhks7FD/EAcF3LqP/cA8DT2c1/y1vAW8Bb4OIt4AHgxdv4As7wJgFAe9VfHW3JN8SVK8S6RnHgwjJMMHSFnuctJrRE7deihG7evEXf/s43WAnYaS84NLPdUrJlwBIrAEoFGNxeVqVZqodistOQWKdQLVqfKwBkJ9UKeQl0H1XB1XjqXIF4AwCIYw+GA3aE1X6aDB0AEBOI48mEQY3CNnuyZCsBiwq35r4BUt1Vdq3C7MLAup+BnXtQPwcUY/WmKZ6hSkBbzaC2SkySdihFK6FcAIBQMQYyEdQN8zOEdM8TgW/Hi5zBZ5y1+O/Dwyl98cUX9OTJPoeEIwQYE1+k8BMIXVXMBaEkztcw4HkqwFlzAHoAiOrxCYWAqYC6/+l/x4/C5wC8gEHBH/INtMBqAHNz9pQODg/pW5/9tLYKMKq/q5pbFFCieMKrLsKUqrqQq+/ycGv63ciMA65ibXMAWCr/oOirA4AK/1ThjX5e1YijrRHDQYzZeNUUCgoAcQ/oi3FvdmVjGbsBnDS3XxUIakNSMKiLiEuKOAvA2uNgU0PUfbiCLaoAOzkA1UdxFdW4D+QsdnMwSg5ApLWQ1zol+KofhStYrAuHtb+/rPQ+208OqUcKn8w8J6jhAfxEsS+FTBQAqn30/dRZgHSvRpSESbGIZudqxr52DkA8ExRcefL0CfW7Em7dIgl7RxEQ/CbufPIdnwPwBI/cA8ATGMvv6i3gLeAt8FIt4AHgSzX3eZ3sTQGAiSmqwM5agnBOUVwVIS6G/wWmup9rXwBAbHZoEGBNDhjBOdlSdug++cZ79K1Pv0W7OxErv7qtgEMyC+CjK/t6PMvx1MmBOqdL12AAVB0QWwcAUyvJOI5bgYSnBIAc2mIKqkxmCzo+OqLj6YRXv+2w22ISBLUkClcgz6EpIqKTjW5bFGu6Ao9ncxoAqKv6uD8FgC4EdHMCsnKPpCgMnnIxkeBJqUyGAACrW0jTybQAgONYvjdP5f39/Ql9+eWdAgDmHA6EHH6ayL4KADEBU9UeJrAzE6LsAkAt9NEJRKmiCkDOv5gmlRBgG2Ti35h0w75uERAAYFybHXqn94p7elUhwK4CEL+zoC1gIfnH/4wv0QPA8xoJ/HHebAucDgAGULSjX1kDAAWchZwvVYtzwN7nBQADwKuaEGB9pliUQj8HhXS70+ZwYO3v+NVEAKBv1D4PkE7BHcCZwkzkWNXjKQBcHqurijk3JNbdP3ZyAK5b9LoIAIj7s0OAT/J7cAGgGzJsL542+TcnOZ+7r+Yetv06jIcYU5GmBKHiCgB1rNMIALy/DgBq2C9gK8Yh/S4W7TgXcjJncLy7u8uvEn7cpk57wH9zCDBShiDU2gPAEz9qDwBPbDL/BW8BbwFvgZdkAQ8AX5Khz/c0XxcAuK6K5yJOipBVOHECwWTSg4lDodNjMaDJP2TCgSVJtsA/mTTIq0wUxBnsmmqyN2/t0IcffEhv396h4XBIvW7A+dhwDOyLaqey+m2AYq45jyS8pAAvnLxb9tXKgauePHL42Zseq2XuMVlI/jfdtPJwca9rcgDie3B2GWp2u+VxTOGS2TzmEODxdMoAEPBN1RVsJxOeAxsC+umrTsLaJnchnOkKnDTXv25ChCeo56vLV6SqRLtCsLQBeY4Jh9/mXMRENwZ/ocBK/Kf7S1to03QK1WPCYA0AEPtPY2IAePfuY1YAPn78nBWAW7t7KwEg2oOqXdA+F4Bdpj1g4qz5jXBufN4y16NKBLyPEF/YWWwoRWX4mo3KFZPfYtJrjl0oIK3P7Haik+F1vU6WSzGdMqS5rEqp1Tb1WqU9I2SvhA4IAcRWhsiZX2Quvx0FszlyOGUZxf/ov+X9PQBc92T8594Cm1hgMwD40V//KfctUTrncYDhCUM9WZCYz6dchAgbwiF3d3YKYGL/vl2FWUSRKOwshboUoCjH2ur4hdx/dp47B7hhnGlF3EdDsYexCdcLGAN1Fl7x/dFwVIBDPR72dxV9GD9wXwoCFTa69+H2nfZYov+2FYP6XqQ5/Kz8gKuO7RYryZ1QZLa1GXMxbjMMM4tsSNnBRVLM+CBKTagyE14cUoUk7IB/16kpl0KilxbIkG9QKtq7Y3pda8xNtfemlqrjQ9PnKEammy4iok3q9ddFTdjHQooO7K/jK4+bxg/UcN+Vv6Io4ErLXFDMWjTb3b1GB/sH1CYAalEA4rh3P/13eMH4YPsm53KMrbFwk1/rm7aPB4Bv2hP39+st4C3w+ljAA8DX51lZV/omAUCtDGc7uDBFHQDkSY6BUQqJBABWQZDCREpizi104+Y2A8C3bm1xqM2gF/IqtKYWLECdUQCqAgJV9GyHv1QhlBJBnaDUTQyaAKAeH6HAtiJMj1G8IoyopoKh3ai5AEoUsZOrsIqrLCJnUiwVBifzGU+uWJGWJAWUsydCtvpPcwC2wqjMqWNdh23zVT+w1EycVO3n7qvXovkJ3RAkVgBmKPZS5n1kFSIAYJ0CMA+5+MlkJhPgaSaTh1kS0Hg8oa9+9YgVgE+fHrC9hls7awEgJpgaAgwAqOHVPJkzSfQFCKcEBSA2hWgML03xEoXUZY4iAcusWjAKV3sffIbntUoBuK5zOysABBjnyZcb9u4AwJRBeu4VgOseiP/cW+BEFlgNAK9Pn9DhwSH9xt1/S/v7BzRoEfdrUFNxCCoWHNqtAgB++9vfpp///OcS9jiZUH8wWHk1rUAUWhgrAaTssahOPYd9RqMR93nj4zFFLacKlCkGgrQUAGBb21t09OKIhqMhHR4eMuhCP9rn3K9SHETzA9v9rl40PsO1sZoL18j3XJ7Tzv2nx2kaT+vG7zoAiHNvCgFdAMgFV1qSDkTHPFWYayETGwBCgQ774xmqQk79JU4RYuVGln66zJXLuY2dz3kfUwwM/66zqd0gsjUAEErTVVuZcsRewJOcui4sdY/DC63c/nRhWJ6rLrzahdjc7+p4lWRQiEasNNRQ84ODfRoNd6XSNFJ/5DkrAD0APFHHJH5O0T6knwrzCb9+nC3oJz/+MdEv/rD+oA2h3W5vt+p3hgO3EO3S6tDv/vB7nMP5+z/4Ab3z0SdE6W3OHx7krkd58nv03/AW8BbwFng9LeAB4Gv53N4EAMi5foyvzgAFidgsp5Qr85nP0Yw5rAfqA2dVVqFJxTE3TmMW5wwAb93cZQDY7c/p1q1bNBpGHAoSqeJKq/U6VS9CZwVdHUvbrSgqD9eAOgWABdBT9ZjJsWQ7PHUKO0olRArbcoJuadqoOIjvYuLnqgDjVCrkjqcTmpg8gLYKkCvvWUpKPp6tBjQ5oER1J+exlQOrnHg48KlZdWdFigmzdtVrHDpqCpTYMFUVgLgmySWkBToAZeVaAkdimqU5zRdzms4kRLYAgHFA48mE7nxxj7766it6cSjKk05/IDkAnRBgVcxhAmYDwJgkZA4bh5qfEABKG5Uwaly/JDEXlY2+b3dYlwEA6n3qdXE7zVsM4vX5TlHpGIqV3/4fxTZGOZPVTEBP0iGvUxCf5Fh+X2+B188CmwHAD37+x6Jymk94vIOqmAFKGFK71eI+sYXct1jMSFOaTEUR2DTBLvyPPKjkDXRzAer3dUxGH4DzY6yRIg7GATULa4BfKL6A8+t4oFXoFYphLOB7QKdsqY9rAV0khUGwv10JWJ+zXi8vaFnKsXVgoSj4ZTUYFyU02s4qHKL9oKt+w7G4um8SVxSAPPaaPhMwkxWAScLPVu2B8+IZaqVhu027fTU5/gunazDqeg69dao5L/8+JK9w07YJALQLeGiINF6bckLKM5d2k+Zl5Wkb/PFnpuBH8axrcjPj9pME4fBoU/0i/UgQtDkEeas3FP8oExX+V0YBeLh1Qxa01trn9etRzvOKPQA8T2v6Y3kLeAt4C5ynBTwAPE9rvrRjvQkAkB09Y1FRWFXz+ckEQrbcCgG2FVG28k8ddF7VTgUYtYI2O89v3dpjADiPnzAA3Nlq86RB+QRXO4S6kF9t1UIZMln38JugnO6rITJ1AJBhmtlR70MnHgoag1wmQWyDhkIh+Azfx0QP96pAUB1o2GGRJAUAtFWANgAsrtHAKUxGNASYw74M+MIEhasiL4HY5cnqIpHCI27xEX1WDNAQahNLqJALAFNT7dEOARb1gKgoFADqhCFJcnbyZ3NpWTNTrXZmAOBnv/yK7t69S5OJhMq1Or1aABiagioAgHYIUhJIUntWp2qoG7e11QpAd7Kokzw8ZwlFF6WlbjpJexUAUOEk7gnttw4AhoHAAwWA48Wcn2H/v/pf+BZ04ptak+HTdJ4eAJ7Gav47Xx8LbAYAf+3OX3H/3iEBcAoAUTwLCwwKALUf4sWR6ZT3rdvU/0CKBe4HHBBijxX4vgsAX7x4IYctBjgBT7pBfTgYDos8pug7cB6o4TAeIE2HvTAkY1ypmNa/0VchpFWKQUj+QHvDsbQvtV/t49XevzmOfbQ6LdE6CKj9oHsOjFe4blEwSmg2wmWh9LMBIHpS2AFju8I7PAvAQK2qax976RprAGCRuuIcAOC6EGAU5LI3G/zVAUC32i/sVwf+cExVAC6p060TxqlEgGActSNH4G7AVr2ow+PuERZaPQA8cbfpAeCJTea/4C3gLeAt8JIs4AHgSzL0+Z7mTQGAZOX7W3aSpfgDtmUAWE6M1AlXB48dRq7oSpTMM84t9N671+ijDz+isCUhCsNBwHmG9naGApKMwRHy4+b8O8uTtR1ke7Kg1RXXKQAVADaBRjixDBLNRA+FTTSkCNfNDnSaUJymPEECHIMzjH9jYqGqy6LqsrlZPiYKgxgwZYeoYhcFVlqVsclGAI92cQ9+lgacqRJQw4D1M9tOyAGITUGTnidHg+CQEwkn0m2xSPkeF3HA4GpBkjweVYGhAPz5z35JT548odlMkoGHEcLGMspSzR0JZYUoDOV6BAAWigRrRojv6WRKK1e2VdkZysRZEpOXykW3mIo8O+QFFKUFrlkBHOfKmkwLeCp2L1uMq6SsfwY68dYQeamarNfF0Nsc080ByEV0mKXDPmWoF9paFHb4WvBcMJGdGAA4+K//V7kPM/P3APAsvYf/rrfAZgDw08/+QgpFZAI8NK8oALrbZygIs/viJjujf123cdEjqNKsfl3DbbMMYKU8hoQjz1l9OJtK2K59PVy4YbHgsRk58ezP6gAg+jLdX46rFduzIrWGDf7qFrz0/upgnvph2tcuLXo5qn83LNouYmHbQReQ3HFdwno1BzLGF8nZpwVamoBjOS5WYyvRDwPC4XusIuQxH5WT3eJZjS1g5eN3U5y4OxepWAq/QnIaYryDDexFL20/dsh3blVhXjp2jeLP3ocXF40HqX5SCUhlARE5AGHvg8WMlQeQlVMAACAASURBVK5eAbju11793APAk9nL7+0t4C3gLfDyLOAB4Muz9TmeyQNAk1/N2FQBoDrAqsrCx5KUXICVwo3AqOXSRU6DQZ/eurlLH3/8MfUGiVk9n9PWaIuuXtlmhQQAoCjKqgrAulV/+zE3OeSFos84oHxsS52wDgAW5zD549ymZV+XQiTYBBMgJBUXoAdAIzl/oKADiFP4h0kTJoyYKKoN7evT622Z/Io6KVE4qvvasLGu+et57eu1/61FQGwoqOfGa2KAGqpZ2hPWPDMTzrQMF8LnCgBnC2k/AIDYRAE4pp/86V/S8fGYYFZObh8gaT0Al7SdAApQVjvK94Cy5HNR+UEBqBWA8SkmM/oZJjQKAG2FX3VSIh2yfs4hX6i+bNqGAkAOWYukcrG2aW3jerzTAEBIcnhiZArlnBUActmQLCNVAPb+6e9wu8tQvAVtzisAz3FU8Id68yxwegDI/aUpNMR9vAn9rPZHDcm4zE4AgOiHtGIrFpPsDf0Iq86DgCus6kKRQhwsoNhbfyBhmBhPtECECwA5Tx5AnlPCtg4AYvyZjMd8DVjg0RBaLO6gH8K5NGeepq5gRTpSX5jFl1VtSnP1al/rjuNuPsFVAFDPYyuqLxoATudx+XwS8X0Qgo0x5+joqLJYWG+H1e3vpACQR1SzyKWv+h5e0Y5Q0AwbwCVCgJu2Vco/bvunAIC/+uZvcBEQDQFOW6tDoN+8/qh6xx4AvuktwN+/t4C3wOW1QC0AjOjRnX9JP/rRj2iafJv+4Pf/gLDQC9GUO9xWa7jV3eZqByGgCOn7iUa3iLa26O3f+SEn451lQ6N0KRUydUd/U0PAPABUB860r6I6qkxYFAAq/BPFGiqRSl623CgA0bAxObhxfUjvv/8B9XsxhzPlNOdV6GtXdxkEUmAqsRZhtqblN6wyFzmCHLCnbXgdAMRd8TWv6TmacuzYzq8W/OCKj1DttdtFpVkGMVB8GaUgfnu2CnAxlxAdDXm1L0dVgPyKqo/OZBL7amXJptvAhMxOOi7OftmraNVHe4Vei5Fg31RzQJpXhP7a23wy44meHnJhVI4FAMylMjIXAZmM6f/8P/4/TiqeZ5JDUO2DvwsAGCDvlUxCkmRRKdKRMWRGSLO0M74fVvnlEqplQJ4NAFUdY6tkFKgiSb7ui+vRvEYKAAFsodJUxR7arA1q6yorV5+hTvA1lF0MuSkABBxX1UhRwTpCyHKrAKEAn8eLmAFA77f/OT8Prt7sAeDl9Qv8lb0mFlhTBXjyhItnfPi5KAB7JuQR/Ra23AoBrVusWr/AFbFiDGMK+jdbCaz9iKr4AAmxn/aJPK5Yfb0aHP2vVk+vUwCi78PClFYftiEb99lmbMfn6B9xDIA0fkXfjIWaOGGFGfpLGwCiL5U0GSHba9391wFA3Efjwp+jCExrRnhdgNHxwF3MqygAAxlnbBXjqobr3s+rBoBJQ5EQvSe9F71u3CeeKTZZXFzd/tdBwNQB0OV5pJ0CcKNICCsAoxbd/4YAwP1tyQHoAeDqbtIDwNdkGPGX6S3gLfAGWsAGgJiwAnBEzQCQnRvLTB4Avpo24wFgMwAEYOCVeKP8U/jHijFTSAS1PABHACpQWRAA8N133yPKXzC06vakle9ujejK1auEeQscvjLkxygXGgCgrtxDcVc3IbABICYlgHP2pEHdWj1fUytrrMJqfUGVYVzVzijKAG54ImaF0OL8mPTgfzjZAIFQmLEjHLUq1Yj18ArjbAho368dElU3KeKk85aSw1U8AMphsyc5ALQKHGNMfkLJNSc5j+S56SRpcizXj+IfPPFLEOYckwLAmCTH1XiR02w2LQAgiljY9sHffA2sBEVYrPyNKrqY9PK/oRwxFahRjEYTmqdGHYjP3RBgd3Knf6tdw0jUq666hT8PA35GmPAiWbzcd1QJ6XsZAJAVpJbyhyfVFgCEqmTM6pKUuv/5f89tHco/DjH3CsBXM4D4s35NLHByADjo9yk2CxdnBYAugAEMdDcZiwX4axX6op9zAKCG6ALE2dDH/jcA3fH4uAB7ej63GJYuSPGCn1mQ0X5U1X44D4NEA9FwLAAe/I3qyeuq4DYBwLoxn99rAIAumLNVcBcJAF91CPBpACDCk3m85bQT5w8ApY3I+B8RxtOADmNZEPYA8GTdpgeAJ7OX39tbwFvAW+DlWaCI8JBVNQaAYUj3jQIwjr9Nv/8v/gVXW62pMVAUaWi+4DUhAtSSPByOAnCaDDjnRp5XkwS753nTFYC6wqm5eLr5goHBtc//mO7du0cfLwSAzENxzLuG2CZGKZVbRSRO1eicQg+nOsaKLxU5/qyJgtyzUSxpNVFzDFRvYwBo1Gh2wQLZpZygSIiPJEG/en3Ejn+QjyXnWitmEHht7yZtbW3RcBCxMgAhoOzIm5VrheHLSgEJIeoY0KbgyL5VDRey89zo56pQXKcARAjqqk2VAQBGWgEYvysFc8hlx860mZxgooTcSmmSFzkBAWriOK2AOp1I4RWwTUOK3Wux92O7OUnY3RBhnqyZ8FOAM13tx3cLVSWH4FaBKeeyMnmmcA+oaAnF2SyWEFyoSvB3mmR8f/NUzpPk23zJL6Zzzv33F3/+b/nv3ABACiQHlVYVznMBbdr+FMDqfZfttVRl2DZxn+dsUSoIcR7AaHtDiJw9kXXtqwoG3N+qCtSVdmdPQnOB5brF8YJthw1wcZWCk5+9Vs5kFaJA8WoRGAktP8okef/Wf/Y9fnYxK8pTih3F5srG7D/0FvAWcCyweoR4CwrAg0O6fecveZFgO0loOBjSPEWag5TyFVW4dexYZfJOu0cHB/tcsIOLiRh1VqW/sfoXzS1XLmxVxy93fKhT4EGRxWHCWJSyFuD0u3axsFUKvmJsCoMCEAJAwg94/nyfF4u0L2yygfZ/TZ83KQGL8cLYv+k69X0tdCELbYibKZXa5/mTUBCKcRlFYNZdv+babb6G1f6JnQOxOu65xdbcMzjF19bkomyyb0rVEHQsfqqy8Pj4mHa3t3nh6hDpO9ptevrRt7l9PNu+zReURM0hyOf5XC7vsVb3P2UmSdkvzCXH9sfZgn7y4x8T/eJfrb41JwOBe7Z17bOFwkGtDv3uD7/HwPj7P/gBvfPRJ0TpbTiMFOSreojLa3V/Zd4C3gLeAme3gAeAZ7fhKziCOtAeAIpLoAALSi0AQK5Cq5X6rAlICXCkeAGgGADW9RtbtLu7S7PZM/47jGI+xpWdazQajWh3u8ehwFoMREOX4P7VuRAAhTg/cuRhswGgC8WaACCOu26CsSkAZLiE0F+oAJHTsFCVlfbDdYqSDbBMKu9iEgRwtlgktQCQnTqoCln5pk556fQDxlVDtKounEJJ/QlBDQnwp2Gz+jeOz3Y06k75tzjfeE2dpQjkAORrz6D+EwCIcOIsg8pxQQtziXG2xcd4fjRhAPizv/oF/20DQA63DSW0NidTjdisPLgAEEpEe3PbhuvATmYzsV8L4dkR57ZiMBknrKprt5B/ssxfqc9Iz3FSAGiHafO1mYkT2gXuj6tHRhFDO9gJk2x7cx3uXqfD35HwP1Ol21SAFoCQ8mfHeZfva/RP/hs+JgAg7s8DwFcwePhTfo0s8OoAoPYf6KMBTQDlVm06PnB/ZrpJXVBr+t5FAkAdO+zUBRjzdnZ36GD/QBT/axY4143P6wDFKgW0Alhcx5sGANf/QN12X/87aCqOVoyfDgAE9ERROCz4we/pd7vcrl/kmQeAtQ/FA8D1bdXv4S3gLeAtcBktYAFAXv3D3yh3/6XkAKT4O6wAxLQXH/HH1n2sThGNHb0C8CIe+2UBgHblutPc54oczny4kygA2ZHPkdNHABdA3vIEolQAcpXWdosdu7duX6Fr167SZPyEq+JmmSQMH/Z32SEEAAQg7PcB0Fqk1Xt1ArAcqmuKOSikMqGjOunQV7t6scIdXHvGIVAZAlDWmHWNArBQN2ScPFuApwGAbK/q8RUAJlAAAqAh0TZCTBcAUmVYll4UQohKAFgtxOHCKvve9ftdEyKtf5cKQOlZYAM48fpMVaFQnl/CqtTRhyKBQVaWEvL9cTEQzukX0HQ242rRXODESA+SfJfP8WT/iB4+ekS/+Ns7JmegCd2OoPoEgFMAaJTSNYoDbWt2m1u3vjyfTxk0Q/nH54lCVuZo8ZBuz+QistqyfUwFjqwANBLtOlUM98RFnkwL1Dr3gVA9UV4DQsbFxLNor47iJooA+QTa6rMrwpdDFGIRMDjOB7zf6B/9l/x7m4ckgDmqKh5P04f473gLvLkWWD0+vD2WHIDXvhQF4PUUufDaNE+Pzfgq/dx6P67ewuhTt7ZG3GdBWb0KmBVpL2xFoKMId89Sv7i2PM7YY8umCkD9jirH0S9B9XVlb4+Ox5J6Yh3Aq1u8s+9h3fc1BUeddQsAmEl6Cb0e+5jrvIOT/i409Bi5GlGF2Q1ZXno+dWFBJzip3j/GhlNtrGBvtsKq47Kv4wj4sPCGRTi1NfwvLCQeUMZq0P0Pfo0VgE92RAGYrVDQnup+XrsveQD42j0yf8HeAt4C3gJVz28ueVA8AHwtGoYHgMshwKxuok6h/qsPYZJiHrqqrgDwvfdv0NWrV2k2fcZJzdN8wq9ZIqG/O1td2tnZod29ESGHUtvketNqvctKAKOG0plVgJBgVbGVyrV1AHBdDsB1CkBtzLhfOPWAmU0AUCdbEk4alPAvXhCAIMCZQh49LgAgw1ZjD55MsopQAV51aulOiLrtMkhk1Q9PFYvuhNCeNshnKCqSclVjhO6wyC1HOLMoGl0AmNIeT4wZAD54QJ9/frcAgPy8QgPmVgBAO/eUa591ADDNytx9he0APQ1oaxv7aAVr3UdtdVoAWD4HaZNQ8eGcgOaSBD/i96Ca1K1uMtvptFjhpxBQJ054BXBUADgJhgxph//wv/AA8LUYYfxFvh4WOBkAvMX5S0OaxUesOk5zkwu2IZftOhuISrnN8A+v64oucL/QAADrYJp7PHcByF3sWNff2vej4bQMckzqielkQrt7exzK7PoPdf3f1xUAYpETz/QiN4wHqwDoRudeG/rbDBZ5rDaLYsV422rz4pv+3QowDsZ0GCA1ekQHH0oIsALAs+aw3egeL/VOHgBe6sfjL85bwFvAW6DRAl4B+Fo2jssCAKOzJvE31m9SAp5FAWhXVdWJRxBIzheGVJj0hAL4PvjwJn3wwfs0mz9n6DE+eiLAKxXlVzvMqNfr0c1bV9gB7HUklHbQ67EiMFhawV4PAPlCnKTgCmPUrTorAIRqD/cBW/T7AxqOhrUA0J5YQW2QZmWlRA5HTSQfXxmaawCfqSKpELAJ/KnN3QlYC4zNUYEoULNX9psAYGoaTmrsL/ARsE+eMwClhLPGptpwwBObhTr54TX++8u7D+nx48f04MEz/l5gioMEkZMDkKoKQM09qPcVO0nwmxQgbjEZtT9Pyo0CEO91u/UKwALWmhMDeKraoUk149pTviotDapXqPgA7TrdLv8mMEEbj0UppM9PFT56vQiB1mInbG8DflVtCACIfaEAxDb4+7/tAeBrOeL4i76cFjgZAHzLKJbm8Qup3GsAoL1McxKIFmcpj4N27tMmO9l9ofbxmsuu6TsnuRa7n+I+fI260D6nPf6hj8OYser7lXtZcZ5115Bv4D/BT4GKWm1hqyzPWwGoNsF1qw1O8ww2/a1gfNaxZdPv2M+Wc+SusP+6a3f9Sx3L9Hu9XBaLX2BxOQzomVEAag7AOEAl4jd58wDwTX76/t69BbwFXmcLeAD4Wj49DwDrFYB2CHATAIQjp/nKsALdaXfow49vMQAMoxnnX1ssDhkETo4WDI6CbMGgY7jVpt2dHdoeDanX79Gg22Og0eaE5PZq88kA4P/P3nmAR1Wlb/ydnplJTwg99F5EqigCIk1FLFjAvrZ17Wvvuuquvbtr3fW/6ioWsKEUKSJYKCK9Q+gE0svMZPr/Oe+5Z2Zyk0mouq53nkfDJLec+51zz73f77zf9yWCM1YFFpBShL42OjobDp0ReWyEwk2oPgTATE1LazAEWL2Mh8IRgqjE4hkCAKowYJFQWYSLKgWg3uFq7MVbvbRLgFQ7DkcpMxJBoNpGf1yVRFwp4aTaT6zgS8OFIiLXXFiqOUUYVdRcCwBGTTms/rtzbxFDgPcVlsr8iIcAAJWKpLFrF+2qU01a6+eGAKDqm0SVoer9hgCghKfJRlI8HFg5wQL+EQ6EwvD5ZNLuRMcw8bvKgZ4s1EoBQC/c3M05ZoIBABu9p40NDAscqAUOHgCK56IvUMGKvBGt2mlMqJ6QTkHNNw21ROReFfPLbx0AJs5vvJ6EyvT1Xf+vCQATz91YDsIDHUX1bcf3Hi1a4nCO09C+/y0AMFkbVdG8arFSCWB/fpdaRUAMAGgAwKN1bxjHNSxgWMCwwNG1gAEAj659j9LRGwKA4pRNtizGnr17YlWAQyaZ+86u9XfgCFUBPlwFoDJPMoyllIGRBLiWGDqiEFliERCVL64+ACiqAIs8awoACgWZgB2dO7dEfpt8OF2yOixCPirnhAJK/Az5RT60MCIIMpdeZloqk4WnOdPgcNhht1l0BROkIiv+eiRCj+Pf1Eu8SSNViQClFvhrJMdOYwoDQrtQiLmZBAAU6kVV8EHYvr79xfULxZ9S+wn1nKgKLI4lYKKwnar4Kuwvrkso4RKPpWCShFXJIWV9i/cEgBYZqqbglR4AqmMKwKccVbGNBH6i8m/891L9J1RuEYYAi+/BsAgVjiJsSoHP68OuvcXYv28/iooqYgBQqNiiJlUwRYYCRzUFoOpZcR8yB6EWRqZ3mpPBwAMHgA5eSKLqg/2ijQuVwygZAEyEf7Exl1j1NxCKVRlW41PkCBP/Zr+H4zkz5Xip/cKvAK5QYtT3EVXGBRj1I5V/tow5i6GCIVEEJBhEwMgBeJSeEMZhfx8WaNgBb1FdiMrKSuRuX8N7uakokKUBQPHci2oAUM0j9S201FdIQW0vFl64oKYZ+0AWPxKfO4kAK9mzKFk/Nnauxp6NyZ5/BzKHHygAbCxEOPENoaHrVEVA9Ns0pqA8nHtA2bchOydbmDvQ8x4uAIRJjbxDyyGo30uf89CpPdaqtSJkha06MRVMSUZTXmJAU7Yf6PX+721nAMD/vT41rsiwgGGB34cFDAD4m+xnAwAenAJQvMQKoNQYAExLt0jlXdQvi0VolXBFUQ4CwZoqgjCH1YzMzCzkZOXA5XQhxSGLicQ/IpzSDFOsCq6AcJZYGM8vBQCFilEoGgVQE8ouUcgkGQBUq/3CVuGwDKWV4bQSANIeIfHvcC0AKK5ZAsB4jsO48yBfsZM7EfFX8NpOlYR/AlomfoQiMfF4CgCq5OUB0W7mpIvneaT6LyzBoMkiqvtJACg+/pANXp8Pu/cUMwS4pKQqBgBFXkOlcDSZkgNAdf2qXXVhZd0U+8kAoILTArAKm4nqmuJzIABQ2SkRuNaXdzKxaIrfHyQQEGogdQ4xjsUxpJKy4RyO8SrItV2p+H7y9z7IEGDzqDMNAPibfOIYjf7vtEDDDnjzqr2oqqoiABRzeTMN/gsFoJhbYgrAelJRqPmsvrlb3NXi92rhpz78ot8v8buaI48WAKwP/iX+LhHMJaYwUH2scg8mtrm+9ovtGwKNiedRz6hazzNtAS3xd/oFM9pZy1GotlPnbDxFyKGN2sbgqv6oB7t9zM4HEOPQ4BUcJgBUOQDVOWqPCxMUAKzSFIB7W3Tke19JehP5XmRJPzQD/8/sZQDA/5muNC7EsIBhgd+ZBQwA+JvscP2Ln0lLhpwSDbByp1AAFu4rRE8th1eFVSrQrFp/BzUFoMreE20k5CWZkUQYaEMf/XH12+sdB/UCpl7AheYuBjZiME1kLpOV2kQILwsQaKBCghoz8xIJBZcoBBF3ZCKw2mpXEAyLKrYWM/Lb5KJ79+5wp4qCFhYgJHO9VVeWa8AoSPhl1VaCY20KhAnWhLIuLS2Nx7JaLDyPeElX1YKVcEpdH4vt0IlS7Yvn+BEv06p/dUXqYraI9X8Sx01sKK5dtLm6qooORHZWtgYAhW1k8nfVe1RQas4hHY6IgHyRGDgT0E+AT5UrLlb4QZNoJirNVCPjQDF+bfqk7mYth2DiOIgr1eofW7XUkmatimVUtDV+FPVPUcxEKCCF8ysAoMVsI8gMR20QY9MfttQCgKWl1Rw/ZpOs/htzEKJaFWCd0i2Z8pFjUwuhUv9OvE8Sc+np759EhaXKAajgMgvUMN+fDL2zCieeoDasFT2JKy7rg39179WGczDV5/QmjhM1vpMpAMOQ4zsUlQrAyKjxVNwKuxkKwN/ko8do9G/IAmlVu5jKok3RHlR7qpEdkhXVoxZZ5TYUtUCo6+MhwHI+EM8X8fvYcyjJQkB8IUMeIXF+r5PbNUF5HKsI3AhAawgsyeeAnPNFqoHEj5ofk3WVHgDGnueaWj3xOlQbDkRRqD9fYvvFAmQcAkrlvDmqvcfo1ohqgccGogD0z5+DHZoHAu4a7gPZ8IO3jew3U6zfar8J6t8L9dV6E98xDvaaOV60F6uoNn6i9ZBUcU3usFyAK7NJJX5Js5YsElPtyuTzy2Nvciin/x/axwCA/0OdaVyKYQHDAr8rCxgA8DfZ3b8VANiYcRsDgIIvJYb/mk0qLFSrXggBAKMEgNIhEKCmLgBUyjE9AAxFZbhpkzw3OnbsiKbN0qiMsKrQRZ+HwCgQEvBLOErxpNNUFYZFpdMIRLtsdhvVgC63C2lpTiqqrCI8NBoBC8qK3EIC7omcbAcIAJHw8p8YnhJTgOoIoXJsRFtF9Tqh4hJ53IRN0tPTkJWVDatVhLXKFzelwFAAUFyT/E9V0TURnAkAqAppKNgkIGCoHudEwcVEUCSOp5QMiWMiEQDqFYD1jR11HPE3Hi8hiXiiSkIMBTqBFlstAGiCrG6rAKAvZKZ9du8poQKwvNwn+0cDgLHQOEh1px506R0TwlsNih8KAEyEf+J8qgpwDACKfIZh6eyK84jQ38RPfYo9wtlkCp9knlXCQfUOcK1+igHs+kOAI5pCI6wBwNDI0w0A2NikaPzdsMARsoAAgGK+aL1/F0OBFQA0WWVuz6BWBETk8qs1L2tflXuvnlf6Zqnnh5ojhPpafWILENrcU1/YrEqhkOxy6ws/VtvKc2oKc22hIfa3hOdSQykoGjKzPt1Bsjm0oWPo2x87RlS+tyQCQGVDtY/+fPVCtkYWYBsbRoe68CuOWx8kbex88b/LfkumINc/lg4twLdugTF1/ngIu1YsLKYkjLewPgBY2rw1srIyUenMQDAQgNeRd+CX/D+5pQEA/ye71bgowwKGBX4HFjAA4G+ykw8EAAqg0dFTyevzWWorAEOaAjD2At1AnraGDNRYDkD9S6seUKjqreIcMVVAglJA/yIYP5588VAASGwnFWByRV2vANQDQKUYFCGkYmXelW5Ffn4+OrTPg8vlhMOivRiGgvD5fFoYbAhBxIkbryUiQ03F8cWLu1A3ud0uZKWns+KuVTYHiMg8fPI6TTAre8cAigy3VPaJ9W8yAKjZKJIE4Aj4JBR7DAEOhahSFApF8Z/NJiGp1rA6ufuEwxSvPCgSogvoFIlV01XXKxSG4aAoFFL79Vxdp9WiLj4eApzY/1J5ovVjEqljzLGs5dAJDCsnrsQqwHJb6VhFNbuIohpiXIgmCjuYTAoAilBvoQC0obq6Grv2FhEAVlf6tbyDUgGoABaiUgkQB4Cq3bWvnfto9hB2iLe/9nZWzf76+4EwWwtzjsNuUyy8XKkZ6TwJABitnaNPfzwR7q1X4tTOJ9WwAjDx3o8rM+Mq2rg96nfRlP2iGgD0jRzHe0SMb6GgqLEmhs3/Jqdio9GGBf7rLKDmAXegiM/Cjr5qAkCrNyjne3sNn1fVIg+qmNuTzL/J3Ht9CC+faZqqnP/W8riq513i8z3xd+L4DanHGlSfiWeCBm7qhM3qnhcH20H6EOADUcrVd45YZXZdexi5EBEh1NLCcgFTPtPUPnUAZD0Jc/UhrAd7nYd6XWznEYCsyQCguo4DWJ9q8JKTFb+KjZdYShH9ApZcaHZqjzWPVSoAK7Lz4HQ54XfKlBYRGArAhjpALtPzbUX+PyoXHjpEAvhp6lRg06yGh6xOGaufjxpTnlpFGhWrHXfdexFTw1z2hz+gVfuOQLiFoMMwRQ/nDjjYu83Y3rCAYQHDAv9NFjAA4H9TbxxwW5IBQCdCVGzlbV1CoNHRU8VjCgAoQmLNWtnU/3YAqB7syQCgyPEmX8DiAEm8kEY1RYMCgFTtaYBObK8UgHoA6HCbkJeXhw7tmzBMNjVFC9FBBDU+HwIib1wwCH9CmKl8rZEv8sFQiIBJ5I0TVYXTUl1wu1xwuux0wESopPiprksAQOFkmDSAEw8FljdkYwAwNlC00O/EgSOuV6n/PB4Z6uVyueB2u5GamkqFo2iHDImVocrqIyFk/QBQH2pKJaBf5gNU0EvYQigXxDEtZhEKrUJ0NecmqSNUe+gnKv3Yz+zb+H8KHMcAoAYEFfhTL5yJAFAoYcwmK6sAh6O1AeDOPftQVFQMT1VAth9xAMhXxF8IAAqop2yZCNyUAlCoURMBo9Vh5XdxbapoS+IrrT0hL6UIv1eKjzgEbHgFP3FcUEmoGyvxBYTaDlRsO20ghyNu9p8BAA94ijc2NCxwyBZQc0B6uJT3nQCAYqHDXhPhglfEJh1xv5ZCIRkATKb84zPKbIbNbKmlLm7MIVcXFFvs04ooJbvQhhWAkTgArEeJXldBd2Bz3SEbvZ4d9QAwtiAUe2+RoEm9j4hDJC4Equ9J7dNACpADuY6G7NvY/rVScehCxBvbNzYOYile6l9Aqps990CPLLdrSLXJ98WIynNbJxZFAkDtsaYA4J4UN5wuF3wO7f3AAIANM/zHdgAAIABJREFUdogBAA9uvBpbGxYwLGBY4JezgAEAfzlbH8Ez1QcAxQu5PVxDsJRXsARFRUXIqy7jWUMW+YKTFnvxlMoblaPrUJvWWBLqOoo/VZ5VO6Ee8CWqnsQm+uqEqp0K/EDLIRcS0IqQSII7kYeP1QkVAFRgKxJgtV7CULMZ/lAYQqmW4gScTic6d2qGvLymSHfJoh4i97NQKgk1nSgWUROSxRkUYBJJ1KXTI50LoRYUH7sJSElxIis7i8DNbbex+EbiRxzHhCpNsRZ/1ZVgUMuRozk2os0CLiZ+qFLQAUBxXcIOMl9fmE6fCPkVbREQUCgBhcJRwhxxvNpFOGIAkFBJwFMZwiyhooBMMtecyAUofkZDUrGWmH8v8cVb2FZAOP4uIcegcjzCMGlKiPiVJcI/0QbxicO/hFyJVFDI/ZQDpRQVtC1DX60ylyHMbLO4ZtGfIU04FwnbqYwRALC4uAT+GqGICREAClsFQgEePxLR+s4kK/DGz6MpRbXmC/urNqv+UuqYxOuHFiqnlCYCluo/MQCojVXxd9GvAvSJsSv2UddffxL+uO3qgjt1tgNXAKo95LG0EK7Y/Vy3BWK7qAoBjri5u/fk0wwF4KFOtsZ+hgUO0ALquWsRj4hIFHnBGjmPQRZVipjkd5ULOKRTAMYBfvwPejUVU1vEUlkcHKqJLYTVU1m89jMyefBn4nP4UEFWY2G9jR33QPdXi2LyOch8ILWee2JBK1ml32RdTmV3wqLiAQ6NWpsdKLCt79iJ73aHqqNq7P2xMWTbWPsbVJBy/NYfQq6u1x6RLQhot0GN9i4T1L6LBeDf98cIAf59979x9YYFDAv8di1gAMDfZN/VeXGKSHWOKgLSfMcylBSXILuiiNenAKBLK5uqFIBhXfLsgzXGwb7+1Al5TEwMrq1mC7ARK5KQsMKdGMoY1PwCFUIqQkIZPhmWYEsBQKkKlP8xrDXiJ4gTxxf/BUIRKvOsthBBXdcuLdCkSRNkpjoYKuuwWWOhrwK++IKyoIQeAArlGc8vAJmouhuRuQJFuEiqOxXprhQCJZW/TdnZhGr+U7+aLqoHi4+yrzVJqKQIaU386AGgyG8nziuq6TqdLp5HwEBlH5NJgLJ4L6pQaeWMiOtieDNtK40eDAoVmgRlwRpRlCIOAFX/xhw8iwRVAgLqX9Z5zKgctyKXndpXAUCl3lRQkj81uyhwptLXKzdRgbmYTczWWK5APQCUx3MQAO7YVYjikmJ4q6WC1gTZX8GIBIDRiApV1RSlrN4oAKMEjZogVao5NDsJACggacwW2lgWthMWT7wXEqv8qrbH7VE7r6CArSJvZWIOQHX+xLGgT8hfn7OkHz+N3f8KrB4oAFRS1lBYhkwZALAxCxt/Nyxw+BY4EADIeddsY1GQZArAaD1hp4nzk3pyHCwAii1uRJPnaRPn0ReN0ltGRQLon6EHasFkIaIHun9j29VX0Vdcu3he8Z1Et4AVn18bPrLMU2tiKozGIFhDRzqc6z8SCsDGAGCyImjqmvTpLWLvVdo7TaJt6nv/UCHIyYpY2TQAGNQGuo+FXCIwAGCsBxocqIYCsLEZwvi7YQHDAoYFfi0L1AcAzWbs2v4l3nnnHUQDPfDwo48iKF5YtP/EQ1k9mBtPztswIhLVXIU+B6nNgLQ0tLz2XuYt84VcBDXRqHTAk30ON0fIr2X2wz1vfQBQHNMeFj0FtNr9M0rLSpFRXcLvQQT5wukOakBMe7FRCsDG+/HQWtzYCrndIXOriE8sLEiDG0rhJNVqcsSpKrSCwQkYJPRX4qdQAPKjVdWTwEmpm2SFWAIfBGPwT4A/AQCpzNMUEV06N9cAoJMA0O2U4bKi+qoI862uCcg2KOIStVNpqL4rJRyVF0I5FwnB5XQiKy0dzpSUmEMTe3E1VSIxNFNcAguFKJuIkFoRTmu1MnQr8ZOogIjbUIJIAStFyHIgECSEFG0QEFDcWwJ0Crgl7aryDsUVHAr+yTZK0EVnRYQ6BwOxYiAi5NkXCDG3SiLAS2yj2FfAqmQQUIVwJ+6vcg6qkFb1PRGIxa43SfXqsFkqMxXgEt3F6zJZWNRFKADF8cxRO8rLy7FrZyFKSkvqAMAwpFSwDgDUitEIwCXGmbp/RJ8Lh5r9GBbwT1ap5jFilarlWBZ/C4Tk/SpsFHOKE4CsUCuqv8tjSqWIGAtiH30REP1dqhzKxHuodv/EX9HrwPlYTqp4pUd1HHHFYnuruu90yl72u1C5aEM2FHJye+/Jp0PBbBGmHtBspW+38d2wgGGBxi2QDKAocGY2efl8dEQ1xR8y5UFNAW3hwiKr3us+8flMq+6rL5IQtXNeixWjioWAxnPLNtR69fwTKEyo/mMfU+2cpokFwGodT5tYzCaZm5XlJA4hj3Gtczdu7nq2aPjNSd8m/TPMpM2b8bk/QXF5AOG9h/vedjjXn3htBwuA4znh6vcP1LiKvQclEZiKZ0x9n1gBmlqVp+PbCr9BKvmlBfWRMPr7Sj3hhVKT70LaG1rI8nvPYWsoAA9p2jB2MixgWMCwwK9uAQMA/updcCgNSAYAHdEQX2xa71lOANgkIHMACgAogIoAgAJMqFx5SgF4tEBqY6vTTrcMDRSf2qox+WJhS4kDQr6oadVtQyFxHRGG8DI3nXaMYCCiATMJAIWjIRRqSj0mAKDMxScUVEK5pTk/phoep1PHZsjNzUFWqpOhiq4UCd4EpBPAq6rGjxpfTUL1Ww0QJkiwqMS0SAAVDvoZcuy2SxWeyuUWu2izLNKSGGrEqsLaBqySKBSN9SjoJGSxEUDGHCoN1ikAKA4jlH/y3FYCQeG4CQgo2hKOKMBVG1LFX+jjL3jid6ygK4Cf9jMQluOptoIvDoxUvyoIKFRrieFQ6kpVEnSp9pNFVVQos/od7aRLlJ5YJTnxPgprTqXD4ZShzA0AwLLSMuzevY8AMOAXCr54CHBUu9HqA4Acj6qIi+ZbCMdbgVoB6gRopaOhjcGYPbTcWdVemaNRJNBP7EP9nCDsJz4MAY4pAC262p31zySJ9q5lQ6optRya9TjPdZxVzZniuDMA4KFM28Y+hgWOqAWOBADUF3GS81qcuEilmg41EQDGF6ri1WQPDACK5ynnPRGGmagy1AHAZGBJLeyYtOrszMabsIhysEY+dBB2cABQb+tEACgV5So1R11lZO2qu9p5E+HpwV50IwVYGjtcYt8cPHxV/Z8EACa8/3CcJGlMYwrGZBWg4wpMDQDqImH054uFCpvke6oBAFWHGACwsfvE+LthAcMChgX+yy0QEN61lPmZTPUqAOk8Jqj/xPfGVyD1D4ja30UODUMBeOhDI9EBiK/6NxY4ET+fUKodzudgQ4D150o2fmIADDJZOaIyd5GoKSHUeNk1m1lt12GSoYVi7IqXvS0WO/8ORzqVXl1RQZDn98hciOZUK3xeL4J2O5V2NTXtCMPKbeD26WEbHZtO0Z2EXBVmCch22TII0XJ91YQ1juo9UtWm5Rrcau8LX40PqTYzgV/QbqFSy6SR1cRQJdlg/Quw/J74oim+h8yacsOs2UGrcmwP5HJ7R6SkViipX8v1GNT2i0Q1xUcdw8uOtynllk7BVefO1juA2vGSDR99bjpRrZBKRgEAqcxT+RDjPX0o47CxECK/yNkXjSLHJ0FzuaOc/WMKplEN6bCVwm63wQI7UlPdcJWtk/1gqSaQC5h7sL1FERE+LeLVyuVxLKn86dSUtHXMq/WTCq0TuSJrf0S7IohoDq8+BMmiFYdRCjulpA2Y5Xi3aE6zQwtRjmsQVcfoz6f/LreLO/b134kqh1+yvomN11rAQFyX2kMeVx3dFLHEILhQqEa13If6cSSD5OJ71rm+2F+TzUDyeuPjo6795fUrxZH++rXtYzk2a+8fV6houRAPcvCqJYuQNr8oO7c1V8Dj8SIruIDjrto0gLk/tzu7akpSWVla2SeGgJPcn7Fq40k7sC7YEZuGY/en2lELhQ+U8H6xIsDFhJRUK4KBAFo79jPfaAitOU/usTRnzlSbVSm0kjQgabtV/6l5UdtfU2rHqr/q30C054RA1Ic3ftT8rNqtH2fauFb3r+46TJoSPT7Pq/ariAa5f15kNVMQuHwlSHGmYHPGcBnaH5ILAoy2EPMm5EJVPORRs0sj484UkQpiZS99ztjY73XHqauA0u4TrRiSms9CGoCKpV6IXbduXOnAnjpdlpbLo8KmgRguzFnQsXqbnG9NslpxKSvXm1Ae6SUvxyIXNmP21RUoEvOPBDXyU1+KBN7/OrRUp/JuEoWZuq9Eqg/ZitrXq+ynAJTKFafSQ6jrD7or+f6RXbUc1dUelHt2wGa1okmNl+332fKQk5ONbeZBzFVcbXJyV1dEvg+EtP5oZBgYfz5KFjhaC+dHqblH4bAGADwKRjUOaVjAsIBhgV/SAgkA0GzGbi0EOOLvHgsB5ouUBgDVoq1WVLaBhhoA8Gj2YmMApLFz/9YAoN1m4gtzi+gOOgp2kwSDFi0ofXuKiw5pcVUA6enp6BAsYU43hHwMwfVEvTKUNxqB252KSKQLvF4PCiN+Ar20sI3hsl1Mu6kIrLRI9eBOaxodtf5Nm6CivALZqOJ5VCjtUk9bVry1R0MEi16TzJGncZx61rDrB4DKkVDuRAwAWhQIlY6xI5THn7bgPl6ngAZC0ec3yz0DFi3pe6R+ACjOLpwTmxZCa6qTC1IPROoHRMlegPWOlz6kLL6mf3gAsKEqlcIOInePcCBz/RLYldrL2G/pjhZy3Jj3s3+b5jbndk0CO2SuyGiZDFkNd+H4MQBg/TOJAQCPLABsGS4hSDtvuMxBuWZHE6xcuQqe/BMIrMNaDtdfCwBaoxVc2HDbTVyAsToAX00NMv2bOECilnZs/y5TU9jEIktjLwi/cwDYFGvRt29ftE0zo2DrVny0LYt2tNvkgoV4vhP4xkJeFVn/3wKAlXYt1FhL3TAsI4ji4mLYbBKwlTlsTD2xu7K9XECyVGkwVLODLlfhgQJAlbqjvvQL4rzJUpgcKgAUqvbET7VN5mh2Fy1G9+7dcezADny/yfFUUe29uSiIRYsWYYflOKSlpaFKA9wGAGzszfaX+bsBAA0A+MuMNOMshgUMCxgWOGoWMADgUTPtUTzw4QLAA9cKHp2LaEyAGNIcRJvmAPUKL8Uxx/TGWbmvs0E9gz/y5x5bPn8+tvkibNy0CSXmtkhNS8Uo9wp07tQJwx1vUK3njtTQoVpl74ryigq8u34SPF4Pdoa6cP+0kFR4DWs+G/369kVaZCUdjTd/Oh6FhXvRO2MfunbrivGZbzK0tCwUhcfjwfU/PMIX9H2RDJkj0FTB44QgwVNdfCZfnOJBVLUVK6pfFNBTOZzsIo0dk7fLarRNAj4JHCGUbHb4om3l+TTFRfy8tV/U4mFXsmoy21IrDLR+AKhCt9RoUP1XJ9eRbriIZOVslwrhjb05HxwA1IeUJ1N2qNPTfqIqdkAC0a62AlRVVaEwqxcBC7yyonFL50Z07NgRNzT9G7fLjuzhzwt/uI2K0vWWbrWUlkpJE6sGrMtFqBQfMaWYNn4T7SfC5pQZ9KFuCmwKu8mE7zJsPWKWOYfU361ajsK6Si9NKRZzjOt/UY/lstT1V50q49rflQJJn7xe5EZiu7Sch3pFjAJWzBvI8HgLHXrEqh/rxqd2PHWc5ApApcSqPV6jMcWlPK5egamOZ0JtRVZ8XEvQHtJyjNXZXxv4sfY1NpHp7Ku+eqxyXKaYZDGgIaWv4Oyzz8bw8EsEAKscp+KHH37A1PIrWEinyNqM9787JK/LKwgcP7XtF8vNqM08ljoh3vr7TvuuFF4xMKdCDeUChD1SxYWRFHsE7lQ37mjzHFq2bIm8itkicABrfedj9erVeK/qWs5Heyy1UzjUMUOjAFD2gwJgYkZN/NRVqOq3rx/QqtES1hZM6ug/Y0o2eTaLqgIeO7myS/3jp27QYv3bTx14C+ehHJvM0Xvryluxe/dubHD0g8iR6bJm1Zp36qTUSGI/9cRRIabJlH5JhmWCclYbXcoesfEhx4uqHhxX0imlrN6itfst3p7aCtzMQCmv9/wOX6Bbt24Y6X8FIt3H5vTjsH//ftz14zUc/4W2djx/RljeP/WlGqECsJEQWdFuAlYtdQbTGyTskyyFSWw+imoKyyQKQNE25krUDK0vatKq5t/IzMzC9Se4GYEwZZUNbrcbl/fayP1Sawo4Pt5c3Abbt23DD7lX8EgV6CjvRy23Y7J+NH5/dC1gAEADAB7dEWYc3bCAYQHDAkfdAgYAPOomPgon+D0BQPFi3j24CKKy7fV9vkLzZs1wTOQnpoErtLeidce/25E5/HypPbh636tyBtLS03HHkOUM6U0JevjCvz61Nxb9+BNmlkpHtdDcky/gGZFKgr0OoX+hU6fOGD3QiRkzZmB64TnIyMhAVuVSNG/RAncct5DHqTbbCOKunHcPgUapVYbmQgtRCpvS+FVG1ie+LMl/xwUy+pA1eZgazUFN0V70RaSUOI5yXPOCfipxXE2s2Lx5c10AqEhiLJRRHleBHIvVxpxy/J2WZ07CKAV05AFEiKpykhKHcWMKQLWtKeHYwgkS1YW1luh+HtxN0hh3CWgh0QoANvMsx9ChQ/HhyhKpUKqWjneueSUVVu+On8MGKAB40Y+3/2oAUObekn0lcj2KjwKAZk3xqgBgzNGPme/AAGAoQZGSOD5/KQBo0pKoJ0QQ8wqUslAPAMW9lqjKUaG0+hxlRwIACnscKAA0JSlG01haBq9dAiRHVOYC7bLhYTzwwANoveFmft+YeRbvzxs+acfxWuHKrwUAPZZ4EYTEO0cBP7NGipMBQBWKz+wf/J/MaVonNNwkAaDZXyZD5s0BAsrzcDdGjjoeXUw/IBCIYmv0UgLAfxVdznl1r82JeH64eu7t3wkAjIX4m+LAUNj5m1P+Ck91NVzBSqSmpuLZ0mcxb9487M4Zxryh5pAM+YzNo/qqvEcRACbCL7MGAFUuVAXWEgGgmKciUVVQ5OABoNg/3xWGyMnadOetuOKKK3Aa/sXn8cbU47Br9y48tFzeF3stcqFLDwAT2ywWW/Qhvom2ZAoGDc2pBZhEAKiOlbg4o34XX0DQcuhGRaRAfBFEpGhQeX35e5Evkfap/cTqYp2C0aNHo1PVQkyfPh1704Zxgeqk1Hk4cchA5LsrYLVYsCx8Fr5b+B0+9I1h7mIDAB7ce8LR2toAgAYAPFpjyziuYQHDAoYFfiELGADwFzK0cZoEC9QfWBrfQDmi5ohU0rUL76Sj2i/6HM4880ycWvIChO9dZRHFLoAx085hyOb6pucjFA6jo0eEdEbwWO/n0KxZUxwbXItQGNhozcDOHRW4fe3tLI6xw9WLDm1GdD9f3I+NvIXevXohp+VQfPrZZ9iYfjYd4xbVc5Gbm4t3BrwKUcDVERZhQsCgb1+Vua9EuDFDkiWwScxxlghYYs6CXjkgiitERHVVaQNVhEI5XBGTi+2w2dbwOocVvYbTTz8d8/c1w/p167AOo7QQKRlCpnIPmiKq+rMEKKISKx0ShJmXTziooliKgoF6zaIpCWmur/8SHSbxelhHtXcYAFAdS714Kwc0GQhUCq9+vsXweL24sOP36N27N66ZMYL9VWS1cDy5Art57bPGPCIdS02YMnHxzbTzBvSU0DQqKzkLwCTGlSo2onc0Vf8p8KK+q5Gttg9qyfATk+6LbVgJOsFhtGuVsRXwU/2jz7Un+1wVUokgEglRsaX/qByCtpgCT7+FppxT0FoDyPpjWZO8/yfLASjaxryZWk6zOICsfaCY3ZIo2FR/BzT7JZtHkikH9f1wIJNyLWWQtkMsFFBT+hDaJkBVkb9P9UnifRDV7BpGtnaf+/izy44XMXHiRBwffJH9uDFrFLZs2YJnFh8Pl8sNjz2H91OGFgpcrYVO1tEYa8AmZlWdok0pUaPxHAXahJOigUCZq9OsKSnNEdk+O2QOVDMCBFQjfA/hzLPOxMCafyIQALY7BmPZsmV4svRFAsDipONLM2BSACj/HgMtSXIxinqc/MSOI2/cmLJdhc7qFJIKyCmltFUrICFsHhQTe9TKlArRkAJauhyQ2nnNSRS4SjEam7fVAEsAgOJczw/7gFXac2t2w+1y4fGfLmAocGFqL9oXMYVq7REaP666T+sfwWbdwo9+q/rgFu9RVV5Is2ts+tdCUJWiOw4AVX+qXIH6cV9/DtKsoPx9jU2OL5spwHm1RfEzmDBhAm4OP4lAENid2hZbtmzDTRufkLkAzTKFQ8ysCQWK5LgJyQU31X6dclTtlxihrpSAYr9kyr/4GeUCSxwg1p6BLFoOQnFfEuQK2JgA/9QC3MPtr0T37h2QWmrHzp07cef2K3jf9KyahuOOOw5npr7FU+60yYXE82c/wef1frtMfWKto0ytfxwYvz06FjAAoAEAj87IMo5qWMCwgGGBX8wCBgD8xUxtnChmgYMFgG1DO7jvMYEnMWDAQFyX+SkEc6swASkpwE2b78G69euwpsm5rFbbxb+byr/Lnfdh8OAu6F2zgftvdWayGMiFc65FZkYGNpo7cQXfHdxLJV93zyu4+OKL8dNaP1auXIkNaWcxObsCgO8OfBXBwJEDgMr5YHXVBACoAGgMMFlTqVSMRJbRSflL701o1rw5vt6ehfXr12GH+0wCn1BYFDkR1pWOSiK/YwimltzcpCmElEPMfIn8xNUMdKi07fQ5kVT/JYIhYXf1EaBJhYWq30mnU3MQ6ygBD+zmOBgAKJytY72LCPzuGbmHoPfqr4Yzd+J+DdBkRGQuwC9Puo8NSNfMMGnJLVQGbjD1gN0mcprJ4jF6AKgPpVW5NVUopgKAMYCpXb9fc1yTAkwBYSwWOpAiBNQaAzYq9FXaK7GIiAKAckxFCXZlH6oCLCYWERF/DwvvWvvUdnrrB4BWq0zGr9Sgosq1PH/tys/1AUBx/8Q+UbMcn2YJAPQRqvUBQAXgxH7UqApYI67JHE/2rx89RwIAqnszNqZF8R8FHBQIUrnaVH9q9pAQR8vjlqDeSgYAh/o/YE7SO49bTkXunMquWL58OVZkPMBQwOKwLAKTrgHAKmvsDqx96Y0AwFibzGKMiDlCO060fgBo1RTIpnAF56cUO9iewaV31AsAnyh5QQL2xqqU/koAUM1vXn81Ut2psFhNvM9FX9usYvHGyueAVcsxK74nfuLKVDlR6EPw6wOAEkgFNFtLe4/xXon+A/qgV2aYCu7Xt15Hped2qwzxPJoAkEWstOrynDMS89NR0RZXgqs7Nxp2aMWLZOuCKrVDbOEhyPvRot3XYhsJxA8cAIp9mhU9VQsA7nK1wdaC7bhhw+NcGKmwtKzVH2ruiiv0kgPAGp8PKU4nXC4X/MEQQiF5rbGCHaJCe0JRkURIGv93cgAotrGahWpbWE0AQPH0Fs/1OARUAPDl/jfxOdTUn8376ezZJzYIACfOeZLXbwBA/Uz/63w3AKABAH+dkWec1bCAYQHDAkfMAgYAPGKm/A0d6HBDiI/+C5B0lCwRGermNFXzRb15eD0VMW+f9Aj8fqCZV1YInpV2DT788APMTLuNRT8skVSEgkH0LXkY48ePx1jzmyx2LVw8mw2Y9NM1KCkpwaaUIVS2pEdl8u2RKe9g9OhRePKDTlzB3+1OpzKka3AjFYCTj3uQANCmkZvh8x+gwxv2ag6hWYKRQlu32GhIVABaojIULCUic3+ZwtL5FA6DcD4EYBAv+mWmfDoQxQ4ZItjG5GWI0CDn1wxFvqXXZIiixx9svQhbC7ZipuUUJumvseTJIinh9BgAEvvbINVhJi13kTXi4XGVkkU5OHG1gqxWK9qunJZE50j1f6IDRuCoKf+E8lAqieIh0DIkKp6DTAIWqcRLprxIdMIkgJOfgHYYVW1Xf+vl2KqYS+sU7wM4bdxw5GMlHfur5v2Jm5ZapbLUFcrluecMl793agzznJV3o6ysFEXhXGRkZkj4Go6g3JJLu6gqmIntoz11Oez0iCqq5dIKaFWsk+WoSzFJx9Qa8dNBV7kgFcDQUsEhUUGowJ/oL6tNKpgCQVlNUzjn4veqaE68Wmpty4U1h92vVW0OmawxZSHvR60DHFoSRj3gVLk7a0zynOo7bUMQKdulwKkY+omqRzFOxcehqRfF/cpxp4Frr192UNgiFbGifeK4hIMC4kD+3RGVoatx5aS8zpC6Ps3+Yv/EjwCtQiWnwJcFIfZDDJRogC9RAZi4vx5IyOuOZ1yNajA0pIV2i1yhvO+9lQTNaVhGBXPA2ZZAYKelBYtr5JilUsqpXZcI2a3vo+6HYDhPgl6zBL6xdmmpBUSVVfERSkCOYe14SjkmlVRivMjtzOEyAjKbKch55eTKt6jE7un/O4IhYHPKKCoAnyq7n/NhZUSr0l5vK+MKP/1zJKasgzY/qv01BVrsq67atLqeeHEgOUGoEFaLGCPhcExZaNPmYVFcSgEwMV+I8SEUgIGIzGEovieCUgUAbRqQ1wNAVUU5hHStqXIOVTkM/cEaKoubRqvZv+m+PQRAu9MHo7qqClZtXEQtm7m/vtiRCnFPNn/UqT6sU0DG7KcLSQ2HwnA6nRDX5fP5EDJL+8eAt8khFePa/RLQUkMIRaCYF6OQ45P5VQn2bRIYRpSSUp5Zzf6OsLzvfOYm/GmzFPNn08LXMWHC2fgz7oJIFbrPmYuCgmLctuomVnG3OjK4XSE61B7XseroWqoMq8zlmljsjM8jbR6JMreqic9Y3icJi1dqwUItbqnv3B7yvgtHZIh2WOV4NZlRU+OD3WphLr+QeK6LeVcDqtIW0Zg9X+33V+Tm5CAcjHCh8rq559F27b1SAXih+ym+r5RpqRLO/OZJtnefTRb3UuNa9afx85e1wNF///1lr+fgz2YAwIO3mbGHYQHDAoYF/qtp1cZAAAAgAElEQVQsYADA/6ru+IUa81sCgMLBd6CSDkVbawFKS8swc+KrqKkBmnrECz/wbZPrMXfuXEzBHwl6bNE0AsDB1U+gZ6+euKbddL5Qi9zhQpjwZOQ5zJ8/HwXu4dw+LVIJq82Gm/r+xBf4Z6d0ZXGPHU43X8xblCwlAPxw8IMEj4cLAGtKdskk8BlOzWmKEEBWVlTwZzSzFx2TInsFX/xbhSupVBnffjWO6d0bx1XfA6sVeHvd2di0aSOmm8dK5UFqG4IEWzidAFPBlWggQMc9LICQUCpEpYNn1hzZWGigBl6iGkgR2xAE6NQR9QFAVkYWENBsQXVFJXOGZaSmUdlC5zoUZti2zA2mctUdHQBoqtqG5s1b4LEBnxBcZHt+ZNGP8z+7ECkpTlQ4MiBUbZnm5hxX35x8Pe2hAOC5q+5hNcqicA6ysrM5lgSYKTPlJAWABFVKdaeUlLpQ7wMFgJaQUHtGYAp4CHZVLsgYANQAiCrCIdqeqNzJzMrguK6p8dL26qOAQlaGrDqq/yQCQPG3iMXBcVRRJovkqHkjL0M6ogcKAL1aterUtHSO94pKOf6IgrSwZ5Hzy675FXoAaNVCtqt88loiVncMAIqxyTD2SAR2TVl2qADQZorwPrKbAxzzVpMEiqIQQeL1x0JUNXVPovpSbJeTLUN89Z9EAEiAqYoFVZTwvk8JLCLoqLa2YIhoeUYXBKqqgKq9PJS9EQCoQjOzc3px3IjVEQG+YoBdKxKUlmaDP+BHdbWsau52y/Fg0m5sPQC0RSuYCzVYU4l9hftwjvXTpABQgKSKcO0cdno7CPsxp2mdVAjaQsoRBoBWMUZCIVi0G8BpiRCsCk4uAL+ANaWlJQR+OTk5qJI864gAQHGcaDSIYDAEr9/D/sgKlBGUuiq3S9CbNogLWyI5rJg/I2ZZXbkxAAiTUnwrCyvwWfu7+CYgn1D+iU95ubyfY1uZzXze2SIhjgkFAJWbb7W6OY9abBKARVQKA5FMIhxBOOLhGBN9z3EdlOpSBQAVeOPDV4DCBABI4G6S91cyAPjn5TcwZYfdJe+rvZH2BwUARUi+sLd4hpaWlsLmcNLuYi4S84a498R8qVf9qUUv8VNsbzLLcR2BBNwKAIp71uMR48nM+ySsLexFwxKwK8iogOpNrqsxbNgAOKx2bNq8GQ+tvK5BAHjW/Kd4PgMA6meSX+e7AQANAPjrjDzjrIYFDAsYFjhiFjAA4BEz5W/oQIcLAA/3UpWjqj9OvIql/Ispljup9pZPt30Ubdu2waCq+RC+yNaUziguKcZ58y5Dbk4udrvS+dI9pvQp9Dn2WNzaZjZ8Xh+qQxEqANcFL8NXX36FT3NlcnGLvxhWmxW3jMrBN998gxnBiQQTfkuADk17z0o6hh8OfogAMGIGf97wuRv9B/THyK4mBAJBdLIX0PGevL4flixejKXNHpW5i2ygY9+76HO266ROu9G3b1/sCXQjaBqbupzOkyf0M6sO/2P1aDps683DCSTaBN/CsGHD8IfUN1BeUYM8G/OLo8h2DB2H7y39CGoendeTaimPKZfKAlVt2G7ZjVAwhKsGhwm0hgb/TsffFEmhYzM3cDnmzJmN/PxWOGHIELSqeJx2SQ9LJdUK8+ko3LcP/57dAh06dMClI7bK4ieWbigqKsLkWaVIS01DS/83dKbGjbajVatW2L6jLbKystHf+gF/7w75GfL2lw1nw+V0YrtjBNvdHvPZnvv6zkJ+fj72BPuhsrIS2c2bUVnkyyhjsvw3F5xCe1ZZmjY4BK/OfBRDh56I4VXvsZ9ExKoAxT82OYf77bH0w4KFC7Bh/0A6hbPHyetVepV7v23K9p41oSft2M+/nvZb7BuImTPn4pO857h9hVkWoekR+In92h1voE+fPji2S08UFhbCbXKgdevW2LttK+Z/Ox9fhyexv7aaOtfbfqXWclUtwtixY3Fuk3/TWc+PbqOS7AfXXXj3P+/C5OqDESePwDDL3wkMcgO7CbDn2+7Cm2++CV/+CI7D03u70LZtW4ytupUAJJhio0L2vnf2sorrhSOjvM6soFQivbutF3766Scsdj/B8WpHKXJyc3BH/1V06I+tmcx2bIoMxfr16zFjZSF69eyJq3ouYehqqX8Ufv75ZzxffhHHbUvTpzz+dSe40LRpU2yu6E8VTjfXlyivKMcr8zvTbisyzuX9aQ/V0NHvXPwyx89ZA1PoUG/dGyaY72yfxuM9s3A0qqs9WO0+lQrANpEIBGTsXnUPTjihL7r1yEW1x4N1+5tTMZsT/QHbtm/HP5f1Iggoxum0v88vwwL7ex5Hs+bNML7reoL+Dbbz2H9dm5VT4dTOs4aQaE/aMdxvlXk0PvhgMrKaHcPiMkO8D/L3rogEK5+saYPVq1fhjAu7weV0YbB3FSHlZt8J+OKLL/BVU5lzMmBOQ5MmTXBt2x/Yrm6haRCwc7P1eCxfvgJv7TuD9hmVM433v628gKGD+6JtWI23tX8B549M6w6C9WJzd7hdbjy/fCS2bStA0J5FeN3F+xp69OiBER1yCHrWFQfY/6lFy9jfr2w/mfPb1mh/znstIwWo8dVgQoun0LdvJzSPNIOAKAt9LZDXNA8/vfYCLpg0Ennh2by/1qeNwbKfluH14rs5j5VEZC7S5B+p8M6KyIWdfuZ32M5zj89Am/x8lJS2REVFBfIzZcqDR2cex5/rTCdQjdvSXsD9O5a8zvliwJBWHP+mcht/ds0sx759+3DP9DKO641pMqS/bc3b3O+y/Hno2DEb2VlSCTx7dXOsWrUKf72oNefxjz3j2E9bMh7l/Ng8uopK8PSiV9G1S1f0PHEcysrLMcgyjXZJd3dmFfq7fhpF+5ZGevK4JkildVSo5MS837ESXTp3wcjQjfy9U4vAfrLodva3zyRDQk+sfh39+/VDfocmnAd9plQed9dP0/jc+2fBSdi5Yyf8jo6ch0+tfBonnTQCrTo44PV6sW9Pa87T02e+gP79++Pdlb2xY/t2FJmcOOmkkzAp4yWePzW6hfPbytT7MHXKVGxNHcLn0vVpL8jxbFlDQDY3eAu++24hlkeH8/cVkMq9sf63OI+felyQirbV+5ohNTUNPVMXMYfluyu78LpXms+RofuaAtURliDRZ5ZKXjsqCYSb73sZE84+GxPD98FqNaPSnopt2yrx2g/ABZMmoG/aSgLKiM9Hpeafpx3L/l7tkPO6IyyOZ0b3kCgiEsYp7Xeif/8BKLQ0w969hTg+q5D2/OL7bObeW9Hiam6fZd/J+2t4+F6mXkitXsv79quiEZg9ew5GtQ+hX79+aGn9hvZ4ae0NnE9K7J143k7Bf2PggAHo3KUTi7uEA1Lh6ags43N1ZvQutrfELouYZIZl6glrWFPmWzycXwYEnsXpp49Dd9tk+P1RLLfeiwULFuDr4HnSXiapLBUpEIzPr2cBAwAaAPDXG33GmQ0LGBYwLHBELGAAwCNixt/YQX7rAHBi8ZW46KIx6FM8kwBwnbktlW+nfXkuHfjNsPGFe+ieh3HxxZfgmE2PITvbgkothHCL6TJsWL8BjxeP5Xbw7UPzZs1x+QAzPv74YyxOv65BACiKHgqgNLn0THTs2BEVq6cQNLSzbCIwWGW5BD/++CPerbiYYMub6iA4Oc4zh45GG8sC7NmzG58srKKyYrh1CcaPPw0W12YqRSbvOR9r1qzBOgxjyNipHRfT8b7U9RpDFLMglVDb/D0JRBanDOLP55cOogNZHc0hcBAAkLmZojKHYufAPAwePBiT8j6lI23WAOCV/06RqiVThO2//TS5vQKAby1via1bC1DkuJLnyat5GbfedhumLtiPDRvWo8IiHfT84Lc4/7zzEPHPxHfffYfNW1oR8F3SexXPa6mqgMvtxsMbzsbqNWtQYBvG87QNzUGXrl1wbf5ktvff00vpEEVsVoKuYHYVdu/ejVfmjiRgaAwAPjXgAzpYF6TNg8crc8ILn+nT0Ik8X4nrBKxctZIAUCgTZ4yVQEYBwI8qx6BL167YsvUrApf+gY10tLc4T0FpSQmuW3UWt08EgMIxvO2U3ewvT1EZFi78Dm5TCoYNG4r2rVogNdWNK/4jlXrbrd3rnTGUAqWFZQMdyVv6zUOzZs3QOlJQBwAKMPj4uK1wp6bWAYDVrYbTfm3NWwhI7u30HwRDIfhtZo6Pl2dFMGnSRBStfp7gy11VwN8vc0/CwoUL8J/dV7KKtjVSzHE0uOYfVHz1rnqH7d7lGENwtCuci/79++FE2zvweLwI2M6kfW5YdgId4M7uWThx6FB09i3E/n37MXWBrDb7p9Oqadd1pqvx2WefYbFjPO2SaTMRrFzRbTmBVSvTKgJ5AQC7deuGsV3WEOSsSXses7/+GkutJ9PRb+6r4bh9cOx3VGpGTfvxzTfLsKksi+e5dFwu78MN7msxbdo07A+fRqBjtVvp0F+U/xnBbSvvf6hY/fv8bKYI6NSkBENOGIIOvnXSPlVNef6NrnFUEIetLXkfvTx+He2iAODkZc0IoPdUzCPY6128iPNToXUMladnfNoKOdk5CNkyeD8NqXoNE86egK7BLwgoSpqcWgsAjm06g6GB4cJ12FZQgKU75Ujtm76O84kjsB4WqxXVKccSAN03+xgqs0L2TLbvmoEbkJfXFC1CRfh61izsDbs5Lib0bUL73PNdZwKbfa5hHDd5gc1o3rwZbhrwOsdzG0trTJ06C8utLViF/eJuqezf3OBsKpF/th48ABSAOs0vlY8XdF2ETp07obVpDdWWc+eWMKRySK9iKri/8dzG+WRH2mj2c2ZwNfvtmj5b0KJlSwTMOzBz5kyES8zo1KkTxvbJ5HV87e+DGdOnY0/zB2nXSwYVcPvB3r9Roez3VSMvLw+3Pr0af/rTVWjnm8nx83Ozm/Dqq69iT9On+RxwlS/kvHTz6QGOgznLtmLTxk04t/1q9O7dAw6rALKpGPZyKoF/SbgH+0cBQKF8E0rcluGlBFbPjZ7JvysA+MiuG7kw4rdIsHZ9h0W87wPhMlaJDTmykZ2dhfGD2hCsv77pRGzbvg0ec1te1996LyLwK/dtwlfT58BX1YELL+PGy4WGd5b35PG9qbnweDy4pevH6Ny5E9yRLUhxpmCl+368++67WG/rz+t7sO17tEtGygbaeQHujAFAYddy5HKB4aLUzzF8+HC4vDOxfccOzF4uw82vH+fifssjE6jMX2OfyHY0BADF35vv+zsB4GW2hzkfFMOBwkIPQt0uxa5du9DdtoT3k1Pk/xTHz30BTz35JEraSaCqAGBH72s4+eQR6GX/geP09a+W0k5ndApj4MCBKAyNwY8/LsLr23sjMysTJt8ahji/fNbPLBqVbyvk8WdXnILFixfhtrN6UjHa3DyXv58eeAFTpk5FMLcfx8s946s5jsvKS/HDDz/AFPJiyJAT0SkrjeD22s+6Ufm5z9xaznMRqXhUqRRMFg8Xci7rMJ33QX7g/5ji45XFw6lYXOK+mtsbALDex+Yv/ksDABoA8BcfdMYJDQsYFjAscGQtYADAI2tP42gHYoHGq3fKLZIl8+9T8h5GjRyFyxx38kVZpA7LzEzF3asvwPbt21BgHUHH97w2n+OYY3pj3ay3cOqppyDP9xUVK9ZoSzqYE76ZQIcn6v0GZ5x5BgqL2tCxL88dXS8AnHy8VAC6w2COonez/orpM6Yjy+NE72OOwVVtnobIJV/pcaLa48M5i56hw1Yd9NPRfqjtTejWrSvCFVUoKSnGzUsmEWCcEJ2H0aNHo1PwNbhdQEHkRHy7YAGmpEilhjWyibmZ3jxuMkGg1b+FCsC3N9yEDRs2YLFzOMHCDjRltVVbRAv7jKbQIfN6ygjO8jxLeLxPznuf9skIe+kg3TBzMHMM7jP3RmlZGT6/ZDq3ywl6CTqnlpyOBQsWYrP7cSoTM4ofwxNPPIGzH1tCB8dlLmVo9ofnLOLxKkNOrFi+HB/tvBYulxPd9z2JK66YiBYVk5kz7If0Sfhi2hdYaLqNDtHAmqdx/vkTcVzg/1BZGcZVH7SkknOnczhBxhXnBqh0enF6cxZvqYBUUiT7HBNeSkfxnRNfQGUl4E4Fzztp3mM8306HlqMsmEUHbt2IK3motLAcd//OeZntK63ugJycbDzb91Ewutcmwe+wH27jdsFIDn+evP9FjBo5Ev3tX9FxPu/LkXQIrbZquNwuPHf8F7yOpTVnYMaMGZiRJRVj+o8CgFkhGfJ5fdvH6RD2Dq7keRelPERHfUP25fz7Nfl/Q/fu3dHRv5ggZr71ISoAN/R8kOOg6b6Z7P+5p35KcCXAv+DdM1Puweeffw5fSSnB0gUdpjI8u8zZmtuNeHsCWufnw2QJEQD1r3gep40bhxF4j1Www45sFBSUItTrZioUOziXUzlVZerC3Il/n2elcu+eEfN4f233jyTIWGu+jOPnvBZvEBxancXYunUr7lt5DZV/zbAFubk5eKDXZ1QmLTLfjc8+/QzV7q4EK4/1egheTxT7bCdSIXbXklOpmBvse5OgcVCm2C+Ij8pvpxJxv60vysrK8fjQD6hMsptKqRx89vsL2a6AOYM//2/Uu1RIlgccVLRe/MNVvF+yy+dhzJgxmJj6MOx2YE3VEMyYsRDT3I9x3FsDVdx+xoR/sz9aREr487v0PxLgT19sJvCeetFS7N9fBFvYwfF00pcX0Q573T04HvPX3oCbbr4Zx1c+RlC91TqAAPCFwr/w78dkTcMZZ56Jv71axQWLlqbNBDnP95+CvDyRu83HhZBZOX/CokWL8MHPY2n/E/3/Qreu3TCuz4+83/+z+zwsXboUVbln0C5vj36Vdt9jP43j4UvznTz+yMqHcPbZE9DO/x+kuoEPSx6hgnVX2igEggHc3XYyAXlu2RQWYVpllTkA/1F8PxVhRdGGQ4Bt5lLeH2Mrn0UvkdKgRwEB6WdbriFYhtNL+9/d/2NkZWfhe88NmP7VVyjEcM6DbUNP4YwzTsWxzj1U4N2/6DTs2bMXdm1B453RbxLklKaN5Lz1nPdp9nNa5UaCnHnnf8RxHjRZef9//J2Z47tJ9RyCmi+aPoA333gTtmanUJl6iv2fOOOMM+CvjnAeemKWnXZ7vMcUdO3SBoXRTDRv0RyDHmuP/Pw2KLBque20eTgSzeR92BRrOa4/HvEKx4kTcrw8WHAHAWzEJQvtfDx2Fvt3kacdvvhiE3ZkTSDQbOPYzefET1s60U5Wh0yl8MYZ/2S/7SjJx/Tpy7E26488rsu5hkri6WvTWdQqYs/g8f+Y+S8q11tWzUJKigmLTbdg1qxZWJAyEWXlZXio83/QpUtXtAvPY87bhdYbuTAw23Ihz5cXkiHKz4+cThC4OnoKpn81HV7XRbTvncd9SeAcTXFi3br1eHrbrdy+2ixDeC1CQl9LAShTAjTf9xIB4M2W+yGyDuzPsMLpdOG+JVdh+7btyIt+jT/84TKcWvgCRNq+pS3Ox+zZs/Gu936COZtFgrX7m71AcOwL5mHt2rV45adRvB/sRS/ihuuvR0vve1RCX/CZBMpRWycuvD3c4x4qUFuU7+D9/qO3mVTc+tM4ftpiBZ8r08PPYOrUT9DH+R2OPfZY9Gq6jIrpJxadh/KyMlZhF9s/N/R7pp74MXg8Qeg087VUSpssLWG1WNAiXCTHgX0r55+7xqwiiFxeegLbvbSoL89XYOsqHxVmmRM4JWwoAKVBfp2PAQANAPjrjDzjrIYFDAsYFjhiFjAA4BEzpXGgA7bA4QLAgZUfM3fTq0PfR1kZ4LCLqoPA9OyXqCja5RpDB/PRcQVU4pl2rsHZE0ajeWAWLFYg7GtFBdClSy6R1foCC1ksZOpnu+ggbbcN4rXUWGTRjg7eVcgRRUAGP0AA6AqJkF7gvAXDCFpSK6wMWby+678I5qIWBx2yCT/KUFFvOEiF1Dsjnufx00QlRosZd678A0Fgr4rPGKp1apuPIQq07neeihUrluPJ3X+GqN7rtG6j4/nB6C8ZCmv27YLTCby76RaGri1LH0lHZp8jn+ezRoJUjJkgHfFopIbnbYe1BBafT/qQiqj0cA3sdiveq5QOYIVrEHw+L94/Zwr3UwBwbe7teP7551He9l+oqqzEyHazqdB6aJqfucps4f3Yt68Q316/g2CmxpyB7KwsXPt2NzrKfSuex4UXno3Wnql03H5In0ilxAzvNXTEh0RexHnnnYdOe18jyJpjuhNfffkltlqH0AEc1O1nhiw++3kuHbKySOsGx1qfyE+00xsDn5Z5B7XiL2d++SiVUntcqVIpWWaH1+fDlrHX8ngKAP5p00UMIfSEulEh+MZQEWorAaDdBgz57g5uHwjL3GnXZc1E127d0N86jYDkD9+cSRAqAKAoUPHi0OkMqdybcy0+/fRTfGyTDnF9HzrYpmI60te1eQwDBg5A56rFdQCgcBSvbPEIevTsUQcALu9wOxUlPSI/obysHIvOmcWQWKGEFI7tk+tPIzjOcNipRLt96AKUlgGe9GawWm045cMLkZWZiZBWBbZfxXM45dRTMTT4PttRY07j9X26vR8WL16Ck7uVU/FWEmxPwDm3sCcGDRyICa1eo2O8rkw4wHOwK/NG5tYbZnmEIYuw7SUgv/iLsTRFavUKnH766TgLUpE5edtErF23FoXhluz3F497ie3fbTqJwPrWH0ZxXF/QdDZDF9uH/sn9Xi+4gsrUMtdxHI/Xt38FPXt2hA0lvC+f/f4ilBQXY19llAqmG3Nu4f0iFDZCyXTrprsZCphe/DVGjRqF892P8n7fHDiRYO/1iruoFMywRqhM0gPAr60XY+rUqUDuODryax6p4nYmv5Xj7qzvruN4KEztRTDXa899uOqqq3B81d+Y23RPam0AeFzLuejapQve/MRFhXNa1TJWM/3PKdMILqL+Ms47n6f+AVOnTMEG3E2QMNjzBpWeLSOvMP/bA3OOQVV1NfY5R3Hh4e/HP4XsrGys851AgPboilHIzs7GFVn/R4VYG9+HBIAvrrkSBdu2YXfGaLb3zJqHCJY6RERINrDRfXAA0IwieKo9uK/LArRr2xb52d9j+/YdeOXb0zleApYyDD3xRJyR+gjt9VPoNkyZMgXljjGcB287cyMyM7PQFZvYv7fPHylzqdZIhesbQ1+m0q4gMoDg6M6C2/n7ltiLHTt24MfLvuQ48cOCefO2Y/CEG/Haq6/htnNaEcQ8XjSBALnM1I+53T66xkQFWZa7CV559RUUZF7I58v7pywgACs258BX48M1M86B2+3CzpQWPL49lmM1l/Ncum8pf//VOAmMFQB8aNudHFdIs3Ccv3X8FJSXe7HV1QfFRUV49ce+DO12VS7nc8JjO53PtTCCXHB4dsTzVChXho+hfR79pjePEwktwvGDB2NzqB8BoDfiIFC6NOXvOKZPH3SJzodY81jhuI337Y/pF7Ndf0x7Br1790Lb4BwunCww30Ql7jz7xVLB5l2DAf0H4IrmTxGYLigbjEWLFqPUNIF/v7jNm+hzTB+U+GQxjJsWyBBWj0UumJi1ajXxEODaAPAGkwB6wC6nC9XVXtw893wC/Gjhu7joootwXvWbfE58k342++kfhTfxuBZTIX9+ctoCmdcv0gJffvUl5vtupgI7pfglTJw0CV3Nn/G+eanwfixZuhSO1N4MQX+09318jncJFfD8S/ztUVJSipmLytGqlROXDJUA9cnlf8DyFcsxJHcFRo4ahazAZxy3D8w9jedX1dlfGPYD27EpfRwVrO9WTuK4hLkFj9M8KEOBU2ybucBxRZ/ZDCX/4ufWHK87zKdwQcMAgEkfl7/KHwwAaADAX2XgGSc1LGBYwLDAkbOAAQCPnC1/uSMlA2gH2oJfe/04OQBUV6ApAFXZV92FtfftZi6gTy6ZRkVPh+AWiAKsG11DqHCZtn8sX6DHX3o+XnvtVTRxuBlielebp+D3h2GNiIqFwHtFVzIXXL8+HdGubTvc9X4+Q4J2WWWOooBVKun0ANAdAkQ+9aHzH6MCKeQtoiP2YZ/bCbiqTaCDMnDecwRYAgBWe6rx7NCFMjTSWcQX/yeW9GbIW27Z1zj1tNMw3vEe99uT0hMrVqzGrXv/SccixVJOx+6bEa8g1Z0KS802uJzA0zskAFyZKh0vVZ02HJVVDq0RkbjcBI8llw5/mrmM13OZ7UaCj/6VU5HiBLY1uQAvvfgeCnLOpOLlhatTUFpWimOrF8BiBjZbu2HlqnV4u+AqhvRedtWx+OqrLzGnZKzMFWcqRsm+Qsy/1kdwlWJx0xG+5f987IfWRa/j8svPRxePCM0F5qaPo6LoC8/DBJejPM9i4vnn46SSZwnatqTkyFxLP3dgcv6i0HEYNGgQnl9WQ/ARDMsiFMk+PaLfEwB+0vtp9keNKZ0AZMC8B2mX/fY07poWLmFuv7Un383vZq3q9I1Lr6PDv8vWno771yMf4XEsJjluxs+/nu32IpvKvr8PfoE5EDMihby+C99sR0BU4rJRSfrZRQLQRFEaHUhFzF1776m36SoHYErYx+1vzf0TBgwYgN6eJbLYjfMOKgC/z7uR4Oz2pncSAHb3rqayb5btYSoA17a/mQCrjfcHOpBzJszn9UTDAWRkODD8k1Ecl6IqrwBKbx7zPspKS2FNTyEgGz7lXGRmZqIyKhU7/SqfwymnnIqxwX9DFNLc5upJcHrlvHFwpjgR0qpjBrWJ5YSaj6mcG+V7jv0503sc3nvvR6zLyScQuDRvJ8aMGQJLZC2/P7nuRmzfvh2npE/G0GHD0M87k2Dpz4UPUyG4LW0YAcc9bb9F927dUBH0Utk1u2Is+/OD4+9iEYUsFiMAbl19J3N8bc/uQwf83vZPMIS4ZeUStmd66blY+N1C7Inm4dxzz8W55ffxusqcadi+vQrXbn2c9skt/oI52/7a9mX266q07mnij7kAACAASURBVNi0aRMe2/4073tTjZcKyBlnf0A7tQxv4c9HttyAgoKtKHF0YzvW3r4Me/buRctwNcfPGUtuILgqSBvL8dV99/247LLLMN7/VwQCwM6UE7Bi+Qo8Xnw7x0/zJrK4wvbCEBccRpQ+yHaPCf4HgUAEO1OaUkF3ztzzOU/YnF14392UfQsGD26LNpXbqJS+auYJKC0pRbnZTTD//LiNVCIhpwvv2xunH0+F0qej3+d1pJukQu2i1XdxnvK5jqVycUTlozjzrDPRy/cm7b3JehIVgM+U/lVTAIr6zfV/mCvTP4/X9fGpc3n929LOokLqndD1BIw50SJ0aN8Blx7r4Xz5xpdVVFblhGcy1PXm7p/w4Jut5/G8TxZezett6l/J0Nn/6yrtWJZ5MrZu2YIb111J8NUSa7nfOyPep7J1t3swAa1QGG7cuAHt2uahfft2eGf6Wi5gNCt5HJdfPhEt/V/yfnxvwwVYvXo1mkTL0bJVK0wcuJbt3ZbzAMH+9zYRyh6BP9yS/WXWqi17zC7unxFYyr9/e9LrbIcTcj5+ePvDzKFoy0pF02ZN8Xr/Z9j+tJBU7H7u74YFC9Zhie8cKqPT88czB6fJupyK0n/2eJ7AKjUiF6a+TxuIL75YjJ1lw5ljck+by7F+wwZYnFL5fI3jMQLAYyOfcL+Vzpvw5Zdf4mv37Qz5vzHvIQLA7v45HDffma8gwJ/mup7XcUr4BYwYMQLDI2/zfB/tOhlTp85BZdYg2uPybuswoH9/RLGLoctnfjKY8+9eWzee3xWU9kgGAC+yPMTnlcfZEdu2bcdd65/jwkTKzudx2aWX4RLfnWz3mszOWLlyI17d8yKVlc0sC5iS48F2r/P45Wld8PobS/CtfwAXclIiy3DZpWdjjHMGqqq8mG55GJMnT0a09ZWcX57ufSdatUxDbrgKPi+wwHklwegS158Jhu3hIMdtKCKLnLw/6H7mNk2r3MfrOuOLblwAcphcHI+Pj93MolNbU04ieL5z7Wn8bjG15vPNapKpLgb4P2fuvzmrg1SC7rH35/GCLPISRUSrXmw2y+rG5nBe0vvL+MPRt4ABAA0AePRHmXEGwwKGBQwLHFULGADwqJr3KB389w4AO/r3UFF3X4+H0b17V7T2rKel19oGU2nz5Df5DOktCXuoTMi1OxlS9o+hH6CiIgSnGXC5TZgVvQtTpk7BuWeNxuIli/FpwXkEbIWCijWgANQDwKBnPx2BZACwwu+l8mmU715079YdHR37mMPp3ztkCNKpXSoJeobW/B01PqAi5+AA4Ar32dJhgAwhi8DK7zY4+FMAQOFwpJpK+X108UW47NKJ6F08mYrDHU3H4/vvv8fnuwehfbt2GJQ2lY7+xFb7GPK5L6sPHfU/vNWNypI77xuDe++9F3vybiZ4MUcKWYThQjzNnGT+6hAd6k+2DEBWViau6rcObdu0RVffhwScM521AeDI6qdxzjnn4ORSGfK8JSWdoGNVxhXYu3cPPp7jJwhYniaVmSENTCW7vQ4UAKaGinmd9QFAAWh22zvEAKBwOMVrLwHOtzew3zzRLALAt0cJ5WcUGRHpCK5v8RbbW+S00nEcW/UYlUIlkf4EXZcukyG8+o8KAXZGZLXmIwkAxfUgEkRmphPDpp582ABQFN25ebEsapIMAI6ueY6AaE32ORw3PzkHEsiNt/6A6qpqmCNreJ1Prb2RitBrev9IZekxVTMYSv/HLX+RAM0ygIqd08pfoF19WnXelY5LCEI/P/lhmjI7KosuJAJAASTuafd4LQD4s+MGFgEqqEnHySePxI3Op+D1CQVkNtavL8UN2//G+SK3eBqVhX9p+RSVeWsyuhNIPLz5bzEAKELmZ034kOdtDAC2CFUzZFYAQAFkt6aOiQHASy+9FGcE/lYvALREq3j/Rh0tqVS6Lu99HH/8Cei/7xUCmn3pzbBzZyEuXDiJ85DH35T98kTPW6icbVW2G6mpwKy019gPHnsG7d639F62u8ycx+0vndyDAPitgf/g7xUAPG/ZLQSdXmcfjvvDAYDiuF18cwiIbkx7iOdZ7BvC0OWpjjvYz01MJbzeLjVzOZ/tjp7AeSbd9wVBycmRx5iCYU/a+QQ075ofpLLKUfgthgwZgiezb+LfK7JG4efly3Hvzptl1d3S79Crdy882uExeL0BrA13YSj3rW83p6LQYvYRfG+tzOT5T2k9FScMOQH5wRls55/ebM0FiBY2LyZNmoS86peRmZmBv07viH3792OpewIXXIIRWRzIjBq5ANMIAHxkxyPYsGEjgg4TF1SmjPkXx1tqkIWc8bWlD4vgvPvzSZxX/c7jefwU9zouhH018n2OA6FMF4D7h7T+tMfXPx6DlStWYGPu+XLe1Kq535j2zEEDwK+//hpfpd7AcXOG5RUWExkS+Bfn8xXua1k0o9AxhMrj/oHJqKqugsOxn2D6vK+GcqFul0UUBYk0CgAvND9I+x8oAHxp+zOyCnH1NCr5r075C0HkXls+HHYHdrT4G8eVGwu4MNJ5rxzfi5q8goceegjW9n+qBQDTvFVy4SJyCT755BOsa3KftDfCBHbeGhniO23Uk/x9k2ApsjKBD9Jfhdvlgjli4zw3yCsWHP0ocJ7MXH6XzOmLjIxMBP1NeB8JACgU4gNqPsPp407Hyx+v5MLVDnMfHlcAQPabVvXdAID6J+av890AgAYA/HVGnnFWwwKGBQwLHDELyBBHkaRavPHs3f4l3nn7HQQC3fHwo49CPOiE8kF9hDMnPuEkyqz4lvoHRO3vZmZ3E0vWzYC0NLS89l46Qr6Qi7nMolGtXUmu8/f+AD5cAGhttP+O2ACr90DJ+i9enESOF1OSdqZFi+mIDC6/nyFBg0v+QUUefKCS5+45wKWXTcKkj9rR8bP5fcwJ9cqwyVRE9Iqshqca2ORqis2b9yHc5REqOL6NXs2iHJ4UCc5CZlkFV68AtAg1mAUYNf+vBAFV3iIqTz7rJRWA+1j1Fzht5msELYWeStjsNqSG9lDZ0NYynQDg1E5gDrZA5U8MvT3JVkDwUeTsjuXL1+L2wufoEFpsUgE4fcQUOgip1eshxBwvbb8ZK1etwgrXBWyn1yyTsCuHwQYbqxx6zLLaZdgsQ62OLZqO448/Hvc2uZPn9aZkMGRw0nMleOyxO/DYx2voQL136lLm3ApEatCsWSou+Uca+g8YgKLmw5l03+cawxCwUqs8frvQRiqLmhRPJmg4sUc6cyPu2vw62rZthzZVWxiCvdAuiyh84b2Djl52dQEBzTO9XkFZWRk6Ryuo8ChPlcU7ppeNxdw5c7E883H259aQPF+yT5/wjwS57/V9EuEQUG21U+l0/Ny7JVBwtJbVH317ef4tw6UCENr8dv6KW1FRXoEySyfOS8tGPEiFqcciQ2gnfXM19/MFJVj9cKR0BK0iTyCAK6eMogJwU6pUatgjVjrG1VY3vB4PfBmD6216DABq4/uOrHsxUIQAe78jSJuRfhsVgJsybmFo+K1N7icwax+UOQA/c91BBWBB/kM8XzvvIgKjeRPmoby8DIj6kZXlxokfn8Vx6TLvpaLo/V5vMZS+OjOT43/wp2cQhBRHZa5FpQAcH3yJ7djl7I0NGzfi7t1/pkMtQu3Ex4Ia/rzAewvGjDkJXYPz2H8/Wsbho4+mYZnrTwy1haZ8CgZaE7SFrWba8Zmuf0F+fnOYsRcOhxlPbbuHoZGLrSfTsc7yylB2r8lGEFNTuYOKtdnDZUh2tsgHCuCGtbcQHO7PPJGO/735z3J8NfV+Tcf+Z9c5+OTTT7EtdAZDUO/s8S/u57amYPu2vbh55Z9YFdxZJoHC5fY36Mh/l3sTQwrnmm7m/WKrKWfRkvln/x/3bx2WuRtv2nEdCrZuRY1lANux+o6l2LtnLxymYqSkmHHJoj/y/i90SgDYc+cTuOSSS3By+GEEAmHsSDuOOQBfKnwEkUgUZdEs2qm3bwbbMfn0j1FdHUHEIoC0Gd9Z78NHH32Elel/Zi7GLOzk/Pj6iS9ooa8VMFuAi+eNg9fnRal9EBVwKfYAc+B5fTJ0NuAq5f21oLcEJJWiX6IRTFr8Zy64VDr78bgjKqQCsK/3RfbvFotUAD5X8hjbWRzVKwC1J5ZJdtA5kdsY6t2i7N+sZvz06quxceNGrHOMZmoEt5ZDsNJu5/laBwqpoL6j+wvo0qUzOnhEjk8rnvTcgG+//Rb7XX/kuGq//0amEhgRliG2G7NvYNGX+eU3M+dbRvFfMXHiJJzue4FKt+/tolryNjy+YiLnVV9GHnw1NWjtXch+XXblEs6P0XANPJ4aXPcJ0H9AJ4w7cRRDmJd7unAe21Q+grk+SywOjs8g8wWIWFArv1eb86jkSg2sJgCbOfYu/tkZkoDn0Z0PYFvBNnjCzVms54aeHzMkdFR0DkGgp0bkuAU2mtpj965duPWnKwn4vLldOB5ebDsZzZu3QEd8wqJHziDgdgObXf/P3nnHWVGd//+ZcvvdvrDL7sLSe1O6IkhVsKCSfO2o0ZjYjT+NiRoTSzRqYiyxx67RWMBuRIoKKl16Z4GFXbbX2++U3+t8zpktl112QRTQmX/u3r1TznlOmTnv+TzP05GKisro14suRpbeiGcYYt9e4/s9Ytf1kRbifrXa82sour9xXYv2vj7zMcTOzYvOI42FbFBvxHz/tedXaI9ZSX/iyazCc3HfXVB+Kn36v//RxqTrEFojjepR7zrdAQBYrHQmf1IS1TE7GDr5WYZ6KAB5jFq3abkAP0HnzDyHLqU/4bkz7OyPbLvXbb8LYNq9+2m65NJL6eIQVwBuSu5H69Zvon8V3Q3Qaha/QNdffz2ND/wO5Y64TqT33/+aPqmbBXtVu90Ab0ZViJKS/FTszkU5fO40AMDHB9xAeXm51KWWZVUneix8O7IAr0/n81Y9by7qU/UFkr68OvlJCoY08qrcI+DCt6Zz5aEjF/dBOV6Gz1o5Hy8u9rp49nq32QH9z28GeHZ1/w7EZHzy8wDms6DCFeoy8fFimDz7rxUDUGY3I3s7Yhb4ua8/+KvQ1jcrmZq1n2yK52gjRitZaIxtcw/cdgnP/YlXY3PGgTbVNMmpOukPt1+E59NLL7uM8rr3JNJzsECQTOtJ64h1IfvCtgVsC9gWONIWEKCNBYJRlBYBIGOD1nRrA8Aj3V78+t/38e+nAAAZGBtVdRtNnjyZZjrfwYJBifIkDXPNsVhY/O6r0Vh4MADIFkrXZD5M48YNov7xdUjqsE7uiNhAc4vORBDzDel/xEK4UlDvwwUA60jDQj9dKkcstuMyltCkyZOou7aJKquqaO4Hn9GUydl0ZiZ3IS3z9KM1qzfRLSUPAwCqztqDAoA6WwyZJsuF3CIAHFO/EADozYmvwPWvTvFSRkYGXf96Ld1w/Q302398gthH315TgWy05NAAmJ5ZM4lOHDuW/jKbK7dq5PFYWJWZLgDWfsougIJfDiymESNGkj+2AwBnzfIldPnlPSm/bjsWbkt8zQFgdqwIC8N7uj9PgwZ3ofxIIbHLljkJC7k1nl8CSN71xRgsqPY5DuwCdSAAyMDNHmfeYQWAb056EK7SClPgKETXfDgDWUa3J2VzF66QBqAUkJnbrUSlEs8Smrj9kACQJecgM0bp6YcHAK5evZburuax8loCgKdNn0w9I/NQxa/pVFqwcAEtpt9ifLmcLDaiSfEoj+VYUV8LcHRft7uoV69O5HLsg4LrpeCDACxbM7jC1VleCUCluXzof7JWgYX//Am34ncGABmQunZ9IwBk/eaO/EeaAcDVvv8D0NgePQ3zwkPj3ocrtBTVMT4vXngRj71Z/SFdcOGFdIHxL5z/2dJJUAqvSLmzGQD84uwX8Xtnnccgu6Hw6mYAcMOtK5sBwIuXXIkYhvvcUwFkBu196IAAMOTMRv8fEvmMBg4cSLfl34nrhONEXq+bHl41hXbu3EXf+a4D8EzWd0L59OjIBwFOO8RrKMlP9P82/pZ2F+6mcnUEwIMisyQ/EsU1J0BNNe2F0uyLAVyJawHAC5bfBAVXrft4/D8RAG6XxwsAyFynWWQ7QUoaOnhzAHhjziMA1z2ib6Ec9626DDEZ18gTML6dMZ6dOZqUhPbpblYiOcXzZ38KkMIAIAOflyydRMFQkArlS3ClYbE7ARZPinDX5K3p18PFc3nsNvS7vMhjdO6559Kkyvtx3nUdzqaXXpxDyzP/DiVpCbkA7nsZK1GOV094Gf2MDO6Sv73rlTiuaFMBXIHXR/oDTNU4z8OLkmoHd9U+FADIstJralfMp8Pr/0Qnnngc/TL5O8TgC0W5Ifd6+Xj5x7474bq820wHqD9r53U0fvwJND6PhQqQSAnGoDTd5MjG/nftvBMuw/XKQHxnAJApW3vTgv0AIANTN3R4/IAA8Ffpd9GJJ5xIXUIcAH4bOIvmL1hAKx2/RugHZ7AEL7qiih9Zhkud3dB/fygA+FzFAwCPcunLdPnll9PJwT9gHqgyjqNvv/2O5kVuQKiHWq8X96lU04V2rEjm5fK6UpsBwO6hItjp0dBttHDhQlqfdhW+WwBwQP3XAMZPj/kH7k9umZC86+J3ZmLer3N1RuiFJEcAyu9q6gywtzHihpLVZWSgP3mNOtz3OkeW4vxFvkkoR8jBgZ8NABsmkKPqDxsA2gDwqOqQdmFsC9gWsC3QbgtYb1gkFuPMJESCVhQq3fUxvfrqqxSK96d77rmXTImLAxkAbPrSxVYAttvS9o4/gAUMiYPrnsFNcOF6auy/8CDfgWrQTxf4bqV5n8+j/+m/woKOJbxgD+KnKs/TdBbLrPQ+KIF2prAYbjpdtfoGqqqspBrfeCwQHCqPlaRKPKtgdngrZWRk0pxRPAmIgyUBUYkmLroLrqrBYCVld8qmDwbeigVBXOIKwPEL/grQVhGMYgE6rupeGjRwEF3SZxsWAP81Z9F/3niDUn0STZo8mS6W/s0BYGoPWr16B/2l+E4AQBYIiikAP5ryPJRtyfUsCYhK/9x7Ja1du46Wp5yPcsaIK+NMyYBySJEUkiWZNJb9AQsKvvmkzVRZWUnLT18MBWOOthb1Wus8BUlCHlxxEgDZLzu/QUMGD6FhDh6TbZPRF0k/Tn99EBZAmm8gXKJcUjFA0Kjiu+m00ybS0JRNWIg+s28msjQep2zBwqxb5DkAwPXKWQA7b4X/hoV+njsGlzHJ+I66dutGvx+9Agu2QbWL0Z7VMo+FddmiG9DOm5VhB+xVA7StUGj8d9idaI+ogys0Rn32CMBNWM3iLrt6FYL3rzxFJOUQBjr/u1sQoy0kcRfguZPvBqhwkQkF4GmLb+RZJ8PcVZBlU2X1TY2VY+F90cIzcP7l0ikoZ1TR+O8iSF4d8SyhiZsFAB0SDw7/u/S7aOSIETQw+Dns8Hny9VAAFrhuJY/XS9dkXEfDhg2ljuHVsM9C5V4oAFf3uBn9skf9JiyMF838GC5oCgUoLd1Hw+fMgMuel4IAX88e/zgxPuj1pANATHz3NICFPXJPFHFE3QOIAThRfwrlWJs0DGD3uT1/BCgrlzmY6KDxGFUzUx6nk046iQbWvInvBcp4+vjjL2lO6hOoV5nMF7gsCzUrZyczQuFQiK7rfxfl5+dTT431H6I18v/RW2+9RV925AAuLhQxISUd7ZEVLYSCbd70R9HPk2NVOO7CzTdDeWe4x6G/3NzrfmTD7Vr/Jcb9V+rNNG/+PFpmng6lpK/iCyQtmNVrNQDjqkof7dy5kwb06gSXvTL3YFqzdi19tqkfxkuF2gdKNXd0O1xjF5zDAWCXOK//TYW/pYKdBbTXcxzKUXLTUiTZSDVD6B9XLLoR/X23/3j0vwF7H6JLZs2iU+MPQwG4PXmkyAL8AM7nMTUAhHO1m+iMM4ZQz6o1mF+WekYDZFz40QnIcqrHDfRXlzMF9Z499gnElFOC25C85rmSC2n58mX0bQpXwhLxfqmGCe2u0TpKT8+g//TngDFNZLG9cuMdKP8+/3EAY5PrnqJp06fR8ODDUIxulI8HAPxT3YOIAahE3aJr81AEJGLhkcSVXm/2uZW65HchRdsNYHnVF9dBebcrbRTqk+RK5eNN4yAmI1oIYDx76mP4LkdlgJbjPrsVrrvBMAMpBl2fcycNHNifekU2Iebc48WPoVxlai/EiLu64+00evTxlKN+R5GISS+X3IHQBxvTf4HzBliGVkmiIZXPQJn9/3KfxLxXJPWl777bTI+VX4n+WuvMR+gAw/SjnGFDhwJQk5IBcJwSn4cNKcIVr6abKwC1Zdj/8yn/wO+pQjF8W+H9iNFX6xgNe2rmamRpnjWijgYPHkzD6vm4SYlWo39/7bkKWZtXui7mL4iCJnetH7yJBg8eQgNr/oZx2SXK75Pz/RfR7Dlz6Kt0dn/S6DLXk6hfN+MjzMdrPFfwrOzO/wc73Zb1Fxo6dCjlh5dB+bxQvR7A/FvPFajHtdmv05DBg2lg+FXcBzdLk+njj+bRm56nEWsvqPrwwsNv1qG/mBpTvBlUr8RRf4fBvDxMiiox2Nuvc4VQbvEbNJMpAOXr8NwZcPeFy/01O+6CXbyFT9Mll1xK/xf9I8DlDv9xALGPF90PgKuXP0+XXnYpnR66BXaq0dJo565qenDzzQDHW41OKE9GSEV23ro01u9VSorE0W4v9GMKwBRKjtbCk+DvwXuQ/GRHKr+/1ji5Iq9HhGdBnjPxVdg9xaiFYvCmVRdRTW0NLXGejfo6SAIg9tJe3CfLlEwkoXJqXCnqw3OJTn0iK/GcUqZlY/yWpvF5l0QoDxLPO2RysG6I+7nYyf6wLfAjW8AGgD+ywe3L2RawLWBb4DBZoBkAZL6B3KcxEQAyYsDYoIhB3HBxGwAepnawT3NIFrAAYN/IVjxovzCJgSWDsuRanO9z1830zjvv0PqcP1MwGMRinW0nx56E8uEa/ysAJmsoCYqf3353PRYmla6xPwgA3FfDXH1MurnnXDpu6HE0KPgmFkq3rhwIsOd2xOmkk8bSld4XEYusIu3QAKDkysCCpC0A6DLWY8HzbKfHqHefPtQxshGx7da7z8TCcrHzD1igjNDuh6tf56r3YK8djsGIsfj/VswEKIl5BuA8HnkflIRPTNkE19/s8Bdw0bz47Szsl1e1mH7726soP/QUhcNEWz3NAWCWGgTIDdYvgl1OMt+giRMG0zh5LWJb1bt4LKw7Cv5Oa9asob0p4w/YbxIBYL3JAeLY+Y9gQVYV41lsPeESgJUlE6/n5ztEAPjm6S/ADunxcrhm37X3FiRnWeM+EyBG8nJFU5qmYIEXcXKX2cStvQCwKPlOLCR/1+lG6tWrF3U2Nh1VAHCqcj+dcfrp1K/ydVSRAcDt27fTPXtuBrjciwWwTP4Yj22XrYcAyGfl3kR9+vRpAIDr1PNo8eLF9Gr09wB8YT0Kl2bTn4sFfKf4XvT32WPvhXItVWNJI5oDQPb7Lb3/1gwAfhz+DWLHFXS4DMq3jMASAN8/ji/H922xLPL6fKSHK6iwcDetqclCO1YnXYJ2LpV6/KAAcEfKaFqzejU9WvIgXDKTVIJC7tVpr0Cx3LduE8DNuoyxNH/+YnrNuAN2UEhBzD+W/Xv37l30/MC/Aqg6wrtglw+MG1Dvb1P+ABBumHEeyzBgwCU5K68GisT5E57EfOWPBvFC4paih5C8hgFABpAmVD+OJCQMADKAt8t34kEBwNmD/kTpGemkaIUAedd8dSPm3fWOAQA9qgAdHoO56OvUUStuAIAMQKkxBf8/4au7KMnvp1A0gKQ0/z7lv+T1eqh7cAOA3CXvX4x+VSyxbK6V9OjYf1NGZgZly+tgj+s/Pgvz/grXdNxHLADYe+8/6eKLL6aZ8duh7N2nDqUFC1bTG3QT7FJOneAC7PZ2RGzX6lAAALYmJANEuWTuwmla4PMgAaA/ZTft2VNI/aWFeNHy8Jm1FAoFKTVWjflzdea1ANhfRGZgvvXEHUiW1EV/Ey9o7ppcAPv0MnU82n3uu4hWrFxJz1eeAzA6y/EvGnviidRV/7AZAFzkuAn9/E8598BFuHNgKez0mdEcAM6I/Y2mT59Gg6OvQ/G80z2dFi5YQE9HH4ECtMZ04Tx+qkX/cDu7wG4Blbn+Hn4A+GwF64dxcoffRNbui5x/BQCs1TNgj+lPT4JLdYGch3JkRhwo316lDorFjpJ6UACwV6wAruHvTXqNK/liTMFM9ETtnfTVV4toXfpFmJ8ZAGS/u7RdFAqFyMjqD+CnxpgyXyJ/PI4XNKPcOyglNYXWF/EbUIHLuj9YAF146tgA8JCeF+2DDrcFbAB4uC1qn8+2gG0B2wI/jgUSASDzt3I4qHwnVwDWa/3p7nvuhVpCY+LAhJALNgD8cZrJvkprFuBv4lP1Ojxg35DzJA0bNoy61H2DheLthZfS5i2bqdg5DfuxxS7bOhufQzHyzGgObLaaE2n3rt30lw2zsBCoceQDMLCYZGxjLjps6xb6BkqpV8bcR0xUwYKtM5fYsYv+hNhygWA1FIAfDfojgBVTL7Dfxyx4AArA6to6LETfn3gzud0KyXEu/bjis/FYQDqM7TRp4kS6wnyZdM2kkLsLrV5dSL8vuQvnj7iTAAr/e8rLWBB2qtmChdZzRScANK3zXgYXNMk7EvaodMSQnALuYEwqlLD5ohEoR0ZWPUTnnH0O5QX/CoC0MuVBeunll2lHylUAZP2C/6FTTz2VTqU/kMsl0YaMa+iVl1+mZX6WTVemADGljkndtWVY8Hw0/WlkWY45cuHieNXbIyktLY2UirfpiitOo77Bj7Ew2+nkAPCD8M1YeHeNLaAZM2bQM3O+wcJdl9MAym7uO59ycnKoo+cLxAZ9cMu/EdR+e0bLLrRWNfvG9wAovjnsZiyAmYqFLVQn/I8p41SqjjuwYHcHQugHi06/p5mFzl1zDGPkzwAAIABJREFUC9XU1pJm8hiAc07lMak8Bo8BeOGXVyOWVKHUFeW/b+S7WIifHFmI+n3hHU8ff/IlrVBuRhsE5XQsOPtkVlLX/Hx6ZS1PEpC4WQDQJTFXcJN+m/EPxAAcFpiD8673nEevvfYmbUm7BuW6o+fz1LtPZ0ox9wCQfqnyGIAru/0V7d479BUWmHNn/o+qq2vRb9PSPDTivZkAtBm0Bf360WHvIgZgkpvdBhw0avbFyIZdSF3RzidX/5WmTZ9Op8ee58o8/wgoAB/dcy+UY3vVDFQlO84VXsfH3qJx406iM51/ht00NRVj8JL3J0F5uEnP4zGynHuQPTsditfVND55I7JTTwn8GeepdXeg4uJyuunrX2Ac7VB6APS5At9BgRXxTkbymT92fw2Ab3j8NQCl2zZNQ+wwTZ0EZeG1g56HC3BK7S7Y5drKawGs/M7BUGjN8P8ToQRWbHcjGcnOpLPQTxzROICO6ecugjVqTyzkdbcf/0+KbUDMygUzeBKQrlGe1fXGvZcje3GNcwQV7imkHbeuhIKuI5KAyHTloiuoPhCgHb4JPAnIvvvgAnxW7AEk5dmcOpiYi/U/Su8FMOkcfpXy8vLo7tEL4RJqBDnQfqHq98jOGvGPxXjN1t6gqVOn0oubelFRUTFdmPUFjR83ngaX/Yu7kiYfR6tWfUf/Kr4MoK1C7ciTJ9QXQrE5+5vN+P7wCS9RVnY25devw3z2YtWFsNd272X4fWjRLXTBBefTYINnC95sjsXvj1c8hHaqFcmHyHIFlrjCiyQ+n74+9HYAwJzIToynO745DQB2tYvHMnUb/EVORSSM9ukk8+Pen/JvfNbLbiorK6cblt+GFwzJ0WXox3ee9C3mnaKMM2nZsuX0etEFQum7D4D0yxnvUqC+nqo8PszH5700E/1vjaM7zuskniSpQ+Ff6ZprrqXT6v+Al5/1/l702Wfb6I3YdQBrZiwPSuyAXE/VVdUU9nNFV9Tsjk+TfDiPKmJiMgUgYs0JBeAHU5/G78lmGJ8P7ryVtjAFoKsnst3+YqwLL2Iq/ScCuLJYfJMmTaLTfS+jf29TLqD58+bRN5EpfN4ZoMFVtco5FUC9qz6PJkycQDPd/4AybZ7jIlq5ciV9WnQW+u1E53s0btw4Gqk9xWM4Os6gDz74kL5wcYX1TalP0Qkn9qGkyBaM9y+lK6AAXOT+PeoxQnkTWYCnG/fi97ichHFxxWe/RHn2yd2geAsGd9OgQYNo0y4eGzRAPKu4y4iJGIA8JIJbZ9m7JepU+gTNPOccOk+5C/PGPn8e7dq9l27fyJWm2QVPIgvwFJ3HACzwjoEC8LnKp1Bup74dLxieHf43zGM+qsaLrT99eSqVlpXSds+vcd1O3lIqLi6mSbMup7fe+i9192dinvxb/4cxztwmVyA/V/tHKAB3JV2HcgdVXm7JDMLOD/V7krp36069Ip9gPK5SJtD77y+kL6O/hh2iZg7Gt9NVQUOGDKHPVtSjXJKD95cR0f8C0N/U5yPEhi1NYeNzFd1Tw2NEkp5wnxAxNK0kX3wne7Mt8GNbwAaAP7bF7evZFrAtYFvg8FjABoCHx472WY6QBRoBICvAtMCNiNWVV70IQOKMj4+HC9RueTKHYAIA5tMC/P2v4S+Q3++mjbFx9Pm8z+k99WEoYapk/sAtPDUPGwAMhMKU37UrPdPv/xDbzGnwbLIXf3AirueVdyNr8czKJ8jndVC11OmgAOAG3+XIbvnlMq6kOhAAZEAhKR6HXY4vvZ9OOeUUGp70JMrz3I7LkWXyO+kivtDX36X0jAy676Q5FAhEaLn7YnruuVeppP8TFIvHqN5IIUmWqVtsCXXu3IUe7nUb6hd3ZgCYzHppAEDb0E4LAfiyi9/CdQrU5gAwPzqPLrzwQvp4xV5cn5yZAJ+jKx+j008bS1nexeRwyHTDAp7dcY0r/4D9rikAZAtFi4GOnsOUniYdP24aXDSpvAou4F9Ov6vZ+Q4WAF7V6RHq07s3nSotoXBYoyUZE6iqsorunTcaMbBqtSQonG694iSaP28+LQ6c1GL5G2IAyqUAi00BIOvC69zNAeDbv1gE8NsSAJRlifqEF38vALjbzIeL7MECwJHmbOrevTtdlf80gHyUWFZnmZ4p/xOSudRmjYSiyZtcDpe/Tz5ainoMNb9B7MgLvI8g+3SVIx0L6Hs3XUPbtm2jmo4j0a9yXXto5i9m0nNv70NynalVv0P/Gqm9jn76t+JfwIU3Jk/Awvr6IS82A4BnrjoDije33B+g729TvkW/2FrWES7rK2PjUO4kiSs2ldRMKEVDHh7zjcUg/DEBYLf4G0hGMj70AMCEyyByux10xUcnks/np12BHij/cR2/pMmTJtE9n3sxTk6KvoLjxkaepfp6okpHH7TnNfNG4/cqZyeM82nDulM0GqMFG/YBqP2mw59p6JD+1Cu2kUIhovfMqwFCtrhmwf4z1Mdp2qmnUvf6V/CiY6t0cADwxf63wAU4J7IFYPI/1TcCYK3zXoT20APFAEjDx48HACtb+xXGiwUAQw4f7dpVQreuux3AzBNYjHnsVNdjAC+fFOXTwgULaU3qX3FcmllGaelp9PyABwDwKlxe2rJlH/1z4+3Y/zuFJ7uxAGCnogfonJkz6XLvP6C4q/HkUllZGV3x6Wl40ROsTgNoTM5JQjbcLdVltHXLFooY3XjIiTh31TwUAMiOv/acLvTft96i9QGuNO1mfInz/XPGXryg2uWaBUC43jkT97nzp3YEENxePwz3v57SFxj3T52xEiBtvvMimjN7Dm333YJ2n+CYQ+PGj6MT6Bmct8BxJr33/ge00Hk92nfOmV/hOinxrVCkL/c2B4D9I8/DNfnqLq+iP8akJLwAum3V1QDfwdQheGHVIVPCC6TZn34HkB2UMnG9lgAg65fZJY8fEgB8Yt+juF84jB1UWlJKS371CZLGJMnVAIUrUh/Bi5EC/284qC1bCgXrjohGXy/+mvK9ae0GgHg+iFWTz+uj6/1/xAuLjqXvwg6bfCcjJMDvZ/cFkI5JuVDGX3jhBMwrZVpPuPw7vX68ABkaeB1g9wzpYcwz5WnD+f5LZvD7gw0Aj9DzpX3ZA1vABoB2D7EtYFvAtsCxaQEbAB6b7WaXmi8gdO4aU+/grjG9657HQmxkZgXe7N+/cige9CUzCwoS/M2kDgqP6XdNx6dp2PHH09rSoVA2rEm/lC8MJL5wi0s8BmC6JhSAVZ9SVlYW3TXuG/5G3wxg/9tXjMP3mppSysrKpgdO+BLBv2XNA9ejSz4cxYOCx/MAHv89/lkAurTQbii2FnhnUlFREanJ+ViYTvO8A8VNyNcFypIXan6DhefeaBcAiQtyl1DvPr1pTPgpgLY9GcNpzdo1JA/6Fy1avJhWlPWHAmefktKiApAtwtgmEVcy5JnboCT848Q1iIV052sdEMuvwMUVdplURmWlZfTBH0NQFL2zeQBt376NatzTeLB7g2UdliknvplS09LoiRP/gyQgbqUGgGR+1WSKhCPkVuooLS2dRrgXIbafIefDlfgd/Q7atGkT9VC/QVKULLdOS5cupc/38SDpmfXz6ZxzplOy10Bswr8tmIDsjXvU3gccCalSAUDGsyd9goVsx+AiLNAWRqdAaVSVdiWUXklkIjvuU+cswfmiMrfPP1ecTsXFRWS6uyDG3ANnzuf9jq0mmWJncX8AgFXGWWjP7Oi3cJm7sttLcDnv4Arg/7vjPZDdtCxpMH5/7rMeVLhnD213DTpg+d1mJX4fUvcyzbpkFo0suxsL/bjHi6yl84NDofSq+fJ+ys7OIieFoQAr8JxHr776Cq3OvIaPi+A3+HzkzM349IiYY5e9z7MQ+43NlJ2VRVeNWYbvlrLk+jm/RH+LJXHX1zHmf+n0M86g/vH3kVWvPLU7khA8sf4sALG9PpHV2OAKnz6OzVDe3X7CAsrO7kQ59W/D/lWO/hQJh+mjzXHEGMwdcjNAxsboCPR/wwwTA5dPjP0M/SdfYWCQqNY/GMDu22IZWbyNnBswbtfTYFwv39gHZe+NJy6G0qvGSKE5c+ZQrW8yvt9zSgWyq1b4z4TC5sXK89EPs5VdUAy9MeJBuEaSxhVnsZQ+OC+Lgcu2qriJZBN7S1NQ74+0y9G/IvU1GJ/vXbIH+2VqNfh8umQ6+nXc2R3JQP77G66M9Jl8PnlizQjaW7SXypNGYsGfue8Nuvrqq6l7FVMA6xRNGgZl02vrumGc/WZCJZRqOfpS1Ge7kUvffLObFuxMQ/bxvmkx6tKlC43pzGMQXrVwKj5dIvviw9O3YRzmyxt4v3T1guJsXySf+vfvT4vKJ9PX33xDtWp/zBudQu8BqE12/x3nkcwOtHdvEb39lUH5XfPp7Mn9MO95YwspFI5TScYExDp85OsR1CGzAxXKPFkIU77xTSQBEVnVz1ZfhgJtTOglgJDSaAzKzG+2+uHabfY8HUqst1e4adPGjRRyZFM8HqNrhsynPn37UmblV1RaWkoPrxuNcpycV4as5mZGZ8RE/XjTKFy1TEpDP8qqmUPDhw+nGzJY0hGTtiaPpwULFtBn1b9G/y325GJ/Wbjsdg582TCfIyahsZJ8XietqBxAhYWFVKjlw/U+pcuFtGTJUvpgoxPnqXdm4DOs83o3BYAM6LvCX2O++WzWd/jdQxX4fGnXNFq+YjmVOAYBVD43sRiuzLe9VQWFqccThgLu1sksm7yTHi27mVatXEUudyr67W0jF1NuTg79841Sqq6qIilNwzx09wx2H9DplbIZtHXbNtoV7oVsyLmRrwDARtfch3Ge4lbwwuKLvV2gGJXXvIrs4HGznJwuFy2JnA57zVPPR79XhPL+yalrcf3+sc8A2qqSRmKe/l9BLnXr1o0c+efRp59+SivCfVHPgJwOl3bTUNCvYyK9XLJZDCV8h51308UXz6LTjTfRD3aamSj/tR/3xgum4Npn6KabbqJR5c/CVX+t1JsCgXr6/dzh1L17Nyqqd2P/8eZLAN899Rd57MGIDEX41+vTMY/kjL8aLvUPfCQhKUeGtBeg+b6T3oNinc3frF+9XzYFLr3b0niIiKCczGMXmi58Dq1/CzFyr+71GfZXtW0Ayjsc/TBPbJH6wJ7PzM6hktJSqnJ14/OGZmAcDqx+jiZPmUJnKg+gnNukfLTP2fN50iMbAIrpw/44yixgA8CjrEHs4tgWsC1gW6CdFrABYDsNZe92NFogEQD2Db5IHTtm0W8m59Hs2bPpfwZ3VZPNLBHsniWxaQSAZ8XuoGnTptHcNdlQbqxKnYVqtgYALxscxoJvgnEfXD/9rjjA0lzfn2ju3LmUluZFUPVx1bcCxJhRBwdgGU/QJx9/TOu2sSywDrq3z73Uq1d3ygwX4HpLO8yCsmnu4g3Us2cvuqr/SsScKjOzsEB4tJAH7Y+lDOeuV+HXAH5Odb1EsRjRBkd/LDj+s+4EWrF8OdUkz8B1WgOA7JqAgCZPK5kZXosYTU9fVoMF9UMf9kDW0G2OflB0pGnFIjbafICXv7xDUDYU6VzBprEEQZJMecY2JJl4ffoniGXkkmug6Nrm/xWtXLGStm74hsaPH0cnp6/Cce6k/uRQVfr9t1Nx3dS6D+nss8+h6l3r4TK2KtqLduzYQePzd1N6ejqVFm+ljz/6itZ7eHKCIhdfULa0MTslGTzJyi3Zj9LoUaMos34eFFxrfRdhgX7zUxWoT/fMDCRfOTl+I29/AQBX+R6i1WtW09Y9USwkh0V+g98tALhE/g2tWbOW3tjcH/bM05bz4Pi9XwdQcUWLAc72Sf3QH2oyhtOSJUvoneUjYL9NcuvlZ1lt3QbPdtu34lmArUen7ABwDCkq/r89cwa9//77NMq9lUaPHkBJLhbry6DSjF8hq/R1H7ih5Dm/dxgxLyeYD6L8zIWZbZ+6/olYcD06VNOokaOoT/h+/N8CgPP0V1HelbvLAWJuObEIoKx73Zuw3zZKRzu/tudS9LvldVxBRQIA5kSWIxlE/9I7aOKk4TQ5bwXFYwzI9OUAxuhGGekZ9PInccRmK3SeDPAmI0mASafX303Tpo2k3t5lUKCVKBxI16UNhD3vfy2C8bFZOR7jME8rwgJ6asqzAFc1RjJPzrEljfr27UfjlDdRnqc+5clmFvr/iFhcHWknlL/vnPgIwJrbYVI4pFO9i2dPNWX+8iDi8GA8x6XeUP5c9X422j3V70FW7Fn+f/LxJADgwpSb4CK9fEMt+vUE8yH8boUUWJvyO9q8eQu9vKgcMemuHB2ltNRU6hd8E/Uo13sheQcDgExRdevZOlVVVwEAsq06dTDAfbHrF2hnV+1WKB2ztW/QP85+gwNmCwDO8D1PUyZPps60DsCRAUDmwlivDsD4fvjTVIz7crM3XlT0UubDTveesgIAt6ZKRf3dXS+EXd954WE644yJlOlYBoXvFpUn71hQfznAbKlHAOFWAOCEwKPUKTubbh9TiHJUaDrGS71rDNp1eU0WLV26jLZEhwPAR5AFOU4jY/dj/huVWgQF8iv7zkC5pvWqB3j68Ns1KF+p71rUv0LhrumZle/Apffs4N9Rv3Xu0fTwPx6m7Rk8a/F2Mw37WQCwt76c9u0rpidPWUV5uXmUQsuhECswWHIkier8QzC/vT03DMVZeerJKEedIx0gM2ryF0iKcPFlMRlZjMJRfYJQjM2M/JaPR5MDwO9S/0Bbtm6lNxaXY5566ZRyAFXXqNsQO3NnwUrq268vjXF+DDB856bLMF4M043x+OgZW2n37t3k73kllezbR2t2r6BRo0bRCPkrgKh7VxyHcVPtHI75unP0K7TXi+dVof2TXDJc6aOdz6P//e9TGi5voZEjjifJyZN4bPNfhkRat8xPxws2jxLBOD2p6mGaOXMcjfEsxvctkT5IvrTVOBHzxXMfV+GF2AbiQNgCgGTyF3hNASAL8XD3aTXIRj+m/F9QglYmd8d94qld50AhesPpGfh9VNmzsP/u1BGUnp5G/955Pr3z7jtk+LqhXkNredbvG06tANgLaQ4Kh8IUcU3GC7JPtwsX6+xfoz/kJ9cC1F2Qfi9AXqpcg3G0Pum3iKX5l0+4cpEBQMwLjiTMO2PpU7wAuGPUcurRvQcZ4Q34vdAzGCCyPGMMlLOr9pyFeaba1QO/axJPNjM88hrm51kZXIm5QcvBi7E/7LFdgGEQeztKLWADwKO0Yexi2RawLWBboA0L2ADQ7iLHsAU8On8ACbLsqrJMec5CKCvGjTgOSpaQbwAHf2YqB39ikyWu0DHjO2jAgAG0fTPPglmqpmBB7zF4rCJLsaKY3NVYChRjwZmjrUF23ajOs8jWmplwQWPKJQbSksy9UET4TRkLoEJHBywMtQ5DsDDpWrOW8vO70oi0OixU55bwsmlGBgDOqJSN+L1GN7AA/KomDwviuCsXC73MwA4sTLo5ChDsv86ZBFBWWJWN61R7u8DFTzFbjwHI6hkhlr3SJHesAoqu04frUKat3pdH/qQkiho+1IvVmS0002kZDRo8mOZ9WQqAFTS4NMo02UJGJk124Hw9a+YhC2WaK4aF5ae7PFBAKj6TivcV01nd4wBKeypUgNdtykDEdItHigDOdn37BZST3TvKUBoF9TAWWJsL3ORyuqjc2wWgQHbzGFstbawcphGBS1if8Gq4SA7LkWCfTbWE8xV7jgPIjYRCaJdu8Y04Va0qEwNwOnmxAI36u0Ep0o12il7BF/bBSCbapTY9Bdch1Q9lyYDkXTjfuNzOUJxUeAP4/7KNXPFRJmWjHhHN0Wr5WX8MqU70y+xYBPXtHefKTzk9igXql0ucqI/TrEQw+qhRjAV+VM3lIELthoVtZjhIoXCIkhy8fmGZl7+a0lA+Z9yF86XoW8XvvD/WGp2ghImRF+3vD2ylUChMfq8OQFVFLizM6xxMceohWeHKv4gYaqbB/0iLctDdw7UNAF2Ra9Af1ld0RL8NO/tD8VJjGBh/hsTPkxlZh3KN6lCM/uLwpWB8lwT8VFpSQvVGDvpJUYApvBSSnUHuClpViliR3XJqAHiTHRLAaUl5mIr37SMt6WT06VqPF/vlxHYC7FzZ8W9YiOdKW9FealIWyiEb3F6ysRPl8TkNxMV9KngDFKQVrhlUWVVJfm0X7xcCEGhkcqWPMw+K2J7Rvby9hcJsl5SHJCOU3JFnja3ahHHok6JciazwJBKq6QJIUPU4yu1xR7FfpZtn+c2JKuhXwThL1mGSIjNQp1AwZwi+GwJEeWkbkutMyqqk3Nwc0qIOgMClxRzsVQS7of8Uu1hWVpnSFR39OLeKK0S7ZSv4vTwsIbZqNXkR0yxetQoKtdI6PxRnlfJJUOhKXv6CoSEGoCk6hshmGlf4PDtGXwcFY3aOG3YP1rgAQLZrKeiflUoKtyvlAOTkxHbAXmO6ODFv6I4YXIU37KoCAHSnj4I9dhhcya2IGHx6xXaAxt6RQtizKq0z6lOn5uHT4NN8QxagqMdL4aIi6qZuQwiEIblRjAMl6ody9IO9lRQIBMmX2hPKPBYLlW0xyoT9JKG8lAUANHQn5ps0eSVcU73ROPbPEDEza9QO6IeOzEl48TIgJwSAnKxWo//nd80FAN20qxaxSQNJ+XANrq+qwTgYk5NMa9eupYhSjvtal05JsGdhQR2U5DvcPbCfJqUiyUuG0gnXTyt/FcpJcgbgkr9iUxRKY910AcwnyTykhB5j491BhRkDYYc4SxwjS9SxYi/mmR6OHdS1W1dSkmug8CssTAa4jnUYgv3LXXwcqTrPmpzMAkuzeUjldoi5FdJqayktxLLNR8kvQna44jwkxz6VxyJNia8EyHfG+LxU5dRw34y6e6EdZUcGxmmGl/enTsZ66tq1G+XncMVeuLIOdl0l96NkFptWzsY41UrX8OQcwd1cEWlUob7V/iwoEcMZo1EOh84BoCaSijkMmWcjp/UYt/271EPZHN0XoRiLLVvK748xtSvaNap6AVJVhwt2VQPViJ14RrcSxGTdXEZ4kbbbJRS0ZClorecSDk7tLMDWeLU/j4wFbAB4ZOxuX9W2gG0B2wLf1wI2APy+FrSPP4IWsABgyMEXElnSDizozVAtQFmJKWLEGalYKOChmQXvFkHeHZJYkOtdsTCsdHHwkAgAHRI/v8+sxQIiR1uNT13qjIVDlZaKBYhJEXK7PeQIb8ODPnO1ZAuCvc6OuG6Z3BnH9Y1uw/nyolsoHovTTn9vrigJegFSuse+wkKgStPhErXJwbNuRpRsuAZ2FqAnI8zLUaPyIOr1Zn+ct1TNxsLCiIUAKpk7ZVMAarkAMwDIthSpHgu4TvIyLLzKlTE4bzDGlCUqV0W5PZRifAs7kWMQFvqSlwMK5uTGtrDOkmM4aVCUu5xaQfy3qYOwQIpI3AWyW91yKBQ1NQ/gtsDBXThlswLXzYjVc3tTGV/YMcDLXMXMfvh/pbcrd8EintjEqo8oTMOHJBSOfSNrYFdf3Vacp9zBlRyFjkF8QS/xrJ09dO4iywAg2+KmB79XK1wJlhfbgk/d8OAzanQCuCpyKlBeSY4kKHfS6r4hn99HHeoZkDGo3M1dn7ftY4DZpICPJxtggJGX35qIm9cgpLIskTIAIFuY9jNWIHmBnsySSLipJjycZ9eUqtHfVQ9PPhGScgCKqsxcHN8pzkGMR16LfhgRALBO6cD/b3hgl3RzOz7DYmFbZ+aivSVXGvpTSmgHd3FTQjyLsulE34gnDwPQkCSuoLIAoNeTBMVTlrGHdE2jzvImuHC63UEo6HZFugGwlkc747iguG7c4AvsXJO3V05kKcBeUDNwnoiah3YJEgcDAbUrgJdG1ahvarAGCiyHvh72V+JhlD9meMnJlLHRAZgnqt0e/D8rvB31mqn+mcaOPZ56+fdSSUkZ1UV5/5IFQOvUIUSdcjpRtL6EYjGN3vLcA6VUoT4FrojJZiGvh5yMcusSH/8xTz4HzMHdooH5Qr7M3wftFJC96AOdHVUAeh6DJ8tgABAgMKABxIZrKvFdi1cAHJaqPoCv3Jgop0vG8WzMs223k9vH6q8+aTuu0yOyCgAlVG9gfNUlD0L/qov3Qb8qcjIAKJEnFsB4zq/dhv8bwV04PqImY7wEnCnYzxndgu8hsxMAV41zPNohrtbx+cJKApIAADWVh24YEV0FoCcptQBzTrkTgHqBwWOyRZMZ+IpRwOyEFysMALJydIzvwf9Np4YYkHE1E+0YU/tifilU+AsCCwAmaxUAaP20Iu6y7srg8z5lUZI/icJBkWVVpAEPu1xwmR4ibcJ8lyntxFzq0jjo256UxftlLBnlIH9n1J8BQLZZANByAZbICzuqoS+oprqGuiRzsJmp8XmxSsmEvSv1gfjui24EaE911QL4RmM86YTs74LfKxwcULN4EawdOoTK0K9DUim++5wxHrvSyMB1N1Aufo9LvN08UT7O+kjMddegqJh/g2Z3jItITManM16N+0+KrxNA+hY3T3ISU2S0T/dwDfbrFGdK8jjFnPsQ8zQc6o767DGyuSJd5i88WgOARpIb46S3yWM9ug0D85Uzmivm0Z7orxnGavQvr8HHR6UaR+iAmKcPrh/VvAhhoUTDUI5ma2sxH6hmJQfsigvzx6bkkXy8uTujX2RKpahPMlXgxYYnyu4/GhVJSbgPlqj8/sMAILsvG07uwmyEuWI5i1iyHJ0yXHwe9cf9sGuhuzvGR1jm1wmaDrhwm6bEs10Hq1HuIcoytFfQye6LEhWoQ3n72gBQ2MH+OLosYAPAo6s97NLYFrAtYFugvRawAWB7LWXvdxRaQBH9V5eYIkfBA7W1sQdwBbHpElJXix2gjBFgTzN07GeBGMlkbmASCYEbW2GJozjoatwO/ADUXpOx67ZWTuscbB9Wx+ZX52DSFDHpWroeW0CxDTEQhaLC2k94grZwGFcBUdJ/AAAgAElEQVQ0NEJDXk+2eGILK0sZKYuYXrKIKcjs1dSOTU/c/Hz8F7ll7tUOs/HyWFnIG9tp/0PRzoaJBT9bJDazH1ObMbu20kdaL4jV7o3tz87DVDPNr9HcwmwxbyWi4efmv1ttlHg9q1ys3RgYSSxna8e1w4C837Q8NJoc3kb/toCOOEIRdsT4QV/jGahlAaSsvmFZxbp+Uyu11E+aAt6mdTbF+LUK3HB+k9uKlQNbwn7W/jJ5AFhGOj6GwurKnm/DpfDWeRPR/wPSCJTfRbzfRGsXAqTcduJauLwu9VwK1//1zrM4CNP4+IwKACTLPJvs/hu3qyk1H8+JIFhOsG/ieax+v/84bvwPt52YJ8Q8w4A326zxa9kcKkP2AqUVIN3efmXt19BuwtWz8XgRg1Tm8B4ibTGH8H24YsqqhSw3lomXTZRf2KchpqnE5y0+DzUZmyJrqqVIbWh/63jiiktFKAZNoVBUmQqYKcKEAtw6oyGuH5csJVbjtdh1rfI0zm8NNUkwYeszMBvzB5rX0a3FfM72a2kek0Q5E9tNFrbRTa6c15vZPrGVWuu9RIpoN1Nn91+Z2HmZ8s9qn8YjRXuJcWgwG7F7lvVdzA/7lbOV8lvnt9oh8XoKsTmf93t8muxFWtM2Esp1635qzVtWn7HK1VCg5u0ki3Jp4sWXIu6/rA0YGGyIddkw77Tczmz8AyCy9jP0/e7v+7/YSuxHh+f542DHtb2/bQFrnj6QJRrvbtZ8zV9s9TBitHL2bKJtcw9syITnw8Te3tYzs8peHqhO+sPtF+HZ9dLLLqO87j2J9Bz2QEySebjudHZ/sC1gW8C2wLFmARsAHmstZpe3iQWaAkC+4Gv+kN9eAJi4ALIWbkcbAEx84LHA24E6RdOF4cEAwObnFMCiAQryhcixAgBRVgDihIVcKwvftgdZywCQLf6aX6P59RIX6YbZHEjuv1BvJHQtLfCPBQDI6sTGKbMLbwOzAey0BABbsn17AaB1LLNrWwAQvxNXzuZXvUBnnX0WjdPuAQC8bcFkKJaC8giU12lqUComO9dRSUkJ/WncBmTzfqFgBH333Xe02TMTCigrJunRCgAt+yQCQOv/Tduo7THQ9h5tAUALALUFAKUmoPRgAKB1faOVFzgWYGVa4pYAIANcDGgdDABsapUfEwC21BqtAcCG9rZeQLTyIqA1PNk4+4k99nvRlrhUt77zF2mmuE+3Of8dIgBk90XeTzgAZPeppvdO62/zMANAVjf+HCLs0g4ACHuwcBXNXrjxFrIBYNtzjL3HkbSArQA8kta3r21bwLaAbYFDt4ANAA/ddvaRR5UFmio++IM4V/QdSAHYqIxpXYlx4Eoenjfw7VUAHq0AsGHBcwBjHUkFoNUfEovXHoDacpVaBoD7Kwl/XgCQua2xTTEaFYD4LgCgNUYPpABsyd4/FAB0mjJcth1V65C855Lu/4LL39vfOmnduvVkZJwKxSuLMMAUOu6ab6hTTg7NOoNlydXpylfd5Pf5qCb9OLgSpsRVHgtT4S6dulAI7a9Q/fEUgChIggLSAlONGrtGq7em4D2Uyb5Nvt4qIGmuAGxNUdaKsLOJcpuXurXZ3VKQJc6/DS82GiotXngkKFIOpDxmh7al4Gws2aHefw7cKkcfAGxeXr3hBUjL9beUdvvXUijSGwBh8/twUwAI5XwrAJApEfn44PNWwzNEGwrA/RWoTcdP+wFgY/871PY/PM8fhzK27WNsC+w/Lze3ia0AtPuIbQHbArYFjlYL2ADwaG0Zu1wHaYGWAOCBTmEpBNg+rcWQa7sIR/YB/GAB1vdVADbao7kCsD0AsCVb/hguwAdqw4O1X+O59geALV/nwAu7NhUwbbgmH00KQAv+MTu0BACb2ueHBoBWf2zNBdgCtQwAsnInh7cj9tj1x72CJCAFsTFwaVxXmk8VFRXkNIkyMzLpuNwaxJLcu+49WrBgAa1wXweX4EK1B140/BQAYNtzXvv3OFYAYGKNbADILdJeBWDDOGswZGsKwOaW/qEAoCRCPUgySwTFAWDTzXqRxgAggLf48VAB4P4gpH0KQBsAtn8usfc8Gi1gKwCPxlaxy2RbwLaAbYG2LWADwLZtZO9xzFigvRDQivxhithOHAK2HYdvf0PYAPDAS8UDdx0bALbfBbglS9oAsHVtF7NXewAg2y+s8BhcXcOFyHLcISVAnbKzyePlSSQMk2eTLQnV0M6duyho9kUSjaCLX19n2bQNk9xGBt9fCoj4bOL3/VwsW1YAJrZxWwqyVmMA7ieNS3R951dqSQF4OCb7xshKbcSxO4ACEHZsKAxXBDZu/O9DVQBaZ2KgmttBfIrnIUPEDLQ+ScQEbLw+j/1nin7RoCRLMF5b7fdTUQAebQCw4cWO6CCtveixXICPBABErMpWXZzbOwqP7PNHe0tp7/dTtYANAH+qLWvXy7aAbYGfugVsAPhTb+GfVf1sAHjg5rYVgM3tYysA25oe2lhgNklScSwqAJlrL5szIiqLwWVSX7MUWTh9ahli+rHkEywrKEluGCogazxLp9mXf3dwgMsAINtcWjpPXiFzF2AL8LBswAk9jwOkhCQg++11qElAfoIAsCX7tQbYEl1zEzGxDQC5Na1onK25Mh+rCsBjDQC2loqgrSQHbblgtjW727/bFvh+FrAB4Pezn320bQHbArYFjpQFbAB4pCxvX/cHsMDBAkDJsLL78kyslmvg/gui1paQVlbgQ4sR1WgCfrylCFAblCgHNpKVBCXRWau15Lr7A0DrAS5RIdS8Xo32aL5/g4KvNSlOG23cGoCzFDX7KwSFnSw1kAAkekM2YoFd2sxuy/c78gDwwGmQ28pOnOhC3NrjeGsL+cOZBfjAALB5v4m3s32s7tNaDMDWnBStejUqkxL6txWr0OQAsNbhwKV8uuXaHoNrMHNRZItzj8GzF1a4FXI4nZRen47/h6Ri/N+he/EZs4aNyYGh2iQ7dvOh0E4FYBvjp3UFUWKLtxZj7VBjjx24YG0rABPmnVbmj6YKwJbs930BoDW/WP3EKhXLKo/52MoSLz6ZK3jTzRAxHvdPGmXNL20ptKwatnZ/ae9NsuV2PPQYgG2VW9RPJFdpTMbF/9847g4cKkET2bUlMU5MMa8rDcp8a0Al2qExBiCfI5uX1zpfqxJRcbrE2bd1F+CW28G6T5PoB417Ne8/ZIF8q5+bVrZqvp8NANvbz+39ji4L2ADw6GoPuzS2BWwL2BZorwVsANheS9n7HQMWsAEgbyQbALavs9oAsC07HS4F4NENAGtUlrxDagYAmWUYAGoKAMtdMqmqSv6qJCgEvy8AbMsFsC0X+dZcT/cHoz8uAGzsVa25ANsAkNvIBoAcGAoQ9hMAgCzrMAOPMlMCNwF+nIyK9rYBYFs3Hvv3Y8ICNgA8JprJLqRtAdsCtgX2s4ANAO1O8TO2gNIQpV48yIg39U7xfxYbjG1+vVEpyL7XKZYygccGk03+XUlw2bNcrEjiCiKH+L1B4ScWgNZ1NImfx8kWEe3YJHFdkvn5rS1OXJGkCiWFpeCzAGmjCxy/nmwk41NXqvgpRGwrErGwwkqMl98Q+4t6NAKI9pU3sUqNMciaH58IRhqVPtzeRkNMLt4uhlVfCiChi0vn+1l2bc1Vqi3A0lYTtA5grCPbssuBH6Ab2qsFosvqGRT9061zV1THfv1GKGVaUdw1BKE/SEVeS3Zp6q7GFEFYAIsdHQZXxFmusWFRbbUNF1frOk0VgIjVKezRWpbQRKubCQozq6xWOWtVngzAp4v+LZRNskgmEJWc6FeSFVNM1Mwk7urboJAV4yas8vMkxyyw0dxilt0TX1i01d8afz+wsqq9ALD912t5z9Z6b9PYqnx88s1hzbdCIdnQTmKescaplT15/9h7+88g7alDa/o6a15JjGFnKUhTNT6vBhXef+NifrbO5xH9JSqLcSbXiHHI299SCLautG1tfmifAq8BMCUYIXFea214t64/bt/1NdFu1rhpuE+Idm5ox1Zi3UWJ5wlNNvh9JyTz+5DH4OMqIvH7WOI4l8RxjXZtXt7W7LJ/XxFKPfFD4v3R2j/RntbMZikVLYCpkbg/mbweTfsvmw9JivD/i3kibn1vTye297EtcNRZwAaAR12T2AWyLWBbwLZAuyxgA8B2mcne6adpARsAHtsAUJJFDDbDgw6q2gAwYaDaABDr7YMEgJIRhwtwSwCQgcAGtCnAvg0Am3c7GwDaAJD1iB8DAHJo1zIAbPrioOUnGBsA/jSf7Oxa/TgWsAHgj2Nn+yq2BWwL2BY43BawAeDhtqh9vmPIAomKKUvRZQXtl8gL5Y8hC2WcVTcjnf8lFBCyFQuJxBv+BoUQ382wlAEiVpAmN3f9smJOKQZXELjjHgAIU7KSCTQ3qhXbyVKwmIYCBVPDJsXgumgI6YImfmqIAdigvGr+AKcSV/opOk9qYCkWZAE6ogqvX1jiv3t0row5+C3R9a25EsZSQlrtEBfFtNrLYfB/RBQO/pxGkNvNUIm5YFnAp1EJ0vKD6pFWALbmAmqVti0FoOWiammsVF1v3g+IK9v0VpzCv78CsLHdmvY/ZlfW13So5mQik/eXkCIUUiZX9iiiv7XVDokKQKu/JSpurf/vrwBMGD9irDAXcFbOeqW5ApABQF4+g0zDoKjMxyVZykDxqcl8vLDxz8abIvHjkmN8fggqzZXDiUqwtlyAWx9XvIe0nmU2wQJtxtg7+BF8wOsnXM+af+KGj/fPBiWlZZ/mIEYVimSSeH9pyw4HW/oG/WQrClSrvNZ5ZaufNmgZE2PO8T11yVIoC0W26OeNseISS9peBWDL81fj/Nb8PIdfAdj8+taLMwcbH6ZBihgPdQof1y4zgHEfS4iR2Fh7fr6wGiFdN8hjJPHRJWvIpp1s1KCfhCWupNtPASjGr4n5bX/bWEDemjda12E3/6X9CkBeE4cZQv3JDIv2F+BXtLsp89iiZHqhiLY8Adh3tsVbub8fbH+297ctcGQsYAPAI2N3+6q2BWwL2Bb4vhawAeD3taB9/DFsgdYAoCFcuki4qulSRfNaCgBoUhwLlYMFgAb3fGpwjotbAPEQAaChyyRbZWanlWIchInr2ADwpwsA2QJaFiv+lgCgrCikCVfWxKFqA8DvBwB1C/AZUYALVXy3AWAi0Oc970AAkMEXBkjZvGUDwMT56ugEgE7ZJEPXWwSAiqxQlDgAk1oJTfBTAYCmSBJkyA7+4s304rnABoDH8MOhXfR2WMAGgO0wkr2LbQHbArYFjkIL2ADwKGwUu0g/lgVYbC/V4SAtVEuqolAKcSWZw+TKHuuBvkJlWT8bF7UZGlcEejSmEDQpKvM3/3UKV4BEZFVkFOYKl1SjDEoFyYzhMyR3wAIhrmsUi8epo7aXnE4H6bIb5dil5+J3v8nLs98mlId+r4Pq6usoNRpBcgK2eHa73VSsyfibXC5+qIgV2JgFmNclPc7rWefg3zVyk2Ho5InWU3JyMnmNLeR0Oqk8kkeGblCNyl1uZUPEZhKA9ODb68AKQOt8HpMrDgPElSAO8T3NKKZYLE5hSSaf10f1WjZpmka6qK4s1Ylyph6waG0pz9qq1/eNAXioCkDrsduISuh/aUkS6YZOWng3+XxeCkUrSFFVqo90QbKKiM6VaYif10Qp+kMBwAYljWHg+mnVm8jhUKlUSSJZlihIHnI4HMTA9YE2q5e0FQMwsR0Ts3jvFwOuiQ0ORQHoaHA5FOWXyjA+/OEw5pOYEP5EjSyuwBQK3MRs2j+aArBBudbc2vtnO2+rx/PfLRfoxiQ6LUfZs5RiQZX/rmg+isVilOkohsI5O16G/5fIx+OzUtjN0ZAFtvn19i9d+2LVtVar1hSUDVloLaWimPvVWB1p8TilOrnSttzRCaduUHALpaBbZIUON30p02Ihjk0FoFUVv1pCuqZRVozP0/VKDimKQgFVJU3ThTWaJL8QB0pCeckUhLquURellMLhMFU7HbBrndQdc5VTZAlmhzWdtxr/lrmyLmFLnDda7+eHpgC0tPZaMEAet5sMvZ73b6vfSlyZHlP5fKuRX5RTXE/ECIyL+1T7Rp29l22Bo80CNgA82lrELo9tAdsCtgXaZwEbALbPTvZeP0kLBOMSSapCXtWkYF0dZft4NRkA5C60fEHCACCAmliIZAoAyFx1DZO5CHIAWC2pAGa6w0XBQJDcXgeO80b2YqGUnOQhpowoDbopKSmJAiEO+HLkUqqrq6NwjCglJYWKlW7k8/tJDvAFcuImCRdiyzXNU19LtbW1gCp+v5+CvjQstE2ncF08CADIAKQ7WkuGaZLf3EZV1dUkJx0PkFMrQOGPDQCDEgd5ih6kaDRKWY5KCtTXU21cJ6/HS67UgaTrOoVFcpCfCwB0kBv2UMx69DsjtgdK0NpAMdorLvUmn89PYY2B5/1TAfzQAJC5PrLxwQBgPBajcHouyhlzJKHcqkiu0NrkcrQCQMulU5YdpOkaOdRqAOhMkygUDlGdHiF/UhJpZAEiXkMbAPrQ/s7wZoprcXKUbCa/30exjMmYb8sFKDzaAKBkcODngcunSWq0jlRVoSpXHoUjYZKcCimy3ODS/nMAgAzye+UizDf+qgoAvIg7H+0bcjpJli0H/9YBoNch4z6VESnAuKlUFNy/AkpPnMeMNk9uZc0TRxoAkngWUA0dL/pMI4D7DwOA3MXdw1/wCaBtA8Cf5OOjXalWkvtYhmlwdBH7ySYfzz2MGK2cPZto29wD2zAhS1EibmzpmabpCVX2EkF10h9uvwhK5Usvu4zyuvck0nNYljKSTDab25ttAdsCtgV+jhawAeDPsdXtOgsL+FQZICJN3kPBUJCSaz/FL8nGTgCwuJ6KB/ma5Jnk8Xiw+AsGg5Ra/y72y6ByfNZI3fFZnj6TvD4v1Tl68gVjtBDn99V+gs8OxJVpccdg8nm9ZKZ6KRAI0Dn5y6l3797kzB5DH374IX0YvYGcDifpUhgxyKyYWWTFrBLKlCSDxVDSaEb+FzT0uOMAfT768ENaHJgBJUZQTcH1NLG/JGJUWR3AJ0JwxQVQzDBLsSBLqv2I0tLS6PzeG6l/v/70YdGptGzZMtrgGY1DHVomPsONT3jN+lSjskZk6W1QaSQq/6xHOms/fhqn2E2xYoEJpWFO/A0KhYI0sevX1Lt3L5Kyp9O8zz+n5bXnksoUZg4eay5Z4yewlFdWrEaW9ZVtB/vQZ8UktLIqW5XVTYmYi62kcUCgy7wessjyaDRkN21mniZfGrR8+J8F5NoTAxDXIQPtnBFdQ8FQiIYo71Gf3r3ptOFeKDhHPj4CIIpteFi2skaL/tAA2MR3yz7tB4PNYwBa3xyWciqyjRyqg/46ZQ117tyF3l+VT9u2baNNwZNE/+H2argNCcs0tJv4HhcKNtWQMS6tbf/YaiIGV0OWaJEEJcH8bNEOmzAbSjLVq3w/n2Zl9xaKNZPHOLMAvxUD0GFyNWU6hSgSiZASXQwQ/avu86lH9x5UkzODXnvtNdqkXo/zWuPPygprFScuxoVVD8tVv7WYcZrYPzGGnWV3q/32ywLcSgzAxHHQ1vUTe7GUoCy0zsfaiNlYMdywU8jJX3SkxZjLqEFZ8W9o+LDhdFqfpXjx8dB7PaDk3eTsjf1UEUvVsldjsqbEEhyqApAfx2LI8a3xPFbZ2X+9ca48jqo8Fmsv/W2ArV/k78C8O798AFVWVlKR/1z0o3IHV1Snx3g/CstWjFTezxsRvHX9A9fHas+G8WA6Rf/nLW5a84vEYm2ys/P/Jyob284CbPV7Xn7WAmxjwJq5trNYm/z8otyiPw2sfIxyOnWiM/oupr59+tCLS2fQjh076Fv5OA7w2Eu0Zu6/zdurb80reBE2o/sa6tmzJ+1xn0lz5symVfIlOL5Wb4yxySvMy8XUoygfiw4oydTUTuyFQ2K/jonLJo4rq19Z9lVErF7rfmG1jmxdV9JRJ2vrW/p3Sk1NpewOHkpLTSNZC1AoHKbKfdXo10uyb+S7WvcxYVcrtEhcxNZN7AX2d9sCx4YFbAXgsdFOdiltC9gWsC2QaAEbANp94mdsAScZeDPIAGDHjh3pkkl8wZZCu+Cqq5npUHZ8vqULbdmyBQ//ffv2pcm9d2Mhlhwvwv8sAPjJji60fMVyqla64f/ZrjrKysqiUwezz2xy1RaSx+uhqkg3WrJkKbmy0qhHjx7Uq+4FgLdKsyvNnzePFjrvwPE6hfHZkFUzAQBme2Qo/347egtcf9liasWKFbSgahrqUUt+AAzmack+2wKAKfEiLLwuHC8DePYPvwnl1pzdk7Gw2+gdg/MeKQB47ug91KVLPnWof4o0LU6l5nE09/O5VOy7CQD3xwaAcYOgujRjcbhgxxuSWljJAJongdh/qPEg9lb7HiwADAXqcP3OyjY697zzaLA8myorqyg9vppSU1Jo6ouTyJ/GITYWzsRjVFlA+UAAkAGc1pKHWOczTe4SjnNLjTjIAoAubRdA5D2TV+O6O+Nn0GeffUbboxOQfCMsYuYdqwAwRa8D2D//zFzKyMigIVUPAk58Fx0CkL876VbY5ucMABkAiroj6B8ZGndZzwwvomnTptEA138pHo/Ti4tHwbV2ndIT8/GRAoCY83UNcz7b/BpXHkcEAMyueYFmzZpF3Srewrjb7JxCCxYupHXRyQDAew3uCnowAJCPf2skJibb4GPraAWAj5wdIq/HQ/7iu/Ei5M01/0d7CvfQav+JPAaegGWNELB5/e6cGoHir3PNi7j/bdYmYj7fkXY9FLUB4QIsmTyEwZEGgIpqkq41znmX91xCQ4cOoV071tDevXupb7ccKPf9zmSqqamh25bxF4M2ANz/zmf/56dgARsA/hRa0a6DbQHbAj9HC9gA8OfY6nadhQUMK4adzBUenUvepSGDh9Dv+jyFhehm6USaO3cufeu/HwvVejMVC8SBNbNp6tSpdH6H+wEA1gTPA9hYnPEgd0VVuTROFdkBM0s/ptzcXLpuUi1A4gMrp0JhV19bCYD3zJS51KtXL6qt70efz51Lr/uv5VkQZSfKkSSUSUG1ucIs0+GAK2wK7aG8vDwKmAaVlpVRidQD13cLRZpLqDBMoQAMyzyGn6VoShJKC0csArAm1TNgY9DS32yiyqoq+nfRL2jTpk203nU+X88IpUlcnL8hy7HlgisUcCwZCfZP/L843iXWvQEhQGFZFdmWHOflCyv8eEuhmFJRAGXFn8c9BcVJWWQs7D7feSdcq2tkrgBUrQW1laVZfGfRmNjmEWu4kLiutfwOCiVYpohpFZSbxxAMazKUhj2MBYhptzvcDwu+SLCWZEUmVSRxYe3GtkiD4pKDZZV47EilQcnVfOHPACCyTguljSIUIxYQkXVRYBFDynByBWhqbAfOm1l2P1177bU0oOJD9J9x75+MfhamHHx3atzH3QJv9Q5eLq/GAQ1TtsHexP9vKRhV0Z4K8fYJS/x3p1BqZQjhUKmbxwJjSj0GNlSdf3bS9lKnTtlUUBZErMI6KQ/7Wa5xkryXX1gk14mqXCkbFq71HlFvxYgBvFvZdPO0jVCaFWaMplB1NflEuWVRLksJtX8MML5wkSRe4QDLAizLjQpAEQO0McYd379jeDMg+06Dw42o5Kd4XKM0vQDj+N3TvoULf4HjFHrllZdpXeYdvFq8dhjPbFNEDM24zO3l07g9gyr/bsWWVAXwV0TWa11kHbb6aVKc94eYkHhZClSX2F8T/ciqv1Nk9zYk0U6iZEExzlwGP591Xeu81ncr63FU4TVKjTcH3Lq4Xqa2E4AsWF9PiqJSmaMHVzRTJezWMcoVgb1T3FQfqKc1sRRAt7jLh0/ZkJolV7Ji6emifT0ixp4kkjNZWb9Zf2KbpWT0GbyeQStreYNgVSjZZJ5lmMU+ZVuWvou0uEaqmYQXIdY8Kov9nOFvqH///nTFwErMi7neAihAr3+vG5Rg5XJfnMer8wtZsVWTNH49CwQHHdzOXjGv62I+iMrcZd76bimZ48QBmKUoNIRi2603t78Vm9GQQgDRhhhPKols8iIbtzU+JHH/s5Rx1vyrC62iZXdVKOAs82kiu61a8jYA/ycT/oPPvyw7GyBsa9J5GKchNYL2dsW5fUPi/mUl33KGd2E+/98vFiGW3sLAybjfbsi8keKaRprO76MhhWfZJUtZzb+R3+BBXxsUtKKdaoR9k0X6+JDC7e0xhBJT51m6yWpXMV5iYr+oAMCNruj8+GwpjvoM0F6mPr37UN/jh9Djjz9OBZ6z4MrujhWjHzw+/iO4iG8K9KfXX3+dVuQ+yUMeeDrycot2rxXjXVTH/rAtcIxZwAaAx1iD2cW1LWBbwLaAsIANAO2u8DO2QCIAHBJdgAf8R6Z+imQcG/RR9NWiRfRJ/PdYEFZrfrhEDYt8DBBw97g5xLKwrgtfQF988QV97r0LLk8hhT8YOYgvgDpWfEp9+/SlcwdtA7BaqNwBxR5TNgSDIfp99yexsAxHhzQDgCHJARfglgCgYZjk1/iChAFApkCLsYQmWpxKFOaCLJMTsQwNcsNl0aC2AKAUqieH00nuyAaqqKyg1dcXHFUAMCdcCmXIFT3+TEOHDqSS4AkNAJCBoFqFu+z9UABQEy59Pc0FNG7cOHr98wq42FoAUNZ50CcGelh5figAKBEHk3ElAFCSaewCeM4svY+uvPI3NLjmkwYAmJ6RTmEzB/v/WADQIYCBBQCz44Xop/UiO2a90rkhOD7W4fJe9Nf2AEC2v6VMzAysoimTp9A7OyQAOF+Uk7BDAYDsOJ8AjRYoTgSA6fXr6IQTTqANwSjtLCggw5UO5Vq6wUHGfyZ/8bMHgAykZmoFlJmRST26d6fFixbRHi2XPD4fkVTDk3/EOEjO0DkI3OXJx/+tFx5HCgB2jO/EODr37Evhwh1O41y4HnAAACAASURBVMlJLACYLq9FrLvcva9TOByiay4cAgXbjR/0AAArV/phf5/OXXJ/CAAIRbgAgK4mAJBd74cAgIh5aKgcKIpnBQsAZkY+J4/XS++O/jd5PF66Z8VM2rNnD21LPh8AMCjAXWsAMNksoeqqanrvjLmIJbhUn35QANCnO2HnpgCQlbfWAoCaBRAPDwDMcxJVVlTQuJSPaOqUqVRQUkQL5s+nfRkXoBzuWBGFQiH6y8CXacCAAbRXGoXngpeqryKv10cxk7+AsQHgz/ih8ydVdRsA/qSa066MbQHbAj8jC9gA8GfU2HZVW7OAtdDvEatAjL+bR75IuTm5JFGAduwooHt23gqX2NKQAdCWpVfijf4bZ71IsXiMYuYw+nzefHrJ8xgHM8RiXxkN2XL71D1GkyZOpEotndatXUdrzImkqg7KNkJQnPyu099p6NChFAh1BtD6wHspX3gabq4IMblioVTl8dw8JleumCIWUprI5suUPgykVDm40sjKjiocqDhkYSBIKOL8GldEWIqe+rgKZVuusZN27tpJm39XSOXl5fRS8QzavHkzFain8/MKV9cqp1AsifJZ14uJrL0kcyWXUyj7DKHQkYWSzK/xckaFkjCu8P0NoXBz6Vw5UuHkC7huca6guyLzD3T88cdTcfh42GuRe5YASlYsK/5pmlxJaKA9TNKFckUXikQW1J9tLoNL2GpF0Hbd5IDNygYdlpgrtUn9pY0AthdmvU/Dhw+nX382BnEXg1IESs2IxAEkS5KCBaGI+WgpMGWJK3GqlXTErpJEO7B8l2xjsQa5ApB/t9wDDaGE04UyTRGKL69ZB9CYbPBkMTnlD9H5551PQ2PfYkF92lvjKCMjnYrUnqJcvCeocklDOdkfismzVsckHrcrguyVMnmEksmUhNJMtKuHuGLPitUYEWBUM9xQ0pHJ6ykTt7/H4ElInLqC+lUpQlkpV4k+GRCxvHj/TNJ5u1jJX+pEbDVVKOU6R2rx+9DQ72jGjNPpnsWnQolXZfKkG5bLZprG2zUm+pelxXMKpWZA5QqigMjebSmyZKEUdYqsnhnGLuzXL/wanX/B+fSfrwhKp+q0fgBGTj0KAPjsqW8BBBU4zqBXXn6ZtqZbCkCxUBLtHxDKUkvpx2KMMXvHhcIpyeDjwCHsGBeKpKDoXzHRH3wN40coGs0wYtS5dZ7EKC7mB7cgNw6hdHLJBTi/pcS07BMVyk7WXugnQqlIKq+/yAFEhsGVTLpQuGrE+rtMSbQd/W6g+QkNGjSYVEcWLV60mHb5xvEQB2pnHJducEWXk8UKlGXap2TyrK96EEpap+YSCkARA07YLSrAF7seri/6oy5VcwWraFeV+PwYE6DcQ8X4HhflVXVe/mqV9+vO2mZ8dqp4DYA3uet4evedd2hP5nT8P2xyxWqaVI8XEAOkb6m4qJiuu3o0bdy4kf674QSUW5OSUA+fWSJibvL5wIqdZ9nXehEjWwpN8RkX/Y4k/uJIEdHsVIM/qOmmn8cAVIRiVsxT7FdW/1pVxByUSzCeM6J8nJlC8amJ+htC+ebR03F/qRMvTlxiPuwQ4RLpMhePdWnN6wrx7LYMkLPzu6gE899bo28CALxv2blUWLib9iWfhnLWy3x8uUVM1jKVl8ea37rIu3F/mT2dJwNYRacJAHgtVwAaYr4SL1YModS3ymONUznO57eYUA6TyK6rKRwA1onxlqnxecmaj+uFAk83s/F/6+5hzdvWfBET97eubj7OJ6b+k/4/e28dH9W57f9/xjMzcRciSJDiEjRYcCsuVWq0PXWncqpIS+1QoEZbCqWKuxPc3ZMQYhD3ZFz2/F7780x6DpzSc+69vff762Hmn2GG2Xs/z3pkZ733Z63Vr18/VJtt2Lx5Mw5rpvPBmVz3WA4Rfkj3Cf9frShEVWUVntw1Fv5GI0q1QpnfkGPwH6ubeyeK781ngT+RBXwA8E80WL6m+izgs4DPAv9gAR8A9E0HnwXQAACb2MvgcrkxImA6Unv1hFplZ5L3Z05MY2haraRlaFu4s5yO0fudZiI2LgrV5pbIzs7GjAqR86shhFLpBVCt6uZh9OjROHShguDgsn4UfxfrscJkMmN64jyGFEmKFtiyZctNAWCJyt9bjbKGjr7SG2oc7HIQTNaZhINTbzDydwpJzh8owQkRUvevAKBDaaSDKztmspLj3BNX/ksAUOUNHbN7BKj8owFgI2spcxI+kzSbuZf+XQDoURggSW4CQOb58oaI/lcBYFPHKc6PdwdcgVuS8Oz+gZwPNrWTQNitDhH+nWQg2NBKAkT8FgCUv5fdU6VSAbckyOPNAKBHJXL3/SsAGF/5EcaNH48u7mO/AsDw8HACQAGk/3cBoNsLZm4EgAaPkwoinVdhV+pVwihVMriRnYh/DwCqnDrmGou31tAeT3QWIYh/OzWegKnELorT/G8BwFFxh9G2XVssP6RGaWkpyvyTuV78PA5UV9fg21Gr/1sAsKH4wB8BAOWQW53L/v8EAAYqrnCfaafYSpBWWQlcuHABWZruDJWtUHlBmksAXo1HEqG26kg4nQ7oFXIougwAvQ8wGnJq/sEAUOmK4PVrNWLdNQDAxqYVmDJ5CjLL9dyHi6Nv5/83AEC9vZzK7ZDilejcuQsG9A3AZ599hoLA5/k7B/y5z8gAkC/vg4zfA4AsHuSNaXfI64RVZP9vAKBBChMh+f9FAAiPk/dDjy2PCsC1fV6hXf5dAOjxPjCIdmZ5FYA7GCp+1DX4NwGgDHbl9f57AJDAWyNyMP5vAcAYRR0B4JDw+Rg0aBDq7C7O758KJ/F+LBdlkcdvnOUtDB82DBpFEUxmE/6ybRQBYInGmxPQm5rCBwDFcPlef1YL+ADgn3XkfO32WcBngVvdAj4AeKvPgFu6/w1VAOVQXPkP9yCnUBa10XyFXj17YoT2B4YCP7T7fjqwOZ4eBCsK1PP30/VPIKVrR+gc16BSq3DP/ikEFFfRkY5suEsoeQYF/425BT850J+5BGu1MTw+QFkAk9mM1xt9wZAhtzISu3btwh5rGh2eQPtFKgo0fsJRzVCPJUgxKRrzs9t1jg50y/pTVEBZICtQJFyJG86cW2qLAD6BrkK++9UfYfs97kKCq1CI3G8mvz50wPP8WvK6IapK5OXn4cqThSgtLcHP14YjIzMDxXY9cyCG6I/yfHZvrsHigCk8zuStduhNvfRrjkE5FFp++cNGOyZLe9gOu6WIjqPF3Vq0T3eUIC3QZoVWq0GhpxNDbE9qUqlUMbhrCXr+mvgq2ndoD0d9I6Snp+MIxrMKbgBOMJeUorqWoXl7MIq5merUiVToGXQq2tPfmklHPVF9lUUzAp2ltKNV4WFo92XtYCpbatVRDC2N1Lmo9Opn+hBDhgxB95DvUF0NPLlxLIxGA66oI9l/s6o9FZ2RKIJao0Gw7TgVolrFNbY7SCWqeBYEDaIDXaeKpZLGLQlg6vKIoi2/5kxUGtlOhSKAjnqofF61Gn7m0ww1a6Q+xRBUh8rE8WxiycTECWMRj/Ps/4Bv+kMGgGXqaIaSh7gq6ahqPbtYTTnIqzQLU6iZQ7FYdRvHJdvYlu3pqq5EvZzHrW4j54nFrz8C5JyHdZmwWqxI9suAg7kxY6kAytVNgsPhRLW/6E+o8wz729h1kuNa5enKKtk52uYMlTdK/uxPnK1czEPTBo5PhLKG60euHivbqdpvDNttcbvZz9alH6BP376YErGDxz2yeyDbnalqQTtD3ZLjGVGynu9OSz4Bg8NZA6PRCLvHj9WTT+nvEde9iQJQ5zFxvXbyfE1F8POdL/O4D7cFEARcMA5gOx2uKFRVVWPJqL2cD9X6fsz9VRLQi8crHMeFMsxp4D5xxXgfwWG1NyeYn8fN/sV4LvF3Vlchj4utz2S/KpV+7EeRdgjtYdIKBZwCws4Or3LPT6qGWqWG3llEQB1lP8Lz+TsreB6rrjnni8F9jbkjFVIZXG43/EMmcn6c1icL5apHrNfmqkJRJd11GFXV1VC7BbBzh4RwfVy09SXwrHTICkYFmtqXc99Z0Pc096ldRb1Z7Oi0TgblahS6m3Ndx9jPsF1xjnRWBb4Q8ibbU6OJEvuwHCqsUCDCeZHzRO84xHH12KqFIs3Qmev0rLIVFad6u4ntCjLtEf1127ivlKiieFx0VQ7bqw6wcz4e0Q8WD0Q88vWU6Fj9C+fhBxNzOa+PlbbAgQMHkBl0P9djuaEHj9NKVljMFjwwqjnHb/HOK9zPDEFx/P9EqZz7sKlyD+eB0lXJ8dapHNwH6vxTuU+VqvqwaIhGIZR28gMD+eVx1rMdKlUlz9/EsZfzQO8U1ebdge35vac2i3aJ1Tt5fWVYCu191tiF4xWksjNVRbxNKOvsFheio6PgMLu5n0lSAVRqNUpDH+Z6Qp24vr/iLO9fTtsJ7mP+3oIoysCmsNpsMBkGs8qtWWunXUM1Ttr5+x4z4Oenx6LzqXxwVOyWH7QooLGc8SqkRWh0rn4q26fwKtT9XKVsz7rROzhv9tsHCAAY8QQftFgkcB63cJ+lXXXaqwzBlhWqHA+NATabFZJW3JeL1c34Huc+y+sH20/A6XKi0r8H+6Wx5PM8/tIFzp8qxHNfN2l6sf0BzhMwm01ItB/lPKozJPL4Uv8HmNOvFEEcj5bunzBq5CjoNWqcO3cW24pSuI70jjqurwme1zFi5EjIyuXCwkJ8dHwCNFoNatQiFYPNq+CVc5r6Xj4L/Hkt4AOAf96x87XcZwGfBW5tC/gA4K09/rd47xsAYEMoUbBbALsW0qdo0bIlHknaRUdgTuG7OHP6NArUvYXj6AWAb4c/h64pXQGzrHxR4sFj99JBKNV2IwjR1xYTxDyesoHn+fzYUJ6/Wh3F90DVVQLAN+K/ZA5ApS4Oy5Ytw0HXELRt2xaD2nuVdCpQYbjkZByvb9c0owPnsJ+hQzUhwcH2evSR2LRpI/ajPfwDA2F0Kfn/keoqAoveLd3o2LEDYqIUdMSlymsoKS7BrnN+rPJbGZHyTwCwqLAQK0pvx7lz5+AMjEe3bt2QnJBLcFVUHYwdO7bjlLk/k5/XOkWOo5sBQI29lg5fz7CL7F/jhACG1H713WlWVx6QpqFDGaNSEMytOy6hqLgYFwIGMETUz1V9HQC018UxBPiQNBbt2rdH/86gw6msqUNBQQHmnmpEhV29JomOs+xwa9QaBFgz6Tj3bqpEp86d0C5WhLZlXSugsuunc2F05KSQZgRgQRC5ymb3PEsHvYnjK8jCte/L32dRkGxVBJWdGUWhBBEBliswGI0Y0l6FVq1aIiyojqDMWlbJ0OrvT/vx+lJQ8r8EgG6XC0pVIAFgoKuA7dDUnUC7tu0wpb+R/ZEBoJz78dyPs9ClSwqa+2Vznoz8acR1ADBWY0VJSTHaJBeha9cUtIwSjr+fxUGl5/KDVaiuqUZBcBfU19aitVMUl+neogxJSUk4lh2BPXv2oHWyP3r1SkWM8xgd8jJrGM6fP4d95b0I2orUAljrqg8gITEBfWMrOd7Hc8KZE6swQABGP6ee9pIBoDxPu3ezcR0kGB38XGIrxuXLl7H+WBhBU51dKF1f6HSBILGHZQkMBi3mlj1F8JupbonMjAxU1IQTkLTFcQLbxFgNQkNDUVNbiLy8fFjdWp5//gkB0m8GAPUKCwHJ5GZ7EB8fjxTTNzAYDNhW0ovHX/QfyKI7BVdB+/0w5gDXjyd2DD75ZB5qItK4XtokWwlO7eV2HDlyBMsy2ooiGUGNOE46SVYOKRFoPo6w0DD0GdCG66mNtgIWsxkZlfWcz6tOBtEOZp2RStgbAaCcGkBeJyqzCNntHFmMli1boENiMMHM4tUnuc7SUhoxpYHRr57t3rXfD9U1NbgYeJsYFy8ADKo4gaZNmmJsHwNCgoMRrDdyflyz21GQn4/v9hu5Xu3aIIKxQY1Ook/vPkirepPgOkdzN3Jzc3EhYDj//8AVNfehln556NC+A7pHX4a/0R8vrE0gACp0iPP5OUo5fsGWM+iS0gV92rmYW1Hlruf+cfICcPz4MWQZO3G966x13Hd7JFSgRcsWuC02ggq+0+VAZFQkJrdthJCQUAJAeZ2+vdfDdaeQojiOE8NPom/fvujknM32XXH15HXO6qbQTt/uqhL28oaSJweX0p6WsM483gl/7sdJngpUVFTg9iFxaNy4CeKjdQRORQWX+L0q4XbMX7AAyrjJtLPK4yTIUnkVsW57La9TV5dNO3TxP8/iUK3jA2jvn7dmoW27dujdIYbjoTEVo6amGluPVqCqugqXgnqwKJGnvoRgtU9MNrp16wq1Qsf7SnRYHPr27YPAwDrOuxmrFATuemc491W9dBK9e/dGy2Qni1ZZS4ppj0tXrQzlLvb04gOVWqVQcBolE9v5Q89ZHIcFRzoiNy8PoS07ILVXL4Rr8zguV6ujCVRPWEbywYjDG9L8rwCg1SMX51GgmeM0+zcwLYmpMsL8NOx3RUUNiouKsXlPHedRheE2kZPTfBRNmjRB18Q6JCUmYcUJO7IyM9E43MP12Dyqmu3ILNMhPX0nim3tOX7RmgymdkiNLGK7ixGBo0ePYGNGW+i0OpgCYvmgJNnxPYwGI4L9DSgrK8NF5ViCxxCVUILf7/8+evTogVqVHSdOnMCKyue5LqtUItTYBwBpBt/rT28BHwD80w+hrwM+C/gscItawAcAb9GB93VbOGDCDg0hwHqP7BgpEWM5S4XAorRf6Ajs0I7H6jWrcU77On/v782NtrDTTCb3DjBchvzVN2VP4eTJE7gU8jCVAxrzFSpypo/MxOHDh3Gw/jEeb1YIR8Co9NAxfjNpFm5rdRusChPWrD2MyNRJaNGiBaLraoQiTnGIjuHnZ25j8YEszSQCpAmdjYiJicUQ5zzmLrSFdcDGDRvws3oOHbIwWxYdqAjLBnTs2BFt2jRl0vID2bFUVjza7AC6d++OWo8ZGZmZWJUtHFOLwUnHPe8vp+m4/pQTi5LSEoyZdI8AYu58/s4jZRNU3PF9cyr1ytzd+b3bm6OuofpoQ1GOGOVlpKWlYaJuMawWC2Kkk8jPz8f2azHo378/5BBS2SFuCqEQtEnxOHXqFBZeu5fApM4VS0f1taQX0KF9e9RZXFi1+ixiRt2JmOgYxDrrqbQxODbQXgsudkZOTi5y1A+yXfr6QjqsvTTz6fBLxkG0x56LGo7T/f3saNG8OeI0ZxnaNT+jLx1qiyoBCQmJ6FT+KUHQgIgfCRAeOTWLSp5SQyzBobayiOM+IGQNevXqhTJ0x44dO7C7XMuiCA+2MSO5WTOEWjfx/B9Uv8R2yTnVZHDUoABsqJ6sVOohA0CjUkeFVLJjC0Pmpg1wEcwtOmogGJY8BjRLboZZAw8y51QTqZjj3/aHqYiIiIAKLiogjSXzMXbcOCREdMPKVatwvspIkPZstyNITEyEWqHEoUOH8HPu7YiKjsJ9fRvxPE3tL1EJteVkAhUzHXoNYrsjFJcJCBopBbCYe6oDAWeBYigBw+RhAVxHaXXv8PP3pRNxYP8BXAiaQJCXoLByvG5TfsaQuSMlfbhOcqqUBF3f9k3n9UuCmmDVqlU4rnwLsTGxaOHYwHn3SLMlVAq9fv4lAo98TXNUVVVC5czicbNG62ifRemhBFdJSeFo2rQpesZtRm5uHr4oFuvZpGqohiz2A7W33IFW7WE7Rvjv4nq7J3klgetP+aNgMplwxdAXNTU1qDcBVVVV+K7fOhj9jbDr47Bo0RoMmDIJIaEhCPLm2oxQnyS4e2N7FwKM/Mg7OF/CLcc4zj3DT+H222/Hj7uA06fPwKW0oF27tpjWbhfXQ8a1ZALYQ4Ev0p4ujQDukjcXXIBUwc/hfpVI698fYwI+4PgEIA/5BQU4WNmBuTPDlUFcRx2126lIM+kjCdQWlov9qSEn5VttFyMhIQHfXx1EcFlUqidYeWNIOnOeHSgdgQP79yNHMYkA5bbYMu5XL7aYQ+B5qO4OPjjI9u9D5WJpiQOpqb3Q3SgerDR1L+b1pm59geOV6whjLr0WSmHv58c347725SYl96GO0VUEuj1Vc6kofGKTAHitw1qgVatW6JuwEdXV1Yj2hGLV6t2QmvVEr9RecNus7G9L52oC58OOQVixYgX2RMymXSc0zeO++vqISxyPjJpeOH/uPApUU9iurcVBnN8eh5tKMn+PnfOt1iCqQAdLTv5OrsItj1+QNgSr16zBqeJGnD9pzQrRpXMXSLoQLFmyBGXhU7kuiuSHDJIEjSRCkt3OIgKsmGgXQdxU7ULU1tRC776E/Pw8XHJ2QNeuXeHnkFM7eNDYuZz9qjFE4+DB81ic/zgMej36dzEiMjISQ1wzaKdSUxjnU8fBz3GemZVC2fr+xe6cF+2qt3Bcx/dpj6KiIny51wj5wU9ikhu9+/RBHz9RVXzdfgOKiotwIGwalbDRliu0y9JeMwjIFh71Q2JSEvxjutOuCQFlMNWbEOo8y89fnupKcHpRO4l2VDor2b/1o3eI+WQbgG3b5SrAIgdgoCRyKbbwrMf4ceOx55ITBw8egLXOn4ByzrAcAvK6gFisXLESZ7WTqdS9vUUp78ut8S0fSMzdEQA/vR8GpU3gA7cQTQ4VjsmuCzAa/TH9ew2ioqLRa3R/zqdE50Xe52IVpzmv39kzgkD4VORA2q2xR/I+wInj7xwqPe8HzcyZvH+9kTIPsbExWGG6Hdu2bUe2/5Mcb6dVKGuVkqhWbfPmNBS7ju/ls8CfzQI+APhnGzFfe30W8FnAZwFhAR8A9M2EW9gCNwOAsdZzdFi/7PMDFT9bVKOpgNhV/xc6Mg0AcPmAz5CXl4smSXKoIrBB9S4VaWcMU6nYMjqv0hG7P2U/Nm/ehAvKV2jtmwHAGkclq+8WGnvj9OnT0ORcIegZ2U9DALZfmoxNGzci13AXHZiQ2sNU0H2clkmlly20PUMP1wbMY7uDzBcZ0ja5p4Xgalf6JphNJlSo+9MRblEwE/dOvRdV7no6qq8vb8H2NQDAkmczkJ+Xj+VXE9CufTtsTT9IB9DfUY2UlGbo2CGQDuVHWXfTga5W9RGO7E0AYBSyUFlZgeGuzzBhwngCQFN9Pepix2Df/n24mHmN7Rp1WzWSk5Pg9IY6v3agjwg1dcddBwCtTgXByzm/7gQUivwcxMZGYlQfuRiCEieDn8KG9euRpbiPDmugrYwg650RWQS9i5ZfowNbpepEsBNet5xKwq6JFXToPzzTg0ntTcoEKib7WJYQpA6NW0EHfMymJxg6luMJosJQTjIvn+fN2yvoeH65uoj9ydY14feJxWsIJLrGZtKxvWvXENrr3wWAjWpWI7V3KlJCj+PMmbPYVNCYyigZAMoO6v1J3zH5fFh1Bq8rA0AZ5Mm5/2QAOKFTNlq3boMv565DcEgIKnRNqWhpVj4DEyaMgpzDUXZ4p6+Kp2ObJGWxfR8+lAeb1YazJV2RlNQYP6/bSUe+SbAZ3brehh5JDlRVVuJ8+AtI35mObPcAzgulaYtQBg04D71Bj1X191ExmhkqQsbDLOVU4jw1KJOO+Reb/KnUq1NFEZQ9pn8P3bp3R44mmrk4Pz02jO1Nql/BdjzdZhnH+eGdUxmqn43GdOCNygLm6hsTcwYbNm5EgXISgaPdUcn58/TYSpSWlOL9zKfZv5sBQLnYjRza3Nn0E3/3WtoxKj5npbcmmMrSCcUjFAGch0v7r+d4VEpBVAblmlQEvZp6M0JCgvDo5CQqJtOdL2D9+vW4oB/J0MJE5SW2/5VxAVixcgUy67qwSJDVLUJhZQAog0uLcgAB4E/Vk6CRFcAqoVy9EQD6OUVV4rGBczFy5FBo7Jmor6uDPelB7k+V2aUElVPaFBDYVCgCGIL81K7e3j8LRA6+hYO3MuTz03NduS+5PIkMdZzSeCGaN2+GAu2jBOiXPRMIxIJwiu2dN/BHjsu2ayOogLqoFQ8GbBY/tqst1mPEiBHoaFjJefDUkVlQqZQo1cTzPEmuLZzHoXX72N8K/UTOI23FXgL56X1FaP1Ov0eZAiDApKddBycfQI8eHRAlhSAnJwfu5BFUnBblCyXaX8eoqBS7GnEfAeBKxXOcf20dW7iPf/UXM+dPnjcUtUB5BwHaJW1brl84pV8BoDy/y1Rajr8MAOX1PzB2M5VfOzbs4vjbggexf6Gmjdx/ew8cg4VfLURp+FTaqUatvg4AKiFC4V32HFhtVtyv+xrDhg+D2nqGOSatcaOxd+9elGcXICw8DHd3LUJ0dDQKPQGcRy9sFDkL3dUH2Y+PBxwh4HJqmzEk+bNlGbSjMdrA/eHLoqG0+2DdGQwcOAD2axeZgqIi/B6CLKcrk0DyjeEmPiCpUQ3F2rVrsVV3B8c33llwHQA84ujOENr0o+VUljYOqUPnzu3QJd7Mff6s39PYvn07zqrGUyGqclVfBwD3W9MYAnw+4gk+aAhwF3O9vjHJQKX61+su8D6ndEfCYrFiuH4x0tL6ocYYjZrqGszZGchQ9gTrdkRFReGdyRbui2uutEOzZs2weeMhlJWVItq/Fm3aNMaY5gruM6uye1PJv3z3OhQXFSGsJhMxsUbcNziK9/Fd0nvYvGUz9um788FSjNXCdrkCYjivzG5RbEQGgMyF2Hshlf/Td8cyB2CG7i/8/1//3vABwFv4r87/pK77AOB/0mj6+uKzgM8Ct5IFfADwVhptX19vsIDSW3VT4U0271GaCIbckp1P9GdFf8LQRZd0kaFjM48+Qccp2H4YcY0aYXhKM/zy8y94YVSdUIgojNi//zg+s7/JKyXadmDw4EGotCZQWXVF25nfN1zXTyNySr2Z+AFDH52qJJw8eRIf5E2mksPjLXf4ZPhsKneUijCsXrUKa40fi9xYkoWO8LONvhAhxMZErFy5EisCZ9NhTShcQcfzub5X6MBPPzyBgKfCpA0bHwAAIABJREFUE8z+GaoOUeHRMaIU0dExeOXHYrbPoPZQyXX2+WMEPZnBf8Uvv/yCLCo3lDAij4qc7Y9koLa2Btuc97EaYkHIE8IB9Va1bKg62RBiHeiuocOVWjsTU6ZMQRP1KgHCNoxnKJrL2I6KpEjtdobQzWyzhI7jVsuzVNLlB9xLx2tm/Cvo0L4drtkikZ9fgNlnx4rk/AYDHdCHI79gCFqeFIaNGzdiM56mwqRnzedo07YtBncoYL9eO/gaHeJKlZqOfRzyCSh+HLiD9i0NaIdNGzdhu+ZZgqdGdbsZ+np/6McEIUO2vQQ/vR52q5HAKxlfEAAMi8tiSPVrmdM5X+QQUxk0RNjz6ZAuG7OHoKNI3RmrV63GzuAZBAg2VZwo1uEteqB2ynke3Qhy1RE0PBP3JkMiz7jb4aeff0JWxJO0t0ISCrb4vLfw2GOPoY3lJ1437dvBHP8wTS6qq6rw8d1aVnP+/FgkgoOC4KrT8neB1nUE1fd1d9Cxn581FOfPn4fHL4mO+pqJGwgUlplexM6dO5AVMIwKG5epgvb6vNdmXkdhvsZ18sj5l6l4gRvMGbmix6sEL2vNTxEAFASPYXvbWZYT9DQKdjHU7vv6cWKFekR/Wtu3YtCggTCgmkBg3i4jQVVE3VE0btwY77X+kL8bfuAVAt5aZwiVpb3VGzj+7TRrcWD/RayzPUagX+AnqgR31udyvSw9KcrjqlwiN5dd1VD9VlTldXmrzkbYjxGof9v7K47jy+mDmUPxtGYAxyUMdQSUXw9cSZBeFNQH69dvwE7znQwFVzpttNO8bkuR1LgxagP74MMPP0BOky85n5tfnY6HH3kEoZIeCxcuRH7UVNrX6Snj+u6OrzBs2GCoXaIIxf0revGBQIUuWbTbW91V6VUuyvuC/OpZ/gzuuPNOJEnHeP1Hto9g+ypUkQQ/0VWHOV+fjH6X47vE/BABUK2hJ8HSnG77+IBhxtmhVIbp/RN5nnuj3kHPnl3hViVh//79+KZmJgFrIKpgMtVj//CPmIPu87q/4PjxE7ikHsfPCoWo7tvC+T06d+mMe4M/o+JuxJ7XWSTBptIzFHlR80+QmJiEj48ncT3XaMS+6ee6RjA9q995zltLZFusXr0au+yPcL51V8zGoMGDEVt/CeUV5Xjx9NOcz0q1ltftZZqNMWPGINCTh7Nnz+LVEhG6GuAuRF5uLvZOO8x5ttU5BRs2bMSV4Gki96QnnOtf6RGpAHSSqBdrV8n3CwWMLlFl/KmkJxnyfyJbi7NnzuKo34u//l6229MPj8b8+fPgShTgHx5R3ELtXb8ab+i10lvFdrjrZQwdNhRNlFepNH10V1+2t0wXSUVwYs0WKqr/EvAh983ldbOZczEreBBTAsxNehrJyc2QrRqI5cuXY1+Qt0iVQijQgiVRTXhl2iL244WLozmPq/wmELCprSLn4oiwtVSK93atJTi/98jTkOTxDBQ5ANd0e5vtei/jLlZFPmW8HcEhwTDZ6gkyP2u/iUAuwXUW2dk5ePTq27ye3mXnftigALwOALrcSK7+jtcd3bYY3y1dgTO6x9lepbdeb2z+J5h67xRE2/fw/jXx68ac3za1ivvBL0O2EsDNyH6A7boaLHLrhquyOY/Sx4rckvu19/O+eT5wGkG82m3iepjXbiH3tYuKtgSf2wOFYtjurT7tUetFLkZvVfLGnu95f4iODOV9fG3RKAJEtpnFjq5/ub1/fzco5f/pB74vfBb4/7UF/v8JABuqhFPLrtbi1dfu5gPQ++6/H42aNAPcsfKChMIj7wa+l88CPgv4LHArWsAHAG/FUff12WuBmwFAj0eAgGfVr9PBMltP0QF8ZNUY6PV+iMQpDEhLg7o6hw7zwPgL6N2nNSxWJR21J89MFQoJ81aMGzcOJy9JuJRxCdcCegpnwAsebwSANkU8tmzeghWKlwnoJIVER+lGALjOfy5Bkc5l+hUAykVEFIaE6wBgXP4vDJkbGrWeudQ+yH6UoKtGKaqlxrgv8jxtggsJBvdUtef3DQDwzHNHqeT4LnMwFTWXdRPpEBsVAgCum3qKAHOr815s2LAB10Kf4vH/LgBMUi7neZ48+DCLM9SiGfuts62iomXJ0HSG2O3Dq1QuXVJNuA4AlnviBeBTzaBDGuSn+ycAKB+31vkYHdTU+oUYM3o0YjWbCbjmXp7L76s0WipHYqQ8hky/FP4hQwoLtC1w/Nhx/FR7D4FLTNXO3wWAnQN/xIABaeio2kfg+0n1R9cBwGDTZVitNizoKarXVuh7UMG00iOqiJo8UdcBQD8vaDBYq9jvlVO2w+2WsLEglEVZDiru4HE3A4D9Fw2iUk5rPY3GTZrgjuan2a4t5V2p8PFzBYviBbp9VNZM7W7nPFhlfoD2dqnjCQDXTtrEZPsfXZrCeUwAqNdD6RAAZIrrVaSl9YXeXcHPA9dNZC67fwSAcs6sdRahAGoAgD2wCUOHDoXGcY3fb9ZOEyvTCwDbOLYxh2NssIeg4LR72D8BQPl6w/a/TIe/zhVKwNzFsQyDBw9GC2kZ2zPzyCg69LnqCCqZ4moPIio6GkfNAqD9UQDwm0GrCO5y/bri559/wYXA50VOSqeN62ROh6+oRKoP7of335+DrITP2L6e1vcxceJEmPLLGTJ41m8Mj3MrKmGxWtDN8zMmTRoErVTJkO5x37Sh0vCqJKrqygBQBpYyAJTXcwMAHGB+lcArzn4I1dVVeHrf+OsAYJLlNJVK83qvoH1WKQVor9H3YLs+6HGA3z+3twev55JCqKB6KP49pPXvA5Mz+g8DgDJgrXEquP6/bbmAyue/bgsgqCl2teL+G6AsY+jl26mnCazLjU2oMPy5QBSJGRQ0j/tdgjUbO9Mv4mvr6/+nAPDx+L8wF6vL0AU7tm/Hhrr7aDdnnY2K7fgIN+1X6NeB+4ICut8FgCM9r2LkiJEIM53n/jsj687rAGBT804kxMfj3dbLuC+sd36MPXv24rRW3Gc+jHsKt93WHBelPgSAh8Je4/dOLwD0d+QjLCwMS3ss4AOMx48PJuAtUogq9Qa3AJ4p7q+YS3CwejvvH3cdeJz7mEMncgA2AMA5mXcz5P6EfgTbaXFZCL6meWYxpDlJOs/7yX1Zr8HusMPgdvwuAAzL+QSPP/44WqjTsWjRehxRTPHePwWAbWv6HuPGjkDHsMu041uHRlJRaFEq+EBl9ah0AuzXL93NHIBF4YOvA4Cbh+/m/N6jmopVq1YiJ/rp6wDg3DafE9jLAHDdunXYahT2cyiC+N7wgCvOXsfzttavppKyorQI+/bvx3n9MyxeJb98AFBs7b7Xf5IFfADwP2k0fX3xWcBngVvJAj4AeCuNtq+vN1igAcQBLvE/CqGcgUJ87lrzMdLS+mOI3/cEQC8dvJ2Ar3vINYZyLjjcmKFendTrRXVYyxdUokxaP4Yhjd0T96F3aire2JQkcjXpBWBzeZPJhyjNrOb6dsIcKpKqHdHYtGkTdofMYW4zp+T4fQDoBM/7bPw8VhGGIQSrVq/COv+3qFRqXfge7r77biR59uDUqdP4sORvBDx1bg8VUXqlmgochVeCICtwZEc6XJVLh/P8SzlU/vyYNxKXsy4jSzeByiF/T4EAgHdtp8Jrq2MqVq1cieLIZ9m/XwEgRJEJKETuoyBXFR3hBgXgbTjBKsOPHJ7IUMsyjSjKEKTKIjBZ2GcRQoJDcFE7hCGTZ90Psr8vJb5LBWBxXRJ2pu/EFrWci9EAuJwMBZwWtgC9UlNR7XYwBHCt7RWRky5sNrqkpCDGVY5Lly7h9XyRK7FCLdoZ6RbJ3x9Sv0GQF+DIYPsePjIdISHBUJt3I7VXKh4OlsfHhaHbZkPvp4fTDipyHm4xG106d4ZBsmH7tm1YaJtPR79WqWPoqL85h+P6fOxcFmORHFdZ3OG9yzOY86pKL5RoDUoupUKEFre2HOf8WzjmO/7/aydH0v5ZbuHo/x0AvkMFYGvzj7xu6o+9CIySzKswevRo9HbvEMUyGr/IeSypQ6gUteIKQ/1QWMyqqheQhjVr1kCvU/HJ+drJAgB+WfCwUPio+vD8ISqRCyvN/ClzOLZTLWU7x+6XcwZ64JKCflUA/iMALAoSCsBpIbOYKzHbHEnwvc/wMr83e3PyGd1i3jjlytsyEHfJ60GJ+NqDdMzn3PYhge3Y3W/QcS/zJHJ+hLm3o02bNngzYT6PV2ujCHyXnA9mCGmW5kE6/ld1Yr4pvQoslVd56ef243XsSuHgRNoPeRWAn3sVgMOvUwCGeBWAP4xYQyCSZ+iNJYsX43LkHHF9p42K0emN3mOIuSUsDbNmzUZh49lU1D4TO4tgMCBahMpeUglAq5QC2e8QqYw5B+th57p9frWZikqnQ4QA271VgBvcMb1k4vf9nLNZrTTKdpDg5YVDd4oqxdoE/n+Eo4ZA58vOsxASGopjqhQqeXerX6B9ouuyqHAMN4jzJYcUcJ+6I/gYamprkRfaCwcPHMDCqnc47n9XAH5AhesX9U/8vgIwZAHX24jd79K+Jlct7be8l7BbdcxMvpeqBeisVig5ryKdV5nKoNgRzgcb6Zc8BH23a7/kvhyjq8bePXvxuXUWv5f7IIPkPvUzCURDPNkMoZ9VJJRr/44CUJ4Paoj7Q4MCsEotQJTeI74f5nwPI0aMRGvLdwTSZ8viCSgv24YTvF5yi2q4V3RN+C6H3DcoAOVxbqiWroa3erxlFnMKRlkzWJX9nYx7WE22TCP2iVBJFAVal/oF1+MB9TisWb0GezCZoaqfNJ+JJo2b4IK7N3NoHggRKSgaAGBz+3Iqy1+NXchUEaP2vsD9/6ImWc5LgBCXk/O9TenPLJ5xX/RsnnfaibupoLbqG3sB4HvQ6dR498LDyMnNwUn9OBEaT/ClQIvSt3HHHXci1f4RFXMTd09nkSw5b8Y/KgD3Wfr/PQTY5caQujkE48EuuWq9GhnRQmHeYG+brYYKvxClE0aDAR9sq2VuzQBHFufvmnHnOU/evvwgU1RcMaTS3lHKPILl9cNFKoe9ivsZEn4l6hnuIxqXjcd/2PIDrssMdXsqwTfoRM7WBgWgFiL0N8ZVyfXav/luPjiat0KejwpUqEVRHWEHnwLwV2P4/vEfYgEfAPwPGUhfN3wW8FnglrOADwDeckPu6/DfLfB7AFB2+Po7v2Cy8Wkt9hKQzL/6OEHC7S0drGL52hoR0tbM/AMGDByI2/1X0aF44ezTyM/Lw6guGXT85uxpQ/BSrhEOwc0AoMkTz+qVK6WXEBQUDLNNON43VQD+CwDYvfZT5pBqoT2CAweO4tPa+WyvVSmcM7UkOyoqeFwSHRi7Ss/cY2HKHALAcy9coYMmA8Cz584iUzP+NwHgTukB/PzTzyiNFkq2fxcANnceRmVVJR7YNxYBAf4o0wjHOFCZScf99cQZaNQoBlnGkcwFdrjujusAYImpMfbt24d10ht0TD1OB4HUPwLA/fv3Ya3tVSoxJoe+S/AW56migu6vubLjej0AlO0ztu55DByQihjtVV7vnt1Pihxk1j2/CQDdTqE4eTFlAUJDw5AYamQI4SLXZ78CQJVahSBbARVadypeRs9ePRFkqGdI3asnRVGHUk2kcBYhKz+VUCoCqchJwUWCvFm9PuLvXj0xkiHdORA5224GANNW9OdxQdcW4cEHH0SbimVITz+FHys7EJy5lcFiMfgV8byRDhcd9Dz/29lfhVyl9B8A4Gd5D7IatqwAlMGAzl7PdvapnUeFUN+IjdASAL4oALY78HcB4GNRH7AoSqW2xT8BQHkd+Ut2Ns+hUDA0U60UCrFGtQcZAvxuqw/+CQDK6zRM2sH2z+v4I6t1Wp1GVk09qeyD8+fOYe2VXuzvHw0Avx7wM0JDQ5Cv743FixcjO/p9hr6qnXaGAj4T+TaBiy1iEGbMmIHipnMIGt5u8xmLBuSU6LFylRzq3onAWKcKo7LV314oxilAQ2B7NmAC269UBNP+NoicfTcCwFTLOwReMY4jQgG4dyIBYK0ukb8Pd9RyPn7Q/GWGaJ4P6MuiHhvsj3HeJ9hyqZhMilIwVDtafQHyeupYshv9+jXDRX2nPxQAWqR6AvUVqXOYe/CNn0I5j4pVcQSfJq3opwwAWUXZT+wX1uDu3HeHKRYwBDjQdZXKxM/MM/9PAWCvylfRvkMH3JV8lvYrVXThvnSgoAtzul6SWvHzRSmW81blHTE5BPi3AOAYzMWAgQMIAItLivHamUn/BABlhe6S295lrs+D6gnYuGkjjmjvJXCe22wGEpMSkenpx6IkNwLAVq5VLIY0xfoKjP4GDNn+NNfNRU1zgj1dTRXf21euYA7KZ1p+Rju/Xfoyc1vWquKuA4Czzk9jztST+vHe+angA6aWpTMwcuRIjNR/Ix7E7HuV+2JNXd3vAsDJyi+RljYAIe5rWDB/Dc6GDed4NwBApcrB+3KwwsH9KD94MJXJRtslrrtVY84S9L1wYiL30YsqUeW+AQBuH7eByscNpgl88HY54qnrAOAHLd4nAMzSdmIO33XqF3j9GwFgrLuKRbWemVjF0P88xyg+iKrxa/ub4E8sZsAXAtxgCd/7n9MCPgD45xw3X6t9FvBZwGcBHwD0zYFb2AIN1X9/NYFChOvAm0sryiVyJP08+HMqWipVPfHLL6uROmoMHZd3j/SlIxPpymWo1/yuHxOoHTD1xpEjR9Fj8GhkZGTi69y76bA61KLaY51GKJtiUX+dAvCPBoB9HXOpzOqs3YSLF8swI+8VhkhWqUXoo0sRxvbL1S0ZcqgUSejDpRzmsDs+PYdFO37KHYmMS5eQqZVDgP+eA3DTlHQCnl14iMVHymNEzqt/FwAmuU6zeMQD+8cTAJaoRXXkQI9JFOtIfJbKxlOePlQmnZPuZsjzS4mz0KFDGxSY47G/AQAa9Kz2KYcMPxAyjwpA2TmUi4vIAFA+39S4v7G6cqKqFufOncdrVwUALNGEiuu6aghCx5pewvARw5HoPkxHcvL2R6hQvBEADtr6LkOXPTYBzt7qPpehtNF6BXbt2o0PzF8yN1q1Sk9FkNFRzpDaO9RvcFwC3VlUZskAUHZgixShwnH2zj8PgtnutubtrMb6TgeRs/CN4xOYa++CdjTbfTMAOGDZQObGCsj6Bk8/8wySqpcRYM+vvpfXqUMzvterheLVqFTSYTbJ4ZYBAQiryBQ5AL0KwAYAeDlgGEGUyiEAYMfqlSyOMrLZctrhgSNPsDqnRxFFACDnAPwtBeCMhDkEedWeUIYcb9PMY3uKNAFsj0khlJkGRRHf9ZIIiY807WZo80ct5hOk3L57JpV0JqkxwYvSL4+/868/iA4dOmB80iWCtmbSLo6jSRGNzVtOYSnmMvS7XinAq9ur/A10gf2yqLzA6d9UAC4eshwB/gG/KgCzYv4mlHxOO+34TOQMAkBrxCDMnDED9tbvIS8/H4uHbuSDgnxleyz6dhGuNpvN9to1IlTfT9KzPwZlPgFGmSaU81Lj1PD/b6YATLW85QWAJ5gD8um993hDgIWiLtBdwva93+plxMbGIkvZDzu278BplQgt72F/D4MHD4AtYAyVbHvOh/D642K/Ru8+vWFXGnH4yBF8Uf6mUNJ5Kr05AP9NBWDwQq8CcBarUdsVVQSfK1Pf4zj+7fBEVr3O8utH8FurEaBMT4WmAhplLdtZq1DyPBPV7zMEU6/Iwr79h/BN3QcEhzqVUJCm1YuQ6EgpiwrAt4o++m8qAHlZuJUiVYTCG+YZainiuI1slIF27dqjpftb+PsboVKauE9uONcBmZmZ2B/wF/anSityUt4MAA60vEQFYLQtl4q7Ny/c5wWAYvyMKOK8+k4GgFFROIZxorhMyKMMff2wxUwvABSK3gOhIgegw5vDroNjCR9c3Wl/jfYZtUeErMsAUP6ssEkCAJanEwA+1+ZtAsynLz1ABbVcXESEAAsF4D8DQA3HpVGZXIxmBMYFLmZO00mbp7F4kt1l/l0AeLf9EwwcNAiJRheWfPcd1oW8w+uVOYM4D3UaibkKA42hvI5HD9o/3pHJXKDr79zH/eyl43cIAKjsLUKAlUX8fueE7/ngZkP9JAK+y2EvQX5Qo3E5eJ5Pmr/xuwAwSGEg6EvyO0MFa9vWTak4L9UMFvu4N4eomC3//PIBwJtZxvf9n8MCPgD45xgnXyt9FvBZwGeBGy3gA4C+OXELW+BfAcBoOSTU5cT89m8z51Stri/27N2Dpp170yFeVSM7Mn4IsWYRfHw36BsCtQvq23H8xAkkd0zF6tWrcNg4hyDI7BGKq/8rAJhSPRtjx41FG88qJtd/eI9QeJRIiWyn1RXIdindssLKBX2gje/BjssMmTrxSu51ADBDPZ4hgw1FQLbcuZv2+d8CgG/FP42WLVvirLI/duzcgdOOO34XADqtFjqYNwOAE0NmoUvnLmikqEL25Ww8d/mt3wWASdJR1FRXY9qRF/k7P/v+6xSADQBQYXdTAfJap/eRkJiAALcFR48ew6yaBb8CQFaPdlZcBwCDpMvMmfVe9gyGZpeoBPCB5GYImeQJpKKxq7SfOdHebv8qHcuPsx9CxqUMZBrHCwDxaxGQ60OA+/+chrDwcERd/QmPP/4EGtcu5+8nrk2i0sqsFlWfGwCgQQECVLNKzXkdXZvzuwBQ7TRT2ZZSvw5dU1KQFrOESst79j3C87o94b+rAHw14i2GzNUqw3H48GEsM73D44q1gXwnAJQkBPlV0NH2p1OtuikArLY34jp0KbPY/gjXaVitFvTQ7CTAuL1VGUN3q13hBE5TdzxEheMfCQBlkJfrl8oQ4Izoj9kPGQDK6+rZqJnXAcDqJm8SyL/V6jM0TkpCfUQa5n4yF1lxotiACUEcb51bFEXxQy5BhyNcgE5YRLntPwoAZqvSmMvzon4q5/vswWcJTFbv1yE/Px+16v6i+nX0l0hN7Q2TpP1DAaANlXzAsCL1Pc67pdl/4YOIS+reAlRrvSBU0rMdSo9cpEKCRaujQnSc4l0WjfFDJvbtP4xF9f+3ADDGLdqfVLOC4zIi6QjatWsJeKoZ8mqPeZHFJNY6JlFJXel94PF7AFAO3ZcBoJwq4EYAaPBcox0aAOBZ3R2835zQP0Bl25zkd34XAKbgJ/Tq2RMPqWezveMPv8r5eEkr9oUbAeDzbUWo9+Pn7iW4tquuDwFuAIAn/MbRDoCa7UiomIdRo0ZhqPpT5nKcvOVhaDVaOD223wWA9zjmU3kaqarH8ePH8an5YeaGrZLCBFiHUHwHGkII7CQvAGziyeF1V07Y+b8KAA0u8YCgsf4MIwXgsSIzIwPFqoGcrw2pRLgH+EKAxb3N9/oPsoAPAP4HDaavKz4L+CxwS1nABwBvqeH2dfZ6C/wTALzBQKEeJx2JOwM+QJ/efZCM1TCbzViNl7F5yxbkBz1EBVGgw8SQtdmtZ1GxprOfI2D7ovgVgo0i7QgqUWq9uc2sInUQIlEnQt0SRQ7AeqkRlVDrJLmKqj/qnVY6eE+EzSI4UCnDWQW4oQiIXi4C4nDg6fgveN2GIiAbjbPpqIUVz8XkyZMxQv0GlCoFntwxhb/P9xtJ0KPVOOg4J9ozqaTya9cJly5lIMQpMZfTkVdrUFlRgR9zR7L4Q4Z6LAGgv5TL0N0td24jANytmIbvv/8e1VFCAdiQO83lzU0ma07k199zAM5mFeBw5Sae59FdchVPf4Ig+RXqruD7e8mvswrjdtsTLLaSqRvsLQLyIjp0aIkMa1uGAK/3vEngI8kA0C3hvuCPmVvO5nYwpHGd83HacaBzCRUlsepNVBY9feAZgo5ib+itn9PK6442vUoFoFOtwLlzZ/F14XgqQ5LM+1kEZGrIJ5wXg7ZPZ5VXrV1NhejIuJ9ZVbVF3TIUFRfhwayPGEJZoRS5FQ1SLe09WSMUgG5PNPv1i/Npzg+zQigglR5ZWSfnB1MRaCYos1jFeEmqyEF3ztyNSel3Rc7g728sAtKQA3DITwMYAhxTeYhFMYaFLqDy6PnNbegwXwwaJI536/hukHLZj9btO+PI0SOI9fgR8DUoAL/Iu//XEGAZWGo8JlYb7VW/HH379EVE8AlUVlXhrycmiqrYkp7zY3Wv16kcaigCUhQkQlinKGfSXo0Up1BSWoI3sp5nfwu9Oc6UHgeBQUtsQNeu3fDTwVDmFtPZdqFx4yTMa7qQoCFt35sEA3ZLCBV+zvqLXH9VeqGQM5sMVASN9d9CxVM/9/ucD9MvPoOy0jKUoAt/V6UW1VGNnhqRA1AhQGSU4zD7823vzzkOL6dfnwMwwiOqAH8zbAWVk7m6Pli8+FtkxMwW4+iyE4Q+GykAoD18IGbOnImaZp9x/T8a9jfawai9zP3i0/xpVBQXQ1S/DZKEAlJhPo7Wrdtgd7ae89bkFv1zQgBCtfd+rveI1AH9zS9R8RbvOM119vSe+6kALFc0Yv9CnaLq9/R2byA2Jha7zOOwMz0dEXor96OHk86juroao3feyfZUq8M43o8FvsgQdqszFMeOHcNnpa/TPv5SBYHLwZEf/mYOQKVS5FZsYV+Czp07456QHwg0R++ZTgWVWeHg+l7RayE0ajWKdcncD9c63hRVj7VCGRqEUr63Ul9EcHAITlQ04+cR+AQDBwxAiPIC9u09gY8tn3N++CtAoD6w7mXaI1y6gHNnz+HVEpED9F/lAHRI4d4iK0K5rfHa2eRVzoY6+TUM0mEqY8ttscxZ5+8WIOr11lnMxeenvsDcmxO2DWG7axQtedyvOSghzq/2VgEeYpnO3J0x9jwC2DcvPORVAIocjpEuAWj/1u4rKgA31T5ABVqOoS3385lN5yMxUQ4Bvl4B6FL4c103V55Hq5at8E7sdALqt3InU2mY5x4mgKtTzXXbsmoTAfpf2q7muE499ihzUkKy0X5ruokHKbMv3cUQ4OOlRPDCAAAgAElEQVS64Xyg4YYff9+9ciaVjM08F1BYWIQXMh7mfmfwVPwuAEy1fsoclm3c66nUm7auPxXW+YrW3E+t9mtc55IlG2GhoXB7dJx/Bnc119W2u4QCcPqxe3id82pRBThMKapJ7xn3I/u93jSV4Dsn/EXuIyqXi/vjguYvo2nTJiIEeNNmbNGKHIBm777gBzftFGU7x6r1GRXigY3LrSaYdnlD8+UUuz4AKNaI7/WfZAEfAPxPGk1fX3wW8FngVrKADwDeSqPt6+sNFrgZAJQLIcivUMlBRdFQ+8sYOGgg2vltgc1qxWel9zMHUpbfPQSCMRqJ4GmaQXaMWyFUlUPH4MOsJ5GZlYVCjdehUouk/Ta1OH+YVE2H4UYAuN7zChVKFrd8fTdzAMohlmpVBItt/BYAbNumLWCIZzLzBgAYWvQ3Ki8mBMyBWwKW1r/HEL/S4AmsVmq1lDM0VZ2Tjrvuugs/njgtQr8qqlFcVIyjf639LwNA2fFsAIBOjwBL/10AuKDDe1Swra16gNVJr4WO/W8BwPXuJxgy2avuC5FUX7kBNqsNj+x89DoAqHNY2P8GAOjSKhlivNz0AENM/xUA7OH3KUaMGIFWphVUrI098tqvAFAGH/6opyPbAAAlxDA0b4vhDYK5BgCoggA4MgCU25Ooyiaw3HffVlRUVCJfNQjbd2zHao3IuXgzADj0l4FITEhAROl+JCcn45H2axlyvsn5NHPuZQQPFsd7q+76OXMQFxuLtp1SsHr1asRBf1MAKDvgfkoLFZmpphUCvPgfw+XLWfgo9xHaVQaAMtBZ01vkaLwRAI62v0YQmqA6Q4f97ewXRZVUTSyBixou2qtb0H7mGPxmh4HzVQaASUmJ/wQAXY4Ihn1r3PlUFp4ovUagCCmcjn8v61L2971BZwmUFtR/xKrIJR45N5j0uwBQ7s+Svl/+ZhGQBgC4aPgqhnw2AMBLUbMIYhSSkyD0twCgnKttmOlp3HvvvaivOsAq4w+s6sQQyUKpA9vbAADV9tO4Y8oUzP7uNMLCQmHzhkj/VwFgGeLY/yCbyC3YAABXXuvPXHUhmjoMGzYM/Z1rUFVVhftOPo7AgECUSP4cz0cDnkPPHj3gRBSVWf8IAOVQy0OjPvpNAKhSiZDu5rbF6NKly00B4LLun4vq3IFtRPXb42MRHByMYqXYP4OkEr6PaGFHXl4usp2dmStwuGfufwsABkpFVDzvnXaYgH6rcwpzeF4JnkbQJANA+V3hEQ8IbgYAb4sv4fytsMeJUFONCAlOLf0Caf3TkNSokucfvqY3wiMiUCU15/n+KAC48MJgUW0+WNjjvRaf3RQAykC6ifuUCKVPfpvjOr/uMaYIyJdEte0bAeDj7dbyd3cefJDj63aZOU6ru4oQ8Hcz7iYAPKYVOUJlACjboWflLIwZMxatNJexd88ezDW9I0K5pfJfAaB8/B5zv+uKgHSu/JBFrBKqf6CSeva5B5Cbm4va0FRxfU8Z77suUybXxY70g9zXg9RmguX1E3b8CgDleXlOJRSsvwUA5dDp3IiXfhcAbtVN5/ENADBEr4Wpvh6JiitsX7mnMfdxh0vFfRHe4lINf2Z7b4a/vvlCgG+0iO/zn8sCPgD45xovX2t9FvBZwGeBBgv4AKBvLtzSFvBW//3VBn//g0YGEDqFnQ5ckns3Adxj8d+z6uBzh6ZSyVFn7EiHAMoa4djWf4cxY0ZjgucXOiDDDr1EwOdR6Bjy5VaIkCGrSlwn2llDx2FKyBw0b94CfrpwKrvSda8SmLhdCiqjXmy5nIoZ2WmXFUJLq0VRCru5mueZFjUfbdu2g0YfTAC4P3wxHbXouossPvLOiLWs4hrgsaC0pAQrzjch2Kl22KjciW3alOd/fJ0fFUIxtS5W1zz0Sg6LTay/NpjVXy+qRvF6Kvc19n/l3fupoMi1j8HS75biSqN36Dg2KKkacilKigYFYJ2oAlwzG1PumIIkzfcsTvDC+juoVCtSJFCpE2g/yZxNf5tsJMB5fmsqr6vTeGC12fBYwjto364dKlXJ2LlzJ9ZKb7EfZlsFnA4n7gl9F927d4dKCqbDuUUSjlugqpTXebHVZ1QY7SxuhZMnTyJDN4328HNYqRgal7SCAGlbfg/2+4qyE+0dXrsaXbqk4JWYuRzXZzd3JeC7pkrm/9ucJrRu0xrPN/6U82bjpSF0WE+rR1PxotDkod5Uj1faH6Bi57XLQ6jMcjuTheOoEDkiVQoxnxrKOgS5xedXuh9gtcvWrnW08yubIzjOam1Hgur2nlUYP34ENK6T/P39P43gdSpdCphMZqyacooOq1FfgJrqGiw6Hks7W72gLTQhgsB44fJQ1NbWwKhwM0R2yV1bOH82VoykYrEg/AnO70CFi8AtxbAEgwYORI4zheDkInoxF55eaSIgX977a47PbsskbNu+DafiHqMirlFNOufdY2GiuIlFrcGJE1dx/Fo3OBx2qBW1XB8dJ96L8+fO42BBLyoxPbYCJMTH4+PbXiQQnHkgGVXV1ahVNxG58qwSgf3O42c5DieQSmVeSP0VAtD3+25FVGQkHj88hQDC5BGKKqtC5ILUoIrvbm/YXqzrBBVNS/ss4Tiv2hOC3Nw8ZIT043w6V6qn/T8ccpAAsNTWHosXL0FOk1k8T5ATsFgtuD9xLlK6doXBvwfefvttXGsh57pzwt+0DZMmTcII6VUWIXC5InH06HlsKE8SIcBaJZVl7QdPYejl1xdbUvmkVgpFnMOrtNV6U5g2KAC7OJ7B2DFj0MR5miDkqY3jaIdqhcgh196xjePy6NBKAqNnt3YjKG/s2YU+ffrgQf1Stu+JXU0JdDySiuM9odtl5pYMdrlw6NAlLKx5BHqDHtcU0Zxn2/t8TmXskaq2XF9HHV15nUJtKkM3m5uXIiWlCyaFLKHd7jz0HM9bYWzCENR7Q1YgpWsKBlt/YLuOlAbh9JlsZHs6cr77Ge20e3jbadi7dw+Krc04Lv11H4iQUZiphFvmeJfrvlyq5zzpb32Pdg6xH0VmRibeyHmDdojSaFBaWoql95zkeWosQVi2bBmygkdwH87QjGO77N6qrw13CZe3iEewSxj+oSafsz8/n+tIpVqVSoDn5lWr2d4+fdxMqfDh1s4sFlSoEMpFpRfAK7wKQKVXATjK/gyryzdXl1OZ98SRcbSjmwpOBeKsmxEeFo7JA+RiPRKeXd6R7Q2Q8+vZ7Xiu8V+RmJiAMk0PFqc4b3iH8+aKUqK9w+tqOa4vdV+GmNhYBLlKkJ6+Gyul18S8shlgMOiRXP0J7ao0ROPY0aPY4bxX7MdKkWvz6+7z2K6l59oxN+kxzR2cr/5uG/s/Nu4H7qdZlpHYt28/jiu6sx2B0jlUVlZhS//dCA4Kwj57Byo+T0cIZXNw9VkqwN/q8jUfvCmNkdyP912KZdV0q8bO+RTbvA3b9+yCavj7+6OVvoL3p8X3F/P9pYPduM/JoeTyfh3ryuLnn8ceZ/vTzcN53y0IfZJFsBQuC8//dpuPGUJdpYrmA5Odmjd5vVqpBR8I6dXVfFDRtG4rlcrwGDg/M4xCueuRRJEwiQWdfqsKsJg3skLQ9/JZ4M9nAR8A/PONma/FPgv4LOCzAP9C8ZpB4Y1hcToBjQbluRuxdOlS1Ltuwzsz5Ep6gPw3ruqGP1QanmDe3Jg33iCu/6xkunsJ8I8GAgIQ99hrdKytLgMdP49HgIObvXx/OPmm8f/MAjcHgPJ5tXDA6XSgiWcvYmJi8FbnbaiqrsJjuyYT2FTq2orL/wMA7NS5Ex4N2wGL2YIxJ18XIYAKHcHWPwJAWXEUbq2kw/hE8iImG1cggAqILYoX6KjIOZRkx/3h2K8JtORzyY7tKsfLdDT0WjC08bW2y5DUOAlQ+2Pnjh1Y7pjNUMWYuousBvlQm3lo0qQJ9I4aOogX3CMYsugxCuCnNBpZfThdcxdBWFy9h8U51k07QkCyu3Yc9uzZiwzNaLZB7b6Ga9cKcfDFbALRQmkSli9fjnOhrxAI3ggAPUph5yDX9QAwzrOIDtUnp19EcXExStVJ7Fek4hJDIoeHHkBmZhY+uXgH4WdggI6O4ONJM1iFOccUSSXcbuPHdDSdUj3bP0H/Brp16wajOgr79x/AevuzvL6f+yqVee/1+pkO+WXNEALVrSWDCZaMbgcB4IsDTxE8LtwTy+Py1F0IrCLq1qBTp854PvwDBPj745uCB5ijLLHPfawqnJt/mb+f0305wkLDcFl6ksrF9LretLNbcZmAYUaPk7BarHjyVE/+3uMSSfftECHQNwOAHWteJ8CQQ+Lk9mXHTMfeffuQVxDA6rOPdMslcAvVX2bRjcmL+jM3VUGtlde9R/c2UlN7QCFlUFl6NXgqqxCXm2sYgmmIDKDD/NOWBIZ8Sqaa6wDgKc3DnH/bKgcyFNco2ejIP9HvEvyNRiw7qGDoc5a6Hx1x2OSiJxKWpX5FQLStZgyPPxh6H8FDM9tBjv+C3ptESKtCBT+9H86XT/TmeKsiSDlYVo8jR46gEHdynJSOa/x+gVwURavD90WDcOrUKTTpNpEhlxf3H8WAtAFwGIKQnr4T57RpBFvRzkLa+Z1ua1kV+IFdoojKvwMAZeC6pPe3bGehbRirUlc2n4jYuDis3FvAUNkFo0/QbrXohs8//xxZCe/QfiGSivvGs+0Xo3379lBrO2PhV1/hWNAzooiQdIC5Cr8edZTgRqtN4vfp5hQqiTQqD+1ZIoWwmmtm2DQCWLkcj/y6GQDs6nyWitdk6RyVZ6/tu4/ruk6diJCQEMQW/sDqrO2DNmLfvr34oeIJjlN47VqGKj8ZtprzYolpCnOa6nX+rHIbbvkKISHBCPOAOSyXOt5CUmIiVhwt4Pra1HM+QkNCcNrchQrow7YU9O7dG0v22QieZADYJaUL7o76ifNjxJYHCdjM4a05fqk17yOlSwqmhqTT3kW6djzueHUbKiP1gU5+//NuK4vo1CraclyHBS3guo9WWqnsXFQpHqRUKoSyt5/1XQLuSPcp5Ofl4628t2iXILebQGjusO1CuapLxIkTx7Gjti0mT5qM5xaXw9/oD6v3D46bAcB74uay6Mz89Ea0cxlCOI7JVavQs2dPNE8uxIEDB7Cr4mEBRL0AEFJDFWcRAtwAAMe5X8TQYUMR7yjgPHj25BT+fVRvlUPhVQgqW86Q5sYBBzn/15Q+LRTcbklUl24/B4mJSSjX9MCOnTuxvfZRAq4io7henPxwyuPByOB30K5tWyQG2Hm/+euJkfx/m8WP15uQsJs5PjPyqmiXc2EvEjg6zOc43z/r9CHn52HbeObGTbeN5HozOC3MXfp4SjrvI2tPNKOdT6lTqXBX1x8Visu0Pdx3Tyh7YMXKFTgZ+jZTTTRVXEVxcQn+NmA516tTFcT5WeTojcKiQtTBzP1NGRTBEN6z5jG0d5RN7LMfjTrH6350ZTSVpJf9+vEBVLwnm+34cfQx/m63dSRzM5ZEP899zeM00w5zunxKAFniDuM+LgNAOddrrVe5qUY57dRNc5Ih87LiWR6Ho+5khISGwmET1ctlACjG9fq/f93e4jG+v2P/Z3/F+Y7+f2UBHwD8f2V533V9FvBZwGeB/5kFfADwf2Y/39F/cgs0VP397W54FP7M8RfpvMofvJxWRMfx8wspdDTs6nh+LyksfI9wneT3L6d6WP13Uak3GbjSm6tLKXJ1NSiL4tVnEBUVjQlNTgjH061HTU01fslpjLKyMhi1eoKjO9pfozJIdpZlx2RTQRvkXLmCiOhwOtrTbsti1VVjQAQVFUvzu6OoqBg1mvYERbfZdrJ4Rd8AWTkmKxfq2I46ZQeCtW8PBKG8ohwl+tYwm0xIiS9FbGwM0iK2sf9XtUPp6F8ojUFhYSFax/vR4RvWuowgp1bTAUePHsURU3dUVFbC4ieUbLIigm/eaoh/B4DvUQGY7PqO17tgnEJH/nR2JQFPx3ZJiI2JwcYzstIqB1cl0c5gRzYdyknJexkSWG7S0JHbUdQDxcVFcEs22mty+wzIYdyBWj/mqvrxYjNWQbVIiTx/jOMQunTujF7xGWzfuVwrQx+DG7UlaK2tC2do7rWwMfz/Uo9EEBJdfxKhoaF47bZ9rP5bHxYIs8WC9Mvj6PgVGxvzwUXj8i10+DsnHefxu85lUhkTG56K9u3aI6fGQBCWG5gi7CMJRY/LI3LOSUoxPvIDEvmlhficaDrC8Z7SzUlFWmhANh30WghF2KpvfyLwMRhMbMdWx0jOhx37/emox5s2ITo6ChM6XaRCJ9F+hQCgSBVAULynfCRB29XgNFH0pO4yAdbGKd9RAXhZ6kqF24YzBpSUlKCRXk8gVKYLEGCjuBsVihro6CgnhZzi/J7YtJbnr1SHE+huKb2d46JWOQkiOyrXMUfhbe79BIIOrYvKs6uaYbzO1pNhbGepshGVNiqXgkUEZveWiwooUY1Q/v8l6wQqFP01VbR/SvhlgrLcAitDPO1aFzp37gKlsjWVo8eVQ2lXs0KA14bQdY1C5KBUu8V4aD2VHJ95PbcTrAf422j3k5r7GSrtFxaH6KgojG+Vy/64tY1YJXVbRRNcLShA08gwKnEf6VJKIOBCDIHgwtworqeQgFSCs24BWxkS3cK1jwojm0oA1GKHmCdfpkcR8JYFCcWi/IBAfrm8OQB1DQpASYSQ97OIqretpbXcN84HPE5gXVB6lfYa1XMC5833h6upiJPipnF9VNYv4fz4doScJsAKj6Kc7Tnv7EkFlutaPoYPG4Yoz2GCpoOKe7Bx4ybUh3alve8KXYMWLVvAX1PLeZSh6kBwdKYomOCwS9AZNGnSGInGav5+dXUK23XVLpSsjc0OXvf+bmdZJTrAs4vfOzx6tqNS2ZNg8avslgRpWreT+8HdzTL4OUBr43647FIzAqBCqxVhYWEY17yU4DjAU8R+fnOwMe1ebG/6/7V350GSnGV+x5/MrKOrr+kezT2a0TkaSYxAsBaCBeOVMBABsUAEy2oRCKTF9mKHHRvE4mO5wjZy2OHdP9YRazvsjXUsaA3rQyz2gs0hQMgcC7olkAaN5tDMaKbn7p4+q/JyvM/7vtXd1V3TR3VN13R/iz8aTVfl8XnfzOr85ZPvqwH/e7Z+USuLry0c04Drhb4P63H6swu3Sk9Pt1xI7JAGcWDdi6kN0vpyWzF637Y/1Rs5WXGL3iB5+dQJGZ8Yl3033qIVcP/3mYpW0I3seKv61+Ktrh3t94I0VADeI1+Qd77zHbJ36lHdzp92/4Y6DR18WY/n6+98o7bfD3+6R44cPiznu6/V74lK1xM6Zt8Hr35Gb1Rd6OrTgPobB+/Siuuh9EY9ztKsZB9VHn9ez6sf/5XntJ9PFcrykx//RI6PVeW1r71Ndu/4Wzom7MM/DPU8eLrLzl5cjRKtRL5n85Pa3jvC7+vYhz/4ZaiPAt+0ZY8Gvc+92qWB7MvRzXreipOCtufu7p/LTXv3yrs2PmUnS8q3ytDJIfnfx39Fzp49K5O9m3XMw6uP/w+566675a7+x+0YtKXjWnl3KLtRA94/+f4ureDMe3fr990tG5/WIQ/eXN6v3xtPprfp8XhgdJ/e+HrT9aF+f71ty8+kp6dXXsrvlIMHD8lz57fr+WbnYKiVsvffbivszyWRTqL1lZft9+O4XK1uURBJsViS377DBqGTE4EdC/SJ3brevGQrQM3L3JjSKsEZLwLAWRz8xxUnQAB4xTUZG4wAAgioAAEgHWFdCywuANyaHtcLwvv2Pq5Bwnfjj9jLtcg+SucDwO3yrIyOjsmn3xZoIPK9yt/VSo3MXajX3CPAPgC8OnpGLxxuGvszrfgrFQc0GDm+/cNy6tSQDPYO6AX0DdWv6gWtnVlR5PTm+/WRsO6+smzYMCCvHfmiXoiHhT694Hiq9+/ohe/58Da98L+t9qj++1u7vya33bZPesvjupxfvHqVBpWvlN+v63k5u0Z/3jp4UAf7v2HcTrJwtPgu3Y+R0h0ydPKk7NvdrQHIjuQ7utyzwT4d6+zF4J1ycmhIxss2UAlchVKzAPBW+bIcO3ZCvrT/eq3c6d/5Gn1E9eTxF2X//hfl4NSb9ALwTOlNkmW5XNt9xj4Kmf+JHYspG7CVbH0fk1OnT0ulK9TKkr35f9f1m7G6jNvRwY/pBdx4uksrDHelP9Pg8O03vSLbt22T/h32Ed/jw6KPLB49VtJ2eaF4t/WWXC+0r41f0M99tO/LWsl1prckRw4fkW+98Ot6YXtmwx59nwkATVDzq3ufl71794ps2qEX8NWLO+XZ556VA2fLeoH4cvfrbf/JbD9aKADcF/xCxsfGZdvUI7bS6aqjGmS8+Gq/jkk5cvS0BqtJclKeefpp+Vbt13W/xrN36CO5105+U4aHR2Rf98P66O3tlfNSKBbkwGSogcojJ96l23Fs4O06Flb32MFZAeD/+eWg7n/vLQ9oRWxpbFSD4e8fOKr94WjPvbq+bCrQIOGm7S+o980TP9L+c6G0RQODx5MHtF/mmZm0JZHXytd0ve+++pgGNMXBLq0s/d6RPVq5M1J6j3qZANC8ynlJt+v9pY/J625/nQSDN+h2fPulO/X3G8ojcvMtt0h+6M/lpj17pH/wJg2Gq8VEnZ7/eartc2DwHn3/QgFg2T0S/LfP/iN54513yuZNogH9Xxx+iwZYm6/Zq5PqbD33RZ2EpBpu1f56bPO75ZUjRzQANK/bk/+lx/dkslkDwWe3vk+D4ay6V/vzzbmdpfk91w1p5dFEMKSPwD5xeLu+70jxoxogHi1vUedazZ6/mgWAbxn5x3LvvffKdWN/Ia+8MiL/9dBrdCzF/s0Duv+Tr+by3LPPyou163WW8wNVUymZSbn/ER3784G+pzRIGtiYaPv+t2c26CzKO6NAbtu3T+7YdUKef/55+U8/f71WoJ7ve4N63HHu3+rn/sa+bdpfvn64Vx91Px/dppW319S+rQHQlvCknrd+Vnmf9sPnhq7Vdt5xflTPhzdU/1gDwDfePKRDKMRBr5w/f06+9XRZKwKfGrhPj/8N5YLs2rVbdh03k35E0lec0u041HOPrv9cnmu77Ase0/NHaeqwnq+O99nJLI5PXKv97S2lP5Jt27fLm6+ONej6D4/v0AD9zOC7NZAeD+0kMc0CwAd2/pm9cXPVHtm06SoZ2L1TvzcmLozKc88/J08c26WPRh+tvEaXk+Y79aeZ39m+ZlcA3hv+K7n77XfLLbXH5PChw/LlodfL33zb26Q7SzVoe+LIEXlx/345ff7d2r+HCjt0fVu3/FJd74j/Uj1NAGjOP0MDv6ftePCiDfAktDdotlVf1PP8TZP/Xvbt2yfSM6CBdrXSLydOnJCnHj+vAVtt8H3abiYANDdYsrLo8X3bmT/X4/3N1x/SWdCTq96iQWxyLpYnn3hSnn21rAHt0e7X6XZ1VQb1c/u2H9P22DPyP3Wsz9Fwp57Pftl9rwZpp8wKROQN8WO6/W8ffEquv+462bllTAPiw8FN8td//VN5oXqPnaQm7tcK4hv7Htf9fIM8q+f//V13anB/eOJ27fev216VCxeGZW/+V3qeO9HzDh0DdKhwu+7vjsFAt2vvxDf0c2ORfbT3wOD9+r16ZnxQtysKCnpee2PlK1oxm2ddOvv7k/F7bcAbbnDtKhowEwDWOfg/a0KAAHBNNCM7gQAC61CAAHAdNjq7PC1w6QDQv6/oKiV6A1sJOBps0Z9JZv/AL7tH1UvdvXqB0T1uZyeslewYQLkUtGKhMQDMColeUPlZbyWzF5jni67yK7c/K5mtMPSvSXfh5sfW2xrbMeLMoOvmNVSws8n2pVNaeVBK7WDsZTmgP4upnVwikA164fdq1watrEgC+6hud2JPDBWxs4+OhrYSylf0mUdl9fe5vWCdjOznxoItur7MVTxKHup+Z265jRWA22tPyYXhC/KpR2/VC7ih1FYOjhRtpUQ577Ghp5ud1TwibV4lN8tp4h4tnshtwJK6aouKWI9iZts3dUMXRM7T/JsJDuLMVKYlEsdl/e+uYlUvmKNgs63Ii2yFz1Qe2yEJ3LNaW5MT+v7hoKqBzEi4T9+XFUb0gnBbbB/NHJt8SX9WC7YCdENqLywn7WIlzO2FZObaLXHbmYUuCHCPBlbd39k9qf3cxsxUO5pH0VJtz7xkHjEPJc9t/+l1FWDjBXsBPRwN2PUE1mP3lO1PkxO2P+fONQ/7Nci82N2vAcmu8R+rz9c/+KhMTk3Kv3vhNzQwGu5+t34uCafUaayww41xaQOFWiHW7doY235RNcM8mFdgHzkccxV3fcEprdhJw426P73pOf39+a7TGkT1JZu0gimV7VrZNBnayisJbcVVrzsu+lx/NI+em0cPp6JMl9OdVK2Pm7whcQF8lnfbR9lD187u33M3VmXF+fkRLy66SXs2pcd1vakL4uPseg0OJHKVPW7stpJY3+GCPR67E9uAGzJbyenPA8fL1qsc9+hyepOqBodRYGfnlcwed+b9xuFi0QagUXjUMuSuI7kx5BorAN80/vty74fulS3jj+kssr///94vPb29clY2adBSjvr053BkK5nTwFY89bvt7cmHdHKWIM600jcsbrGzmZcn7ay4oyPan6e6t+u/p3mg/WVj7bhWmIWBPY8MFc0suoGI65+l0DoWY3uemizY88lk0GvPl7kNkLdWR/XfJ7KLel6JI+ua54MaQAVBv1YESjSu2+OPd18562+8iHMqu/NV7o6DKVeZnCbb7Hk4O2QruyTRfjRSsOej8YI9D21M7HGZuDFcE/dIZ+w6yoYL9nj3x68/X1bFtWNXUQOnWmiPyyhzwZ9rP3N8aLu6fnRf+G80ANyeviSHDh2W3/35e/WGSC20lYOVbJs9/spF7R+B2e48l4I7Hgr1R0wz9RkL7RiXU5E9P/nvDzNrrpNSwJ0AACAASURBVHldO1XT467qjrPzF2p6Psh6M+0nPvgMnGcumZ4n8sTO9tuVn9R28rMjd8m4njcvGj9zvOWD+hhskJvj07SObfdQ7Hkicts7GdjzlZksy2xPKTXjT+ZSykf0p29HM3ai2f+z5aL+TKMNej7emNrzQ1avuLPfv3lgK/Ly4Jz+/qrYel8M7fpid54t5/Y4LWf2fOO3b6ho/UJ3XJrvIdP/+qqHNXAshP0aZI92DbrKv+mAhABQ6XitKQECwDXVnOwMAgisIwECwHXU2OzqXIGVDQAjN/h6/9SQXjBWi6VLBoBp5IKS1D5y2I4A0FxoFd2FZiV42QaA7sImyG2AebzcrxdIPlDzQdNyAsAszyR1j8gtNQA8H9ox94aLNjgspTYgScOKbneQ2wCw6GbJTRsCQN+aiwkAjUsqNmBInE8xMEFCIKGbjMNf8FYl0WBvZgBoPn8xsmOnDsutdjsLI/pzS9Ve2Ce5Ddh8ANgfi14wTkRuSzMXzC0jADQeIxpu5ZIVbcCYuYClP7cVngsFgHlmx7DyAWAivRrknC2aC+tQdk/+ZFYA+Ee/+IBWtJ0pvkMrcqQUq9dotN32H7cf1che2C8mADTBQRLYC+buxB4HJgA0r77aRj2OknybbtdiAkD1DjMNoCruAj8XO3trIjYw0wAwDKTg2tkHg8sJANUvdAlQCwGgWU5PbLczlNkBYOwCylYDwAef/oh0VyoyXNxug8usrMHMeVdZ2RgAXlUe1mCjFBRtsC82eBsu2iCuO65q+190wZIJAPWR0tTeOAhCFwAWbEXwUgJAUy21tWYfZZ4KRnW5cegCQLHBeR7Y84G4YLCVAFAD6/yQLq6QJxpIjxbtjZ6xqEf3e6PrTz4o8gFgzQXcWyePaZCYugDYB4A1FzBNFkMNyquuPZcaAH7qpQ/oo++1aKuY82wltQHqiAuozRFoArNibgO1VgJA41GN7fdX3G2q18wNLBeI5fbR4SSPNZAL8m7974oM6X+PFu36K2LPQ6MFGziaAFD7twv6FgoAJ12+YAJA8yq6yZDKmQ3uIqno9p0pmYAvkCTs1369MXGT+PgbBq4CPxM7lIC/gbBSAeBGd2PAjAFotuNcZAJ90/fN95g9NxAA2kOV11oSIABcS63JviCAwHoSaAwA01SrGU4dsZOATMS3yhe+8KBORplm5s70bBwmAVlPnWUt7uv8AaC7bq3vsK948GOElTP7h0/qLkjLriItk00aLJgxqcyFiK9880FY7C5I/Frrv/cVUm7MvCy0F77+UeGKG2vKb9CkC1jKmb3QKrtKt8TNBhq7oMNfYJXSKb2ANRGIvfC3FSm5q9wLclPJFcq4G6PQVxL5ChFfMeMraXzQk0W2UsIHT/73BT+Lrato9JVnG5JhNwuwHQPwquxRGb5wQX770d+0k05ENpDM3Vh4psLMXFBWQxvc+PX6MfG8y6Tbb+/jKzfGXdAWu6Awchfmxss4jOtEK6ai0Ez+EUmU2QvNKfd3beoq8XprLsBwYz1WnPvFgvX3lXt98YCt5MrsBehwwVWsufaITfVLEEqPm3Mpd2P8+UHgE1eZ5N39GG+mMsq8KmIDskH3+SlXiWaCFxM8DBdtzxpMbQBZCGygVJ+UxU1WE2a2kqXigoLAVeKUXDA87PbrlvEX9FHKr93zPZ185fMvfUhnpT6Y2MlvotQGx7Hz98fBqaL16s9skBe4INcEeDbItcBJZAPMHvPlosGADWR9hWsQ2h01FawaRET2uPDBip9lOnEVVhU3FtvFgu0vpcRW5iWRrwh17e18clep6ivFclepWk799tnAKXbBZkXs/kyENniRYEy3q+L2b9h2H+lJ7ed8v6gkNuj1lV1xYINtce6TLiQw/ce8hkt2e/3nN1Tt/oy7QkO/HH/5lbn+NacCcPRf6yPAW8Z+qBWAn3vqfn00c7hog/aJkl1u1bXfQM16VyMbsPQmkzopggnk9eXOT76dK4k9j5wPYw1c/XFWFluq2p1a72HXHhXXzn75/vit93dXmZm6z5uKOBNQ2orNsD7Zkr+Bkbu/R0ZDE0BlIq79BmLbn8ZdpXQls4G0Pw/583vj5AuhewS3kNmKaR/smvOtWX9fYvfHz+Luvw9KbhbggXRCz1fjkT3+/PKizFY2+hsKsQuofRAWBBXL6ypVffu+v/jHcvfdd8uu+JAcOnxYPnfgw1pZngY79Hg/H9lKwsFkSv+7Hky6852pPLf7nVg/V2mXueDUnF/Nqyb2vDsYD9vKvNSeHyZC2479gdn/QHxQbs63euMhv2CP38QF676C2bVD5r4fxwPbTzalVf055c5nsfv+qLjKZh/wF92Ypxcjux0+CD4T2QCxLzEVjaYi1rbrpti2z/mida+449d/T/a648qfzy+6gHLQVSj7oNG3Z8Gdn/x5oOK+X/3xV3bHe0Eu2u/5UmIr/qv2/FYwf0drRSEBoELwWqMC099A8+1g5P6+0QtI/X6334s3ZDV58qtfFTnw7Uu7+OtT967GuNGH640Lmf77PZdSoSSf/sxHdMiQ+x94QK6+/kaRdIdezAa5jel5IYAAAutPYFYAmNuUb54A0PyhneVmTC8Rd62iVgSA66/LrK09XtkAMMnt7Iy9kehYR50UAJp2C0IbfBEAWoeRzFx059JTzNseANqgzP4JuxIBoFmev2CNMxuk+QBwwE1W0CwAjHIb0HW5YGSxAeA/P/hh2b9/v5yq/KoGM40BYMk94uoDwA25DSwXGwBGrrLTB4ChC5bKmQ1IlhoAll0A5QNAH3D6ilgf/K1WAJjnLhBxQW6zAHCgZoONMffI6nIDwM8//YAGgKPlXVrRN+4qRxcKACd6zHiD8SUDQLN9NRc8lVyw3GoAmCQ28C0UN1wyALzobwCsYABo1usDwsUGgIOZecQ9q99ImRkAmkdfTQWd+f2lAkA7NIOtJJ4ZAJoA95++8EGtAEzDnRqA+QBwQ80F1e4K2VdyNwsATaWv/v3mAsDYPXI7XwBo1tMV+xtSNuibdDeKwmjssgaA5wo2EOx1gWsnBIBxEksc2tnQ09RU1NpH0U07J+4Gk1ozCcja+tORvdFbHPY1/9/RBIB0EgQQQKDjBeydVB8AnnzlG/LQlx6SWu1W+ZcPPqh/CPsAUC/o3J3ehW6fTH8tzF8qHkpu/9e7TYK+Prn6H3xGHzmaynr0D9xMx7Va3GOaHU/MBl6xAqGrCPAVJI07Mn3H0VZ4mXk+zcuPaeT/UGq825i7C/+5MI19fv7jJ3CVaNN/iPklzf7DLHIr9mPh+XfZqhATgtkxoub/9PQYSI3raebhtz7M3WyZrrJsuzwqp0+fkjded1AnsdhZfFUHV/8v3+2SWhzLqfIH3CbYbfHLn7Met1xfcegr5RbuYLZd5rxc5Z2p1NRX438vvOD6O2aer2aazr+IZo/Q1AUXtebpdTZ8zgUiktsxsBbsZzP22yzzmtqX5cY9N8oHbhvXdjp+oVd+8IPH5Ln8t3RQ/1dT9wimbw+/Pn9hUB9zsXHds/tn5isE6hVKvmJgdo9s7AfTFxiLYprzpukbWLO3J2y4oJkeQ3L2IurHj7M1Y5vNfPnP+aW7IfHmbof7/PT5YvZbfKVb7LbLn288r9+PYl6zszcndlbw+6/7vk6SMnLxmE5A8J+/uV0njzjV81YNLM6Opa5f2OM0d2OZzryw07HTGs4PfusK7rxSDeyYi/748Y/+ztnRGWNwzvpdw/FmxgDUw9BVoDVr3WbVG/5Bhfr9TbfeeiWzW2Dj+xrX43/v27HoKr/rrey2u76e0MzoPffvFXP+NRXY5n3m0V3//m73KOuEm1wkCif0kffy8AEZ3LhR3nnVn+rxVy7mcvbsGfnKD2/WisyTvXdopWEituJ4+mX/f+PfXT7I9Pvh+61/X2GebZ7PvL6fDb/0QyOYdtfKQPf7uRU7fgmXfnSw2XqaH+V2jf4Gi5n8aeZr+j/teuvHoe93izx91I9n15+CJsHHzMWZQFDbhL9jF6nM264UgenjavY5z39Pm0ly9OWOl4I7312XJ64C8JuX3tUWKgDNdWUkgRQKRSoAr5QOxXYigMBqCLgA0KR8YSjzBYAzwz4CwNVoI9a5WgJLCQD1j313YXGlBICNro33df0g6K0GgHt6H5fdu6+RvRuflPHxMdlVHtJHTI9H75UkTeUvn3SzU9YfjXUXtI0Xah0cAC6tj65MADi9Tuvlz9Wm4tP+g38UuXHrGsKKhiDmo2+2kzVcG/9AxsbGRbpv1uDo0fPvkmeffU4udrv2IgBUp9UKAH2Aai6wzCQI120ela1btsj7Br6q/z0xNSR9fX3yy4nf0llxfzxkZ+eNI/NoqumDywsAIxcc1Xw3bgzQG7vbIgNAc57RR8WvwABwvuPf34BZKAAMgjGd/fjq4rDs3r1bfq3/P+okHFMTFzT42z/+IQ3iHzsxoBXmnRIAzrxxMl8AOP2o3uJubBAALu1bhHcjsBoCBICroc46EUAAgRUVqNmrRh23OJRXTQXgQw9JVrUVgG7IKf31zMeAqQBc0UZgYetMYOEKsUuDBIus3Gi2lFbXX6+Ua6iE8IGEDwz9GGUyekrHqurKLmilSykr6eyiZ4OKzhY51WUnnyi62TrFjQXYXKE+muIye477/BIrQZa5srkfaxaItLgCXxW0YPsusN9RbVQDh2jsnAZ/w1M1qXR3y2T/DpE0lT4/27PbXjMO3MxXGLhB61rcn3b131aryxf0XWC/W11/7gJeX+EVuUeeg/SkpGkiXXFRg6INlYIkSSKjUUEf3R7r2i5BFMqGNJ9VGbrU7Wlnbb4GgDPHG5nH0ldGtql7LWKxrQnUXHVYyU1CFAU1nUV2qnZCj7vBiYvajmauIRPgXiyWJYljqQ5ss5OiNDl/zKm3vYwDXc03qtZC7bgIaN6CAAIdJjBdkT/7POgnHwr8pEHuhq6fnZwKwA5rSDYHAQTWswAB4HpuffZ9dQRaDRCutACwO7WThhTjc3ph2xPZsajMrInmItGMSUYAeBn74gIBYD5xQYO/7nhMenq65cJUrAHuhdJGrUzqdpMt+C0mAFxa2y01cGtcemMAWMjsGG3F4LQOel6sRVKIIqlEmQaBJgDUyRPKW/U463djqfnlLnV7Wou/lmY137vXUgBo2sOPGRgWh7Wdrpoa0yCw5IK+ia4ebc/T5oZJFMlkMn+yt5oBYOutyhIQQOBKECAAvBJaiW1EAAEELilAAEgHQeBKE2icrfjyb/+lK+gCNwtwyVX0+Uql2A1CP+VmMzazqZpXwU0eYGbhNGNm+Uev27dfrVYQtrpllx4Lq9WlL/z5+SOcwN2xr89SXB/s2wZMfpwzP8lNfdbW+gobl9tkPQtUeC28/evzHdGM8Rx10ojczjqa5P12konITgphZtE1ryizs+iaWUvNK8zsbMPijsvlnkcaZ9G93K1xGQvb5t+15VYO18eQs8e/n7XW78+Im6U2zO3kL8W0V7I0k1JhyG2HHyPV/awfn/bXje252meZy90vWB8CCLRfoFkAWB+FNHSzkDetAGzfLMCMAdj+9mcNCCCwJgQIANdEM7IT60pguRfuK4e08gGgCf5MAGgvZNt96UoAOF9fIABcuSOkHUsiAHT5ZTtwl7LMyxgAmkdri+FJAsCltA/vRQCBtgkQALaNlgUjgAACl0tglQPAnm1S7OuT7X//0/qo0ljep2MVmev/pT6WdLnEWA8Cqy3Q6QHglKv0q/hKI7GTDcVuek1fQVSfdbU+W62tNKsPLt9Q4TLt3uJDiPUL+BaXs+yO0O6A89IbFjaZmdL/Ye+3zk8CEzkmW28mkrp2Sevzmvr1UQG47C6xiA+akNy8wtRW8pVzW0EbByWdbXSyYCv/KokN0iUcEzMbqZ+UKMy69Z+rbtbm5Z5H1n0FoG+r5QaBDW1dc+fF6Rsftp3rY2r586CrrPYVngs9Cr1aZ7dFdGXeggACV6hAswDQ/z0Xucml/FjQhcz+/adjAD78VZGXv764PXel0XNnFffztM9ejPk+owJwcbS8CwEE1r1AZwSA2z7xz6RWiwkA131/BGAxAsu9cF/Mshf3nktXAC41AAzEBX/+Z70CcKHZche3tXPeRQA4L9xCAWAWmFlas3oAODcIWlwAuMxWW/cfIwC0XWDVHwEmAFz3xyIACKxXAQLA9dry7DcCCKwhgfYEgAsDBXqnJu/eIeW+Ptn89/6JxHEsY1G/fjRzYxgtvBzegcCVJ7Dqk4C4SqJ2yzUGlT4waoyJpmM++5v675tV2LT9EeG2y7R7BfMuv9G58U1hbsfu8S/ffs2CvrRJJeGq7Ny6WmmoY/ulDbNwJ64wojAnIUtUx8/OWEhtT1hukOaDyNWqMFvd+tlZZ6gV7XXNPBv3t9n7Vrsyc0UxWBgCCHSkQPPzlP2Nr2QuuL/TKomtANyTJfKYqQA88s3596vxC4kKwI5sfzYKAQTWhEBnBIAbP/57OsskAeCa6FTsxAICBICzgQgAL88hQwB4eZzbvxY/GcTsNS0UAPpHsoqZDXoJAJfbUu2JPgkAl9sefA4BBC6XAAHg5ZJmPQgggEDbBC4dAJr7NmFgxuMz1QNzN8L8+3JeZSlpBeBUZav09vZJz8d/VxdzvtCrP8OmY38tZ218BoHOElj1AHDGbKKrIdO8UmWxj5Cufg1Qa26rs/2+oq8+9uKcnVicv38EaLkVR3424dYM1/OnW+s/rX1aJF/l80er2996z2ktAGx1kqNmldSt7xdLQAABBC4t0Gzs0cBXpLvKP38d1+UqAG/IE3lcxwB8ZIEVzP71nDEA/a2rhidEGscA/Mxn75M0SeT+Bx6Qq6+/USTdoRe0QW6mVuKFAAIIrGuB5gHgv3jwQR26vxgFkmV5PQCcGQY2P4vOP0iroTanXhMAmtdkZQsB4Lruf+tz5wkAm7X74gIoX8l05fae1YkwCACv3B5z6Uuipe1Xq72PAJAAcGk9jncjgMBaEWg5ADz43UUFgP4qsnEomaD+D7PPw0FmYz3z/RZFBfnc5z8mSRwTAK6Vjsd+IIDASgrMHwCWgjfIpz/7WanOCADNWn0V4MK3T5oEgG6MqUy6tAJQKv3S3dcnOx/4Hd2p8dDOUljKWr1EWUkjloVAZwlc6UdH08vnOWP+LfahuM5qnwW3ZpXGMPT9pn6nfs6GLi6AzV07LScGmTm7e7bwF8m8lGam+FZey12vX+fqrz9qZfclaLX84TKNIdpsJ1f//Lecnj+9N0GLx7+/AG9tK1rqQnwYAQTWqcDCT3C4MWYD+z1VCDOJolC2jo/Kj777iETPfPuSco3Lnzvp3fzf/5EEWmBSCEMJw0hMBaB53XfffVQArtO+ym4jgEBTgfkDwMmLN8gf/sEfSNWdZ/11mr9uWO71QyDmFG0mAKnoFuXlHin39sime+/X//YBYJEAkD6LQFOB1Z8FuLXGWfgPSL/8NRoArtIQB51QATjz4Zvc3bFfam8KzLgULbyWu16/ylVfv7uwWi5BqwFa3qL/crfbf271z3+tRW8r9ghwa4dBq83A5xFAYB0KND/7+d+4b5jQBoBRkOqkVZsuXpBf/PhHEr34g7YEgIUgFDNBVblQkCAI5FOfukempibldz7xCQLAddhP2WUEELikgJ0dUMyFWBjK8aN/JV/60kPya2/9h/LId74jZlDxDRsGJE3d+9yyFhxBockd7jCPdQmlbFTMOFBRkEmpVJTwdW92S7aDk/sxqkJmmaT/IjBHoNUL+NUmpQJwdVqwXgHY9LzauF3zb2drFYDTt4+yZZ7fwxbHoFvueusB1Kqvf/ZszUs9nluvAFzd5Gl1jp6Zyq0FgFQALrXH8n4EEOgUgYVu4GbuBmfqviezPBZTNb+9NiGHDh2SsZFz8+5KY2GJX8/0DR/3vZd32c+7J8r8wvy3UlexJCdOnJAP/uad8vDDD8snP/lJAsBO6TxsBwIIdIrA/AFgMrlXarVYxqqT0t/fL2maztrghSso5v8TvRDY5VRkXH9Wp8akp7tbXiz0EwB2SpdgOzpeYPUvgFsjWvgOslv+nEeC3b+3+Ahda1u/Ep9enRYkALRtRwDYYh9e7QrAFje/9Y8TALZuyBIQQOBKFFhqABgnk1IsFOX6KJdz58/JYK99AqzxNWcAEpfoNQ0AZfaNMP++KAi04nCq+pLcfPPNctddd9kAMN5unkdmEpArsdOxzQggsNIC5p5LLpKnMjY6KiMjZyROYi3Z1gul+gW4DQp9ZV6Q2d8Xl1HBYaoHTYB4qXGYFqwwXGkGlocAAggggAACCCCAAAIIINAWgVZvf/oKw+YbN3sNZibga269VcQ8yVaoEAC2pVVZKAIIXGECrug6T9wMH/5RX//T35Np/G9fEbicO+EzCr2XOQbUFYbM5iKAAAIIIIAAAggggAACCCxbYKEIseH3SSJSLNoA0ExmmVNismx6PogAAmtNoGHw1vru+bCuMehrJQA0RYeLmEaEcHCtdTL2BwEEEEAAAQQQQAABBBBYhkCzALDJGMZRoR7+xbUaAeAyxPkIAgisWQEbyCVJKoVCQfLcBnxmJiX7mhEAmvDOjyLu3reiLPV1+nWv7oDjK7pvLAwBBBBAAAEEEEAAAQQQQGCJAosNAOe5dkxiAsAlavN2BBBYUwKNFXj2RNn4r7On/pgGWKgAezEFfvNx1rO/NWXNziCAAAIIIIAAAggggAAC61dgoevHhWQWP/DU/O/kEeCFhPk9AgisYQECwDXcuOwaAggggAACCCCAAAIIINAxAgSAHdMUbAgCCKwfAX9HxAeAfnIPP526PzU3lE77ty/yadzlDrE6/cjx+mkR9hQBBBBAAAEEEEAAAQQQWNMCixgC/pL7v+B16KVrBKkAXNO9i51DAIH5BZYZAMKJAAIIIIAAAggggAACCCCAwHIECACXo8ZnEEAAgZUQWGJJX9NVLn40hpXYapaBAAIIIIAAAggggAACCCCAwFIEqABcihbvRQCBNSZAALjGGpTdQQABBBBAAAEEEEAAAQQQmEeAAJBugQACCCCAAAIIIIAAAggggAACCCCAQDsFWn4EuLUnzwgA29m4LBsBBBBAAAEEEEAAAQQQQAABBBBAAAECQPoAAggggAACCCCAAAIIIIAAAggggAACa1iAAHANNy67hgACCCCAAAIIIIAAAggggAACCCCAAAEgfQABBBBAAAEEEEAAAQQQQAABBBBAAIE1LEAAuIYbl11DAAEEEEAAAQQQQAABBBBAAAEEEECAAJA+gAACCCCAAAIIIIAAAggggAACCCCAAALtEmAW4HbJslwEEEAAAQQQQAABBBBAAAEEEEAAAQQ6QIAAsAMagU1AAAEEEEAAAQQQQAABBBBAAAEEEECgXQIEgO2SZbkIIIAAAggggAACCCCAAAIIIIAAAgh0gAABYAc0ApuAAAIIIIAAAggggAACCCCAAAIIIIBAuwQIANsly3IRQAABBBBAAAEEEEAAAQQQQAABBBDoAAECwA5oBDYBAQQQQAABBBBAAAEEEEAAAQQQQACBdgkQALZLluUigAACCCCAAAIIIIAAAggggAACCCDQAQIEgB3QCGwCAggggAACCCCAAAIIIIAAAggggAAC7RIgAGyXLMtFAAEEEEAAAQQQQAABBBBAAAEEEECgAwQIADugEdgEBBBAAAEEEEAAAQQQQAABBBBAAAEE2iVAANguWZaLAAIIIIAAAggggAACCCCAAAIIIIBABwgQAHZAI7AJCCCAAAIIIIAAAggggAACCCCAAAIItEuAALBdsiwXAQQQQAABBBBAAAEEEEAAAQQQQACBDhAgAOyARmATEEAAAQQQQAABBBBAAAEEEEAAAQQQaJcAAWC7ZFkuAggggAACCCCAAAIIIIAAAggggAACHSBAANgBjcAmIIAAAggggAACCCCAAAIIIIAAAggg0C4BAsB2ybJcBBBAAAEEEEAAAQQQQAABBBBAAAEEOkCAALADGoFNQAABBBBAAAEEEEAAAQQQQAABBBBAoF0CBIDtkmW5CCCAAAIIIIAAAggggAACCCCAAAIIdIAAAWAHNAKbgAACCCCAAAIIIIAAAggggAACCCCAQLsECADbJctyEUAAAQQQQAABBBBAAAEEEEAAAQQQ6AABAsAOaAQ2AQEEEEAAAQQQQAABBBBAAAEEEEAAgXYJEAC2S5blIoAAAggggAACCCCAAAIIIIAAAggg0AECBIAd0AhsAgIIIIAAAggggAACCCCAAAIIIIAAAu0SIABslyzLRQABBBBAAAEEEEAAAQQQQAABBBBAoAMECAA7oBHYBAQQQAABBBBAAAEEEEAAAQQQQAABBNolQADYLlmWiwACCCCAAAIIIIAAAggggAACCCCAQAcIEAB2QCOwCQgggAACCCCAAAIIIIAAAggggAACCLRLgACwXbIsFwEEEEAAAQQQQAABBBBAAAEEEEAAgQ4QIADsgEZgExBAAAEEEEAAAQQQQAABBBBAAAEEEGiXAAFgu2RZLgIIIIAAAggggAACCCCAAAIIIIAAAh0gQADYAY3AJiCAAAIIIIAAAggggAACCCCAAAIIINAuAQLAdsmyXAQQQAABBBBAAAEEEEAAAQQQQAABBDpAgACwAxqBTUAAAQQQQAABBBBAAAEEEEAAAQQQQKBdAgSA7ZJluQgggAACCCCAAAIIIIAAAggggAACCHSAAAFgBzQCm4AAAggggAACCCCAAAIIIIAAAggggEC7BAgA2yXLchFAAAEEEEAAAQQQQAABBBBAAAEEEOgAAQLADmgENgEBBBBAAAEEEEAAAQQQQAABBBBAAIF2CRAAtkuW5SKAAAIIIIAAAggggAACCCCAAAIIINABAgSAHdAIbAICCCCAAAIIIIAAAggggAACCCCAAALtEiAAbJcsy0UAAQQQQAABBBBAAAEErorPcwAAAMVJREFUEEAAAQQQQKADBAgAO6AR2AQEEEAAAQQQQAABBBBAAAEEEEAAAQTaJUAA2C5ZlosAAggggAACCCCAAAIIIIAAAggggEAHCBAAdkAjsAkIIIAAAggggAACCCCAAAIIIIAAAgi0S4AAsF2yLBcBBBBAAAEEEEAAAQQQQAABBBBAAIEOECAA7IBGYBMQQAABBBBAAAEEEEAAAQQQQAABBBBolwABYLtkWS4CCCCAAAIIIIAAAggggAACCCCAAAIdIPD/Aebn0b9TU4ZY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B73AF2CC-5089-4748-899A-3399844EB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648000"/>
            <a:ext cx="9201158" cy="706964"/>
          </a:xfrm>
        </p:spPr>
        <p:txBody>
          <a:bodyPr>
            <a:normAutofit/>
          </a:bodyPr>
          <a:lstStyle/>
          <a:p>
            <a:r>
              <a:rPr lang="nl-NL" sz="4400" b="1" dirty="0">
                <a:solidFill>
                  <a:srgbClr val="245D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 is trauma?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E84BA13-2D83-C138-6A85-9C30F32F7D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490" y="281919"/>
            <a:ext cx="541068" cy="53308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9C92E35-0D7F-2A51-1A73-C898D50F73CB}"/>
              </a:ext>
            </a:extLst>
          </p:cNvPr>
          <p:cNvSpPr txBox="1"/>
          <p:nvPr/>
        </p:nvSpPr>
        <p:spPr>
          <a:xfrm>
            <a:off x="9540959" y="6400756"/>
            <a:ext cx="2486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245DA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23 september 2023 – Anne Marsman</a:t>
            </a:r>
          </a:p>
        </p:txBody>
      </p:sp>
    </p:spTree>
    <p:extLst>
      <p:ext uri="{BB962C8B-B14F-4D97-AF65-F5344CB8AC3E}">
        <p14:creationId xmlns:p14="http://schemas.microsoft.com/office/powerpoint/2010/main" val="399415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84D407-2211-5E40-8E71-17528F4BA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504000"/>
            <a:ext cx="8761413" cy="706964"/>
          </a:xfrm>
        </p:spPr>
        <p:txBody>
          <a:bodyPr>
            <a:noAutofit/>
          </a:bodyPr>
          <a:lstStyle/>
          <a:p>
            <a:r>
              <a:rPr lang="nl-NL" sz="4400" b="1" dirty="0">
                <a:solidFill>
                  <a:srgbClr val="245D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Dichtgeklapt brein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9982712C-43F9-124F-8CD9-958E09FA28B6}"/>
              </a:ext>
            </a:extLst>
          </p:cNvPr>
          <p:cNvSpPr txBox="1">
            <a:spLocks/>
          </p:cNvSpPr>
          <p:nvPr/>
        </p:nvSpPr>
        <p:spPr>
          <a:xfrm>
            <a:off x="471488" y="1995346"/>
            <a:ext cx="9025438" cy="4185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nl-NL" sz="2800" dirty="0">
              <a:solidFill>
                <a:schemeClr val="tx1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B232B7A-AF98-13AC-FE32-A56C3B229E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490" y="281919"/>
            <a:ext cx="541068" cy="53308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3BD37B5-3DE8-CD33-2418-511A9C64B8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" y="1793077"/>
            <a:ext cx="4296893" cy="429689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50F50DB-9762-8B20-18FC-7CD7DD0147A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1862" y="1927746"/>
            <a:ext cx="4148276" cy="414827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356DB32-9330-36BC-6A03-7CEB6CCA5A3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5084" y="2247723"/>
            <a:ext cx="3105428" cy="412695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0CDEED5-A136-D543-2B8F-D25C03F01657}"/>
              </a:ext>
            </a:extLst>
          </p:cNvPr>
          <p:cNvSpPr txBox="1"/>
          <p:nvPr/>
        </p:nvSpPr>
        <p:spPr>
          <a:xfrm>
            <a:off x="9540959" y="6400756"/>
            <a:ext cx="2486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245DA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23 september 2023 – Anne Marsman</a:t>
            </a:r>
          </a:p>
        </p:txBody>
      </p:sp>
    </p:spTree>
    <p:extLst>
      <p:ext uri="{BB962C8B-B14F-4D97-AF65-F5344CB8AC3E}">
        <p14:creationId xmlns:p14="http://schemas.microsoft.com/office/powerpoint/2010/main" val="3461210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5C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C6DD937-18E2-EF19-DF10-086DFF3A5303}"/>
              </a:ext>
            </a:extLst>
          </p:cNvPr>
          <p:cNvSpPr txBox="1"/>
          <p:nvPr/>
        </p:nvSpPr>
        <p:spPr>
          <a:xfrm>
            <a:off x="2555631" y="1441938"/>
            <a:ext cx="7080738" cy="3974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 err="1">
                <a:solidFill>
                  <a:srgbClr val="245D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Overlevingsreacties</a:t>
            </a:r>
            <a:endParaRPr lang="en-US" sz="5400" dirty="0">
              <a:solidFill>
                <a:srgbClr val="245DA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FA9DE8F-9662-2C2C-C45A-7664F6EB71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5503" y="5495365"/>
            <a:ext cx="1096232" cy="108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435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AA2D2AA3-4E5E-5049-AF03-5105EC18A510}"/>
              </a:ext>
            </a:extLst>
          </p:cNvPr>
          <p:cNvSpPr/>
          <p:nvPr/>
        </p:nvSpPr>
        <p:spPr>
          <a:xfrm>
            <a:off x="471488" y="1557338"/>
            <a:ext cx="11258550" cy="714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Tijdelijke aanduiding voor inhoud 7">
            <a:extLst>
              <a:ext uri="{FF2B5EF4-FFF2-40B4-BE49-F238E27FC236}">
                <a16:creationId xmlns:a16="http://schemas.microsoft.com/office/drawing/2014/main" id="{C817B224-F1BB-3848-9E60-2A9D586738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6897" y="2896503"/>
            <a:ext cx="1359041" cy="378038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CD85C955-B2F3-D7A7-3E39-8CE8A9A611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0109" y="1347212"/>
            <a:ext cx="5006788" cy="5006788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7CEAA00F-B1EF-4A2A-04E9-6363247D3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504000"/>
            <a:ext cx="8761413" cy="706964"/>
          </a:xfrm>
        </p:spPr>
        <p:txBody>
          <a:bodyPr>
            <a:normAutofit/>
          </a:bodyPr>
          <a:lstStyle/>
          <a:p>
            <a:r>
              <a:rPr lang="nl-NL" sz="4400" b="1" dirty="0">
                <a:solidFill>
                  <a:srgbClr val="245D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Gevaar!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5C98CDA-DC12-7313-A9C9-780CACBF59F6}"/>
              </a:ext>
            </a:extLst>
          </p:cNvPr>
          <p:cNvSpPr txBox="1"/>
          <p:nvPr/>
        </p:nvSpPr>
        <p:spPr>
          <a:xfrm>
            <a:off x="9540959" y="6400756"/>
            <a:ext cx="2486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245DA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23 september 2023 – Anne Marsman</a:t>
            </a:r>
          </a:p>
        </p:txBody>
      </p:sp>
    </p:spTree>
    <p:extLst>
      <p:ext uri="{BB962C8B-B14F-4D97-AF65-F5344CB8AC3E}">
        <p14:creationId xmlns:p14="http://schemas.microsoft.com/office/powerpoint/2010/main" val="1230561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AA2D2AA3-4E5E-5049-AF03-5105EC18A510}"/>
              </a:ext>
            </a:extLst>
          </p:cNvPr>
          <p:cNvSpPr/>
          <p:nvPr/>
        </p:nvSpPr>
        <p:spPr>
          <a:xfrm>
            <a:off x="471488" y="1557338"/>
            <a:ext cx="11258550" cy="714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Tijdelijke aanduiding voor inhoud 7">
            <a:extLst>
              <a:ext uri="{FF2B5EF4-FFF2-40B4-BE49-F238E27FC236}">
                <a16:creationId xmlns:a16="http://schemas.microsoft.com/office/drawing/2014/main" id="{C817B224-F1BB-3848-9E60-2A9D586738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6897" y="2896503"/>
            <a:ext cx="1359041" cy="378038"/>
          </a:xfrm>
          <a:prstGeom prst="rect">
            <a:avLst/>
          </a:prstGeom>
        </p:spPr>
      </p:pic>
      <p:pic>
        <p:nvPicPr>
          <p:cNvPr id="12" name="Afbeelding 11" descr="Afbeelding met baby, peuter, jongen, Menselijk gezicht&#10;&#10;Automatisch gegenereerde beschrijving">
            <a:extLst>
              <a:ext uri="{FF2B5EF4-FFF2-40B4-BE49-F238E27FC236}">
                <a16:creationId xmlns:a16="http://schemas.microsoft.com/office/drawing/2014/main" id="{CCE58984-A032-CA41-9D6A-C0051CED3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7900" y="1587922"/>
            <a:ext cx="3273818" cy="4394988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32326E10-6218-5A72-753A-EE2AAC100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504000"/>
            <a:ext cx="8761413" cy="706964"/>
          </a:xfrm>
        </p:spPr>
        <p:txBody>
          <a:bodyPr>
            <a:normAutofit/>
          </a:bodyPr>
          <a:lstStyle/>
          <a:p>
            <a:r>
              <a:rPr lang="nl-NL" sz="4400" b="1" dirty="0">
                <a:solidFill>
                  <a:srgbClr val="245D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Sociale verbinding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146CA1D-C0A3-0440-0D94-F1FBCE2CDA4D}"/>
              </a:ext>
            </a:extLst>
          </p:cNvPr>
          <p:cNvSpPr txBox="1"/>
          <p:nvPr/>
        </p:nvSpPr>
        <p:spPr>
          <a:xfrm>
            <a:off x="9540959" y="6400756"/>
            <a:ext cx="2486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245DA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23 september 2023 – Anne Marsman</a:t>
            </a:r>
          </a:p>
        </p:txBody>
      </p:sp>
    </p:spTree>
    <p:extLst>
      <p:ext uri="{BB962C8B-B14F-4D97-AF65-F5344CB8AC3E}">
        <p14:creationId xmlns:p14="http://schemas.microsoft.com/office/powerpoint/2010/main" val="2332143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AA2D2AA3-4E5E-5049-AF03-5105EC18A510}"/>
              </a:ext>
            </a:extLst>
          </p:cNvPr>
          <p:cNvSpPr/>
          <p:nvPr/>
        </p:nvSpPr>
        <p:spPr>
          <a:xfrm>
            <a:off x="471488" y="1557338"/>
            <a:ext cx="11258550" cy="714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Tijdelijke aanduiding voor inhoud 7">
            <a:extLst>
              <a:ext uri="{FF2B5EF4-FFF2-40B4-BE49-F238E27FC236}">
                <a16:creationId xmlns:a16="http://schemas.microsoft.com/office/drawing/2014/main" id="{C817B224-F1BB-3848-9E60-2A9D586738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6897" y="2896503"/>
            <a:ext cx="1359041" cy="378038"/>
          </a:xfrm>
          <a:prstGeom prst="rect">
            <a:avLst/>
          </a:prstGeom>
        </p:spPr>
      </p:pic>
      <p:pic>
        <p:nvPicPr>
          <p:cNvPr id="9" name="Afbeelding 8" descr="Afbeelding met schoeisel, schoen, sneaker&#10;&#10;Automatisch gegenereerde beschrijving">
            <a:extLst>
              <a:ext uri="{FF2B5EF4-FFF2-40B4-BE49-F238E27FC236}">
                <a16:creationId xmlns:a16="http://schemas.microsoft.com/office/drawing/2014/main" id="{0A8DE4F2-67E9-66E2-3B07-1ADC5F9A1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4632" y="1613902"/>
            <a:ext cx="4781777" cy="4461926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AE476D94-F18F-CD03-5E4D-CD7295FFDAE0}"/>
              </a:ext>
            </a:extLst>
          </p:cNvPr>
          <p:cNvSpPr txBox="1">
            <a:spLocks/>
          </p:cNvSpPr>
          <p:nvPr/>
        </p:nvSpPr>
        <p:spPr>
          <a:xfrm>
            <a:off x="648000" y="504000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solidFill>
                  <a:srgbClr val="245D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Vluchten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1E1798E-875F-2B20-F8F1-16A1F7966BFC}"/>
              </a:ext>
            </a:extLst>
          </p:cNvPr>
          <p:cNvSpPr txBox="1"/>
          <p:nvPr/>
        </p:nvSpPr>
        <p:spPr>
          <a:xfrm>
            <a:off x="9540959" y="6400756"/>
            <a:ext cx="2486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245DA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23 september 2023 – Anne Marsman</a:t>
            </a:r>
          </a:p>
        </p:txBody>
      </p:sp>
    </p:spTree>
    <p:extLst>
      <p:ext uri="{BB962C8B-B14F-4D97-AF65-F5344CB8AC3E}">
        <p14:creationId xmlns:p14="http://schemas.microsoft.com/office/powerpoint/2010/main" val="1859788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AA2D2AA3-4E5E-5049-AF03-5105EC18A510}"/>
              </a:ext>
            </a:extLst>
          </p:cNvPr>
          <p:cNvSpPr/>
          <p:nvPr/>
        </p:nvSpPr>
        <p:spPr>
          <a:xfrm>
            <a:off x="471488" y="1557338"/>
            <a:ext cx="11258550" cy="714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Tijdelijke aanduiding voor inhoud 7">
            <a:extLst>
              <a:ext uri="{FF2B5EF4-FFF2-40B4-BE49-F238E27FC236}">
                <a16:creationId xmlns:a16="http://schemas.microsoft.com/office/drawing/2014/main" id="{C817B224-F1BB-3848-9E60-2A9D586738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6897" y="2896503"/>
            <a:ext cx="1359041" cy="378038"/>
          </a:xfrm>
          <a:prstGeom prst="rect">
            <a:avLst/>
          </a:prstGeom>
        </p:spPr>
      </p:pic>
      <p:pic>
        <p:nvPicPr>
          <p:cNvPr id="7" name="Afbeelding 6" descr="Afbeelding met tekenfilm, clipart, schets, tekening&#10;&#10;Automatisch gegenereerde beschrijving">
            <a:extLst>
              <a:ext uri="{FF2B5EF4-FFF2-40B4-BE49-F238E27FC236}">
                <a16:creationId xmlns:a16="http://schemas.microsoft.com/office/drawing/2014/main" id="{DCB160D3-8186-E509-8332-53C8A0706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7128" y="1557338"/>
            <a:ext cx="4437743" cy="4422117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87E5A79C-7F32-D56C-2BD2-877ED8FC7F6B}"/>
              </a:ext>
            </a:extLst>
          </p:cNvPr>
          <p:cNvSpPr txBox="1">
            <a:spLocks/>
          </p:cNvSpPr>
          <p:nvPr/>
        </p:nvSpPr>
        <p:spPr>
          <a:xfrm>
            <a:off x="648000" y="504000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solidFill>
                  <a:srgbClr val="245D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Vechten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21A4488-4E48-F62B-EFA4-04389B9CDA06}"/>
              </a:ext>
            </a:extLst>
          </p:cNvPr>
          <p:cNvSpPr txBox="1"/>
          <p:nvPr/>
        </p:nvSpPr>
        <p:spPr>
          <a:xfrm>
            <a:off x="9540959" y="6400756"/>
            <a:ext cx="2486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245DA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23 september 2023 – Anne Marsman</a:t>
            </a:r>
          </a:p>
        </p:txBody>
      </p:sp>
    </p:spTree>
    <p:extLst>
      <p:ext uri="{BB962C8B-B14F-4D97-AF65-F5344CB8AC3E}">
        <p14:creationId xmlns:p14="http://schemas.microsoft.com/office/powerpoint/2010/main" val="1524841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AA2D2AA3-4E5E-5049-AF03-5105EC18A510}"/>
              </a:ext>
            </a:extLst>
          </p:cNvPr>
          <p:cNvSpPr/>
          <p:nvPr/>
        </p:nvSpPr>
        <p:spPr>
          <a:xfrm>
            <a:off x="471488" y="1557338"/>
            <a:ext cx="11258550" cy="714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Tijdelijke aanduiding voor inhoud 7">
            <a:extLst>
              <a:ext uri="{FF2B5EF4-FFF2-40B4-BE49-F238E27FC236}">
                <a16:creationId xmlns:a16="http://schemas.microsoft.com/office/drawing/2014/main" id="{C817B224-F1BB-3848-9E60-2A9D586738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6897" y="2896503"/>
            <a:ext cx="1359041" cy="378038"/>
          </a:xfrm>
          <a:prstGeom prst="rect">
            <a:avLst/>
          </a:prstGeom>
        </p:spPr>
      </p:pic>
      <p:pic>
        <p:nvPicPr>
          <p:cNvPr id="5" name="Afbeelding 4" descr="Afbeelding met gereedschap, schaar, zijkniptang&#10;&#10;Automatisch gegenereerde beschrijving">
            <a:extLst>
              <a:ext uri="{FF2B5EF4-FFF2-40B4-BE49-F238E27FC236}">
                <a16:creationId xmlns:a16="http://schemas.microsoft.com/office/drawing/2014/main" id="{27C428FE-2714-360A-4CB2-EB7A0936F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9629" y="1775279"/>
            <a:ext cx="4630964" cy="407339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F143D3FC-D6A3-7E12-1C69-978F98D84D7D}"/>
              </a:ext>
            </a:extLst>
          </p:cNvPr>
          <p:cNvSpPr txBox="1">
            <a:spLocks/>
          </p:cNvSpPr>
          <p:nvPr/>
        </p:nvSpPr>
        <p:spPr>
          <a:xfrm>
            <a:off x="648000" y="504000"/>
            <a:ext cx="9383506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solidFill>
                  <a:srgbClr val="245D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Bevriezen – ‘Traumatische tang’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6491DA8-51BE-1E26-8D98-8A8FCE435F37}"/>
              </a:ext>
            </a:extLst>
          </p:cNvPr>
          <p:cNvSpPr txBox="1"/>
          <p:nvPr/>
        </p:nvSpPr>
        <p:spPr>
          <a:xfrm>
            <a:off x="9540959" y="6400756"/>
            <a:ext cx="2486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245DA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23 september 2023 – Anne Marsman</a:t>
            </a:r>
          </a:p>
        </p:txBody>
      </p:sp>
    </p:spTree>
    <p:extLst>
      <p:ext uri="{BB962C8B-B14F-4D97-AF65-F5344CB8AC3E}">
        <p14:creationId xmlns:p14="http://schemas.microsoft.com/office/powerpoint/2010/main" val="1938952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5C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C6DD937-18E2-EF19-DF10-086DFF3A5303}"/>
              </a:ext>
            </a:extLst>
          </p:cNvPr>
          <p:cNvSpPr txBox="1"/>
          <p:nvPr/>
        </p:nvSpPr>
        <p:spPr>
          <a:xfrm>
            <a:off x="2555631" y="1441938"/>
            <a:ext cx="7080738" cy="3974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rgbClr val="245D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 is helpend?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ECD9843-E9FD-6F78-55AF-09F6D1E995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719" y="5570690"/>
            <a:ext cx="978228" cy="9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36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84D407-2211-5E40-8E71-17528F4BA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46" y="673163"/>
            <a:ext cx="10025974" cy="706964"/>
          </a:xfrm>
        </p:spPr>
        <p:txBody>
          <a:bodyPr>
            <a:noAutofit/>
          </a:bodyPr>
          <a:lstStyle/>
          <a:p>
            <a:r>
              <a:rPr lang="nl-NL" sz="4400" b="1" dirty="0">
                <a:solidFill>
                  <a:srgbClr val="245D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Rinkelende alarmbel signaleren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t 2">
                <a:extLst>
                  <a:ext uri="{FF2B5EF4-FFF2-40B4-BE49-F238E27FC236}">
                    <a16:creationId xmlns:a16="http://schemas.microsoft.com/office/drawing/2014/main" id="{98831B19-DC1D-70DA-441A-846ECBAC0064}"/>
                  </a:ext>
                </a:extLst>
              </p14:cNvPr>
              <p14:cNvContentPartPr/>
              <p14:nvPr/>
            </p14:nvContentPartPr>
            <p14:xfrm>
              <a:off x="10860480" y="2865947"/>
              <a:ext cx="976680" cy="458640"/>
            </p14:xfrm>
          </p:contentPart>
        </mc:Choice>
        <mc:Fallback xmlns="">
          <p:pic>
            <p:nvPicPr>
              <p:cNvPr id="3" name="Inkt 2">
                <a:extLst>
                  <a:ext uri="{FF2B5EF4-FFF2-40B4-BE49-F238E27FC236}">
                    <a16:creationId xmlns:a16="http://schemas.microsoft.com/office/drawing/2014/main" id="{98831B19-DC1D-70DA-441A-846ECBAC00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97457" y="2802947"/>
                <a:ext cx="1102366" cy="58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ABEED669-D8B0-FC39-6975-2817CAB5224F}"/>
                  </a:ext>
                </a:extLst>
              </p14:cNvPr>
              <p14:cNvContentPartPr/>
              <p14:nvPr/>
            </p14:nvContentPartPr>
            <p14:xfrm>
              <a:off x="7356960" y="2921747"/>
              <a:ext cx="1101240" cy="1632600"/>
            </p14:xfrm>
          </p:contentPart>
        </mc:Choice>
        <mc:Fallback xmlns=""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ABEED669-D8B0-FC39-6975-2817CAB5224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93981" y="2858761"/>
                <a:ext cx="1226839" cy="1758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t 11">
                <a:extLst>
                  <a:ext uri="{FF2B5EF4-FFF2-40B4-BE49-F238E27FC236}">
                    <a16:creationId xmlns:a16="http://schemas.microsoft.com/office/drawing/2014/main" id="{3A6BE234-6FF8-A4F4-C594-27E34019060B}"/>
                  </a:ext>
                </a:extLst>
              </p14:cNvPr>
              <p14:cNvContentPartPr/>
              <p14:nvPr/>
            </p14:nvContentPartPr>
            <p14:xfrm>
              <a:off x="9787320" y="2976467"/>
              <a:ext cx="959400" cy="1492560"/>
            </p14:xfrm>
          </p:contentPart>
        </mc:Choice>
        <mc:Fallback xmlns="">
          <p:pic>
            <p:nvPicPr>
              <p:cNvPr id="12" name="Inkt 11">
                <a:extLst>
                  <a:ext uri="{FF2B5EF4-FFF2-40B4-BE49-F238E27FC236}">
                    <a16:creationId xmlns:a16="http://schemas.microsoft.com/office/drawing/2014/main" id="{3A6BE234-6FF8-A4F4-C594-27E34019060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724296" y="2913467"/>
                <a:ext cx="1085087" cy="16182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Afbeelding 7">
            <a:extLst>
              <a:ext uri="{FF2B5EF4-FFF2-40B4-BE49-F238E27FC236}">
                <a16:creationId xmlns:a16="http://schemas.microsoft.com/office/drawing/2014/main" id="{2801E6E1-EFC7-5B32-CC95-85683B2904F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490" y="281919"/>
            <a:ext cx="541068" cy="53308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A9B0871-AAC0-40F7-3948-E3BD332B503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349" y="1679663"/>
            <a:ext cx="4116767" cy="4116767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19F9F0B-6260-4AA9-ADF5-6E98685D122D}"/>
              </a:ext>
            </a:extLst>
          </p:cNvPr>
          <p:cNvSpPr txBox="1"/>
          <p:nvPr/>
        </p:nvSpPr>
        <p:spPr>
          <a:xfrm>
            <a:off x="9540959" y="6400756"/>
            <a:ext cx="2486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245DA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23 september 2023 – Anne Marsman</a:t>
            </a:r>
          </a:p>
        </p:txBody>
      </p:sp>
    </p:spTree>
    <p:extLst>
      <p:ext uri="{BB962C8B-B14F-4D97-AF65-F5344CB8AC3E}">
        <p14:creationId xmlns:p14="http://schemas.microsoft.com/office/powerpoint/2010/main" val="37815055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84D407-2211-5E40-8E71-17528F4BA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46" y="673163"/>
            <a:ext cx="8761413" cy="706964"/>
          </a:xfrm>
        </p:spPr>
        <p:txBody>
          <a:bodyPr>
            <a:noAutofit/>
          </a:bodyPr>
          <a:lstStyle/>
          <a:p>
            <a:r>
              <a:rPr lang="nl-NL" sz="4400" b="1" dirty="0">
                <a:solidFill>
                  <a:srgbClr val="245D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Alarmbel kalmeren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t 2">
                <a:extLst>
                  <a:ext uri="{FF2B5EF4-FFF2-40B4-BE49-F238E27FC236}">
                    <a16:creationId xmlns:a16="http://schemas.microsoft.com/office/drawing/2014/main" id="{98831B19-DC1D-70DA-441A-846ECBAC0064}"/>
                  </a:ext>
                </a:extLst>
              </p14:cNvPr>
              <p14:cNvContentPartPr/>
              <p14:nvPr/>
            </p14:nvContentPartPr>
            <p14:xfrm>
              <a:off x="10860480" y="2865947"/>
              <a:ext cx="976680" cy="458640"/>
            </p14:xfrm>
          </p:contentPart>
        </mc:Choice>
        <mc:Fallback xmlns="">
          <p:pic>
            <p:nvPicPr>
              <p:cNvPr id="3" name="Inkt 2">
                <a:extLst>
                  <a:ext uri="{FF2B5EF4-FFF2-40B4-BE49-F238E27FC236}">
                    <a16:creationId xmlns:a16="http://schemas.microsoft.com/office/drawing/2014/main" id="{98831B19-DC1D-70DA-441A-846ECBAC00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97840" y="2802947"/>
                <a:ext cx="1102320" cy="58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ABEED669-D8B0-FC39-6975-2817CAB5224F}"/>
                  </a:ext>
                </a:extLst>
              </p14:cNvPr>
              <p14:cNvContentPartPr/>
              <p14:nvPr/>
            </p14:nvContentPartPr>
            <p14:xfrm>
              <a:off x="7356960" y="2921747"/>
              <a:ext cx="1101240" cy="1632600"/>
            </p14:xfrm>
          </p:contentPart>
        </mc:Choice>
        <mc:Fallback xmlns=""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ABEED669-D8B0-FC39-6975-2817CAB5224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93960" y="2858747"/>
                <a:ext cx="1226880" cy="175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t 11">
                <a:extLst>
                  <a:ext uri="{FF2B5EF4-FFF2-40B4-BE49-F238E27FC236}">
                    <a16:creationId xmlns:a16="http://schemas.microsoft.com/office/drawing/2014/main" id="{3A6BE234-6FF8-A4F4-C594-27E34019060B}"/>
                  </a:ext>
                </a:extLst>
              </p14:cNvPr>
              <p14:cNvContentPartPr/>
              <p14:nvPr/>
            </p14:nvContentPartPr>
            <p14:xfrm>
              <a:off x="9787320" y="2976467"/>
              <a:ext cx="959400" cy="1492560"/>
            </p14:xfrm>
          </p:contentPart>
        </mc:Choice>
        <mc:Fallback xmlns="">
          <p:pic>
            <p:nvPicPr>
              <p:cNvPr id="12" name="Inkt 11">
                <a:extLst>
                  <a:ext uri="{FF2B5EF4-FFF2-40B4-BE49-F238E27FC236}">
                    <a16:creationId xmlns:a16="http://schemas.microsoft.com/office/drawing/2014/main" id="{3A6BE234-6FF8-A4F4-C594-27E34019060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724680" y="2913467"/>
                <a:ext cx="1085040" cy="1618200"/>
              </a:xfrm>
              <a:prstGeom prst="rect">
                <a:avLst/>
              </a:prstGeom>
            </p:spPr>
          </p:pic>
        </mc:Fallback>
      </mc:AlternateContent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5A7559EE-741E-A127-E2AF-26ECF0ADFD9B}"/>
              </a:ext>
            </a:extLst>
          </p:cNvPr>
          <p:cNvCxnSpPr/>
          <p:nvPr/>
        </p:nvCxnSpPr>
        <p:spPr>
          <a:xfrm>
            <a:off x="5101453" y="4212327"/>
            <a:ext cx="1989093" cy="0"/>
          </a:xfrm>
          <a:prstGeom prst="straightConnector1">
            <a:avLst/>
          </a:prstGeom>
          <a:ln w="82550">
            <a:solidFill>
              <a:srgbClr val="F55C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2801E6E1-EFC7-5B32-CC95-85683B2904F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490" y="281919"/>
            <a:ext cx="541068" cy="53308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A9B0871-AAC0-40F7-3948-E3BD332B503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064" y="1909880"/>
            <a:ext cx="3339953" cy="333995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509B11F-8869-4950-0BAA-66C97301EDD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9953" y="2323433"/>
            <a:ext cx="2319060" cy="282063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19F9F0B-6260-4AA9-ADF5-6E98685D122D}"/>
              </a:ext>
            </a:extLst>
          </p:cNvPr>
          <p:cNvSpPr txBox="1"/>
          <p:nvPr/>
        </p:nvSpPr>
        <p:spPr>
          <a:xfrm>
            <a:off x="9540959" y="6400756"/>
            <a:ext cx="2486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245DA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23 september 2023 – Anne Marsman</a:t>
            </a:r>
          </a:p>
        </p:txBody>
      </p:sp>
    </p:spTree>
    <p:extLst>
      <p:ext uri="{BB962C8B-B14F-4D97-AF65-F5344CB8AC3E}">
        <p14:creationId xmlns:p14="http://schemas.microsoft.com/office/powerpoint/2010/main" val="2578902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iVBORw0KGgoAAAANSUhEUgAABQAAAALQCAYAAADPfd1WAAAgAElEQVR4XuydB5hcVfn/v/dO3ZpN2/SEUAMpJLTQEUQQEFEIglJVBEX+YMcCFhBBsYH+UJGfKIISlZ8UAekhQQSp0hNIQkJ62d1ky+zO3PJ/3vecs5lMdrMlCWQ33/s8eWZn5pZzPufcMznf+z3v68VxHIMbCZAACZAACZAACZAACZAACZAACZAACZAACZBAvyTgUQDsl+3KSpEACZAACZAACZAACZAACZAACZAACZAACZCAEqAAyI5AAiRAAiRAAiRAAiRAAiRAAiRAAiRAAiRAAv2YAAXAfty4rBoJkAAJkAAJkAAJkAAJkAAJkAAJkAAJkAAJUABkHyABEiABEiABEiABEiABEiABEiABEiABEiCBfkyAAmA/blxWjQRIgARIgARIgARIgARIgARIgARIgARIgAQoALIPkAAJkAAJkAAJkAAJkAAJkAAJkAAJkAAJkEA/JkABsB83LqtGAiRAAiRAAiRAAiRAAiRAAiRAAiRAAiRAAhQA2QdIgARIgARIgARIgARIgARIgARIgARIgARIoB8ToADYjxuXVSMBEiABEiABEiABEiABEiABEiABEiABEiABCoDsAyRAAiRAAiRAAiRAAiRAAiRAAiRAAiRAAiTQjwlQAOzHjcuqkQAJkAAJkAAJkAAJkAAJkAAJkAAJkAAJkAAFQPYBEiABEiABEiABEiABEiABEiABEiABEiABEujHBCgA9uPGZdVIgARIgARIgARIgARIgARIgARIgARIgARIgAIg+wAJkAAJkAAJkAAJkAAJkAAJkAAJkAAJkAAJ9GMCFAD7ceOyaiRAAiRAAiRAAiRAAiRAAiRAAiRAAiRAAiRAAZB9gARIgARIgARIgARIgARIgARIgARIgARIgAT6MQEKgP24cVk1EiABEiABEiABEiABEiABEiABEiABEiABEqAAyD5AAiRAAiRAAiRAAiRAAiRAAiRAAiRAAiRAAv2YAAXAfty4rBoJkAAJkAAJkAAJkAAJkAAJkAAJkAAJkAAJUABkHyABEiABEiABEiABEiABEiABEiABEiABEiCBfkyAAmA/blxWjQRIgARIgARIgARIgARIgARIgARIgARIgAQoALIPkAAJkAAJkAAJkAAJkAAJkAAJkAAJkAAJkEA/JkABsB83LqtGAiRAAiRAAiRAAiRAAiRAAiRAAiRAAiRAAhQA2QdIgARIgARIgARIgARIgARIgARIgARIgARIoB8ToADYjxuXVSMBEiABEiABEiABEiABEiABEiABEiABEiABCoDsAyRAAiRAAiRAAiRAAiRAAiRAAiRAAiRAAiTQjwlQAOzHjcuqkQAJkAAJkAAJkAAJkAAJkAAJkAAJkAAJkAAFQPYBEiABEiABEiABEiABEiABEiABEiABEiABEujHBCgA9uPGZdVIgARIgARIgARIgARIgARIgARIgARIgARIgAIg+wAJkAAJkAAJkAAJkAAJkAAJkAAJkAAJkAAJ9GMCFAD7ceOyaiRAAiRAAiRAAiRAAiRAAiRAAiRAAiRAAiRAAZB9gARIgARIgARIgARIgARIgARIgARIgARIgAT6MQEKgP24cVk1EiABEiABEiABEiABEiABEiABEiABEiABEqAAyD5AAiRAAiRAAiRAAiRAAiRAAiRAAiRAAiRAAv2YAAXAfty4rBoJkAAJkAAJkAAJkAAJkAAJkAAJkAAJkAAJUABkHyABEiABEiABEiABEiABEiABEiABEiABEiCBfkyAAmA/blxWjQRIgARIgARIgARIgARIgARIgARIgARIgAQoALIPkAAJkAAJkAAJkAAJkAAJkAAJkAAJkAAJkEA/JkABsB83LqtGAiRAAiRAAiRAAiRAAiRAAiRAAiRAAiRAAhQA2QdIgARIgARIgARIgARIgARIgARIgARIgARIoB8ToADYjxuXVSMBEiABEiABEiABEiABEiABEiABEiABEiABCoDsAyRAAiRAAiRAAiRAAiRAAiRAAiRAAiRAAiTQjwlQAOzHjcuqkQAJkAAJkAAJkAAJkAAJkAAJkAAJkAAJkAAFQPYBEiABEiABEiABEiABEiABEiABEiABEiABEujHBCgA9uPGZdVIgARIgARIgARIgARIgARIgARIgARIgARIgAIg+wAJkAAJkAAJkAAJkAAJkAAJkAAJkAAJkAAJ9GMCFAD7ceOyaiRAAiRAAiRAAiRAAiRAAiRAAiRAAiRAAiRAAZB9gARIgARIgARIgARIgARIgARIgARIgARIgAT6MQEKgP24cVk1EiABEiABEiABEiABEiABEiABEiABEiABEqAAyD5AAiRAAiRAAiRAAiRAAiRAAiRAAiRAAiRAAv2YAAXAfty4rBoJkAAJkAAJkAAJkAAJkAAJkAAJkAAJkAAJUABkHyABEiABEiABEiABEiABEiABEiABEiABEiCBfkyAAmA/blxWjQRIgARIgARIgARIgARIgARIgARIgARIgAQoALIPkAAJkMAmBCL7iU82JEACJEACJEACJEACJEACJEACJNDnCVAA7PNNyAqQAAlsfQIUALc+U56RBEiABEiABEiABEiABEiABEjgvSJAAfC9Is/rkgAJbAcEnNBXWhTn/AvsF+79xo7AOA7t952dZzuoIotAAiRAAiRAAiSw2d/zUjye55EYCZAACZAACfR5AnEcax3kd03+pgDY55uUFSABEug9AQqAvWfHI0mABEiABEigrxEwD/I8L9HXCs7ykgAJkAAJkMAWE6AAuMUIeQISIIG+S6BjATDCxk6/zmRCzzxQ4UYCJEACJEACJNAHCDhjHyP89oHGYhFJgARIgAS2OgEKgFsdKU9IAiTQdwhsXgAUx7RMFrryCfad+rKkJEACJEACJEACFADZB0iABEiABHYEAlwCvCO0MutIAiTQTQIdS3v5fADf95FMJjVWAuCpENi+tTv/GPuvm6C5GwmQAAmQAAlsPwQ8SoDbT2OwJCRAAiRAAu8WAToA3y3SvA4JkMB2SGALvX2xPd4GV90OK8gikQAJkAAJkAAJlBJwMQCZ64N9gwRIgAR2KALOEddXKl3s4JMyb2mSKgqAfaXlWU4SIIGtT8A5+bxiIdBDHIbwEuIOWG+vKdmAZZbgsgLL/nKwEwBdNuCtX0SekQRIgARIgARIYCsTiMfqCeNOBMC+NkHcynR4OhIgARJ4zwi4GOudjc+IzPyru+uwSv3e3T3uPQPQxYVllVqHW2yTXJV8HQQhUimT+ErDW8X8hdte25blIgES2NYENhEAzUzg7QXzdelvjHW2BFb488yrZ39yEioCAmnnBNzW5eX5SYAESIAESIAEtpjAsJ2OMJOhLhyAkZ1obvEFeYI+RcBNsNn+farZWNh+QsDpV50nYTTzr+4KeX1dAOy+48/U1LchLsIo1Pns2rVrMWLEMP1OwlxRAOwnNwqrQQIk0AMCTvhrFwCdwJdEvrEBi1Y8hCeffBKLFlbowNnS2oqysrL2C3hxwfwdt+mLF+d7cHEdms0AHSeRy7UijBPIZDJ4o3KA/UFL6uu4nP1ps8Kju4j6D+MYgW+fgMV0IPawAbg7CZAACZBAHyYQdSrcOWeI+Z0N2mP9BcjlchgTtuGUGTOw3/T3b7b2HQk/27NnorRsXU0YS7/v6vji7+Vvd3x3mGyuLN05vqOG6qp+xeftal/9f9xGgZ67vjHc+TviJucqduj09NxdX33L9pAyh6ERBtLpNIIgsPGue3DesLvSSw/OyV13GAJBwgzgCTsPcwKdb993Nr4n7XQnjAMEQQFRNm3uXd9DHMXIRL6+bzZmNyTjpL7PlHTXyM6retOLS8fCbdFoUuZUKgX5HZKxpFCw8043f7QX9UsMKIFn5o+uXq6sK1euxLgxI/S7kA7AbdFkPCcJkMB2T6BTAdADCgW8/taduP32P+OYo7+ABx54AMmM/YGxFUvYJcMJzwzIPoIe/udxgwDY1tYGz08jW5ZFMHU/O3CbAXysEwDblx6bAohjIYojhLYcISgAbvd9jgUkARIgARLYagQ6n7hZAdA5IOyEKZEEysvLULF6BQ6YPh3DR+2x2bI4AbC3AtVWq2g3T+TK25nYtDVFqJ5OgLeFANjpEjjLq1jA7WrfjhB3JXDK5Fz+/7Z06VLU1dW1C366eqRIYNve+k9xW0jZysvLVQycPHlyN3ua3Y0CYM94ce+NCOSt4pd0AmCJENjZ+J6yXzTlGjF33jyEKSt4eWKMiJAJzYk3FgD9TgXArhzgHTVb8diyre5vuUY2m9WxpLq6GuPGjbNFsfNH964TATAsiU1PAZA3IAmQAAmUCoBOYJOnSHGMhQvvxk03/RZxPBFX//AnyGQSaGvbVGRrf2JlIwR2F2yIJGSBcYxyc0iyEomKCuxy1qf1bZtnPndPcsIOnA6RDu7mlzCmA7C76LkfCZAACZBAPyDQqQDoYvraWEixFQITXoh8Po/huSZ86lOfwpcOGtMpBRGMOhIANzfZKw7SLiJLqQNtc8e6/YuPK3XZdSXgFTvS3HmKz9GVI21zDsDOyu7OX3pt8/+SDS7B4vqVfiecO6pbcR2k7F05FEvP64Q4+byjuhe3V3FZ3XncNYv366jDPPvss5g2bVr7NaTc8i+RSPTwwfC7f1MK++bmZsyfPx977bVXjwrgRe4/0j06jDuTgBJwDr/Azm+cEOcEPicMuliAbh7UbPQ+5JYs15VTyeoKlGWz4orQz/V4mcsVZ3mXeHkl3dVdb3sVAOUBg9uef/55TJo0yXCzD7RC6/Rz/Ny+GRvjD9HGc9ZVq1bRAch7jwRIYAcn0JEAaMU/IbNixUP4+9//DytWDMW11/4I6bIsWppbNkBz//EpGl87CcfaIegAKZX/IhUAI6BsEMqrqrDr2Z/R/bsjAMqTLicARhQAd/AOzeqTAAmQwI5FoPOJm5MGza+yTJh0SSYC+H4CA+tX4+yzz8FF+5l4SG4rFqFEvBFXlGzddbs5wVCEo1IBsKuWKRUAS0Untwxsc+dxIpaUW87nyi/HSJmcCObqWVxf+bt0yXOpU6z42sWCn7By74vFvFIB0H3XXTZOhJXzuLJ3JaKWcipuk9J2LhUAi0VGd81iEbFUxJT3yWQSzz33nLrnSstYzKir9n8vvpfyy/JfWVooddhnn316VAwKgD3CxZ1LCPRUAIzskuEmu0a45Z2l8DwfA0bUqhM3m0rrFcpk2PY8FIqSZPgiypcIgE5Q7DyUROdN1t3fhN40uoyn7ndHxhR5/9prr2H33Xdv/z2TPzYnAIZhDL8kOiIFwN60Bo8hARLoXwQ6EwClllGERYvvxV//+lfkcjvjBz/4gQ6jQRhp5iTZnMEgAfOExtehtvtPQ33NKAy0JQomHVPlcHhVVRh19hf082a/Wl8L9glWl06HbofB7V/NyNqQAAmQAAnsmAQ6+13cMPFxoTbMa1lkQnUMqluNc84+B1/e18TcdZt8t2DBAixbtgzve9/7NC6abE4EcoKWc3g5cUleRWxzwp97dRM5J8TJfnIOWdYlTkQnIIkDSz6T41xcNrevxCwUl4srgwg2HS1NddeU40TQcSJgY2MjRo4cidWrV+syMvle6iXXKxY59f81VjSU68k55HtXzmLR0NVbyiITb7e/lFG+k+NaW1tVXJK/ZR/5230n78XdIueWY6WsjpVrC/nOMZG/ncjo6iXlk3MWb3LOpqYmPbcIc3I9V1Z3vGu74jaV74SzxHkuLpP7u6O7y4l9xQKg/l+wWHTwfa27cwNKWeScjrWUU+ohDKRN5PuKior2PicMXexpKZ/UXa7n+kOxuCnnkWu7Zcmyj7teS0sLBg0apH1I+pp8LuzkfHJ+ubY4jHoqAG5OjN0xRyTWuicEXKy/Nhurr1KGWzFirMtpPD+NbCSv1RnzuV1y7hyAdUuWIJFMYsjwYaYvi5JXUY4Vz72A4WPHAhLzIZFE/TsLMXD0KCCTlBsULblWpFNpJLImrntr3sXWQ/tYVjzuu/ta7mN3f7nxtvi3w42XpQ9v3L0o97Dc326skXtRHYzJ5EbjgjvejZNy3v/+97+YMmXKRnhbkMb69Tmc/d2rEYURPN/D4Ycdhq+eeoya/zIlxhAKgD3pndyXBEigfxLopgDY2roLrrrqqk4FQB/Giy7egp5sFAB7Qov7kgAJkAAJkMDGBLZUAPzSPuZBW/EkTuIkiQB4wAEHtCdGcBMyEW8qKyuxfv16FaRkMugmhSLAOKHKiUwi4IjoJqKUiFnFQpecU74XcWbgwIE6CZS/5ZwyuXTCkXwuYo0IeVVVVXo9J67J33JNOcZNLuW9CDxOlFuxYoWWQeK8ySbllOsMGTKkXeySc8v+DQ0N+p0TsaS8MmF1+zrBSL6X6zhh0wlYUic5vxM2XVnle+El3zlxTo53oqBc0wlybmIt+8k/KZvsJ/yk3vIq2SylHYodilI3t5xV6iuiVvEybtlXjpXzCVMpj7y6fZzYK21VU1Oj/OX6xQ5AV2b9P59d5lssAMoxTrCTv2fOnKnxAc8//3w88cQT+OAHP6jndOctXmIu15F6/uIXv1CR7pJLLmkXPeU7uY4TWJ04IfURpsVCgewncasPOuigdm6uf8vxUk/XbhQAOaK+lwSKBcAoilEdeWaMaGzFGy+9jCVvzsfRHzgaGD8SyKSBnEm62KkAmMpi/apVuPziizFp0mR85uJL8OKsWfjpL6/DZZdfjt0P2AeQcTbXil/+4peYNG0ajv/QiWhry7eHKygW4x0buU/kXvv+97+v4+TXvvY1vUfd+CX3lRvbZb9169a1jwMyZsg96cYL93vxz3/+E0cffbR+J5vcl8V/y/nc2N6RAKi/H748GALue2MJ/vznP6uoedUVl2CE1TMzJbEBGQPwveztvDYJkMD2QaAHAuCV3/++evuCMIYbT0vlvp7JfyIYGgdgwcu0OwDTlVUYfq51AKJWvw8T6zvk5SzrbgIUOUvi9kGXpSABEiABEiCBbUqgKwHQtzEAxaEvW2VgHIBD68wS4M/tv7EAKC6KJUuWYOmypTjs0MMQRiZLavF2/XXXY82aNRi30zic/+nzVMyRyaAIZTJhcyKLvMpkUQQncV/JJg4M+XvGjBm48847cfrpp+OXv/ylCmwyaRwwYICKXDIRFMfe4MGDdUIsk0M5vwh0sq+8F9FH9pOyiBgmwpNzx8kkVByMs2bNwkMPPaTOLicSDR06dCMB02WXFDFKzj9s2LB2R4p8JuUYNWqUCmVf+MIX8POf/xx33HGHTohHjx6ty9KkHMJByuVchc5lJvV2LkHHUcp1+OGHK69XXnkFN998swpWxx13nIqcUo+nn35ay1lbW6sCplxfzi/1FCYiaI4YYTJayia8ZYL7la98RSfDzpXpREI5pzzMHTNmjAquci3nzHHOObfv448/ruXT/4OFYbujUuooZfrjH/+IL33pS+2TdrcE2C0bFgb/8z//g/e///0aV0+OkTo4cVR4SPmdkCzlkHNL+U455RRlKv1Q+Er/kbaXusvxwl02ESF+9rOfaX+R75zYKte54YYb8MlPfrI9g+irr76Khx9+WOsifeWLX/xiex+iA3CbDlE8+WYIOAHQJQOpyBnH35I/34Vf/+pXGNLQil123gUn/ukX6uzLJ0ys0EYbA7B5sXEA1g4fhiAIkfUSGgdw2Qv/xfXXXYfdhtZC+v5Znz8f0044HrpgK45x5Q+uxle+8mXkIx//+7//iyOPfD8mTpyoY4gbC9zDGblf5HO5p3/84x/rGHjTTTfhoosuan8oI/exjFtyf7qHPm4cd8K9G6Muu+wyfPvb397IaejGM3n4IH/Lb4Q7l4wLnTkAW31xVQN/fGU57r77bi3DV7/8CUyKgEIeKIdxG7tNxvIxY0bZ8RLwYnp4eYOSAAnsaAS6KQC2te2KK668ctsJgH62XQDMVFVh2NmXaEs0UwDc0Xok60sCJEACJNADAlsqAF54wMZLgINCgLr6OixfthzTpk2FJNoqniKJYPXd734X1/7oWp2IXvCZz+CKK65QZ8gPf/hDiLj25ptvYs8998S8efN0sijC3t///nfstNNOOPXUU3HEEUfg6quvxve+9z2IC0TEtX333Rf/93//p+LaO++8g2OOOUZFu29961sq1nziE5/QCePf/vY3yATy97//vToURSw655xzsMsuu+ADH/gArrnmGhWW5NwiLv7jH//Q8onzTASgt956C/fcc4/WQSaL8v62227TSa9MMsUtKJPPYmff4sWLteyyibD02c9+Viewco7HHntMBcmXX35ZhaWPfOQjKjrK+8997nM6KRWx6/jjj9e6Llq0SMslIt3HP/5xnHjiiVrfF198UY+VMtx+++0qeIm4J+xkAvyf//xHBT0RO6XcH/7wh/V6Um+3iQgmjhyp+0knnaQxs+rr6/H5z39edxFB7uyzz253Dkq7Cptdd90VH/rQh3DXXXdpm4lb78tf/rKWTdpThLgTTjgBv/nNb3QJnrh2hNmFF164iQDoluxKPX7605+qSCDXPeuss/C73/1Oyy5/y7WEqQiH0qekjDLhl7AzUkYnQnznO99RsVJ4iDgsnKSNpE9InxMhQsTkX/3qV9o2wkzqs3z5cu1rwk44CbtLL71UxWARR2Uf2ZygyiXAPRh0uOtWI+AEwMDG9iuL00C+gDu/dBkefPBBjG6JkUgmcNItP8OE/Q9APm2ct6UC4LARw1EoBMja2H9oy+PlOU/gNz+8Foccegg+/qWLgOpqIO1D1sYuWb4c1157La764U/wjW98A9OnH4S9995bnbMSAuJHP/oRTj75ZL0X5d6QMVbGMTlG7n9xiMtYIWOlPDCR5fMyVsg+Mp7Lw4wbb7xRx1EZO2QMkAcBhxxyiI4jci/Kb4KMMfLwQ+5xuafloZDcq6+//rqOr84t3JkA2JZMqynlL2+uw+9vvhll5WW45rsXYPdIq4lsZKyA7sGGPCChALjVui9PRAIk0CcJdFMAlBiAV1zxfc1WJUaAEkd1Dxf+biDV/lQalRsJgEPP+X9GABRhUEduE4OodJPwrrKFtkC9CWLbJ9uNhSYBEiABEiCB9hRYHaCwjvh2B6B1AiY84yAZZJOAXLpP1UYHh0GIFSuWY9HixTji8CNQCAqbZPI9/zOfwc03/16/+8bXLlXRTSZrEitYRK1bbrlFX8UlJokhnCAlgpiINCIKiktL3FvnnXeein7yKiKdiDYLFy5UoUaEIpksyqRNBEOZLIqQJuKWiECPPPKIHiPC4xlnnKFLd0UoEgFQ/omzRcoik1eZkB566KGYM2cODjzwQBW+xMUn5xJB0CXOcEtrHRQR1N544w3sscceKkqJACWOGnEKimglAqWITuKmEzFK6iHilrjjZF9Zzjpu3DidXEsMK6nTM888owKVE9BkIi2sRBgVMUwy6sq1xJEzfPhwPPXUU9h///3V+SZuNZkUS/1FTJO6/PrXv1ZxTNiJ20baQ645YcIEdRFK2SQG4pVXXqkTbzmHTKjFQSdcpYynnXYavvnNbyrv6667TvlJ+eQYEfHEmSeCnrSzCJWynFc+d8v2nAPQxeiTcsh5LrjgAhUUREQUp+PHPvYxFRlENBXBTziKI1HaxjkAhamIvbJ0WJiKMCDXFleguDpFVBVx4vrrr8fll1+uZRPBUvqWlEmEQSc2y3mKYxWKA1VchSJ+uiXcdAByKH2vCGRsEkVZ0itJOsokpFIcYc1TL+oYEq9twAH7H4D/99vrNKNvIWVjpyfNa/5t4wAcMHI4UAiAQiRB/NDwn2fx42t/jH33nqLi3LGnfBiHnnqqcQCKZS6b0ViA53/uIhx8yME4+aMz9B6Se+ree+9VgVxeZcyWhx3i/JOxUB64iLP22GOP1fFbjvn617+O6dOnq1NZhLzZs2fr2CWvU6dO1bFJ7mV5oCMPh95++219yCCioBwnrj8Zn+Q7Fy5A7mk5r9ynm3MAFlJpLF26FhfdcAtyra0qQg6rrcU153xY56plsQnH4DYKgO9VT+d1SYAEth8CvRAASzKqa116uvTXAaAAuP10BZaEBEiABEig7xHoKjlWTwVAIdBQ34C6urU6CSx1AMr3M2+fqe6USZMn4dCDDla3iEzcnnzySRW4xMUlrg9xeMhET4QqmdDJhFYmfTJplAmiiEUiDIkIJcLOrbfeqsKQfCZi1vjx49VFIsLUb3/7W/zpT39SB6AIS/K3XFPEIREURQgUJ4rLsisTUREARcQSR504EqdNm4aXXnpJxSYR6USEkwmhfC+bxBAUAVCOFVFIljXLq3M0uiQTn/70p3USLKKiiJ4y8RXhTwQoKYeUUSavMtEVcfHiiy9W55+4EcW59+ijj6rwJc41mbDKfiIWisApzkEpkzjyRLwTUVM+k4m0fC4TZVluJ/9/kom1OGrEdeOWX4vYJQLapEmTVFAU16PUV0Q2ERbFsSjCpYisUg4R8yROnwh1IsRKO4nIJ+3w0Y9+VL+T/aWNZB9x64j4JueRtpWtNAagC+ovQqmIrMJVRNj77rtPWcg1zj33XBX5RHwcO3asCrjST1544QV16IlrT64rTkNxQYpDVF73228/FRClDOIOFHFCyuTETBFJRRSdP3++io0u0YuU08Upc1l/XYIUCoB9b9zrLyUuFgClThUiCCZTQEsANKzD0qeexaijjgIykcnqa4XCnE0asokAmA+RW1uHH1/6Db3/D//4aah/8b+45pc/w6c+9Sns8aFjgdZW3P/Iw+oQzlTVYMKeE/DsM8/jzDPP1HtTxj8ZA+T+EdeenEcEPxn/xAEo47jcV3LvyjgovwUiMsoYJWKdhA+Q8U9+F2TclbFeXNQy/srDjrlz5+oDFXmVsamurk7HG3Ery9gvY6OMTyJGyvL/rgTAZcvr8NDSdfjn/f/U36RRI0dhxsSxGFCZhP0upsIAACAASURBVNdGAbC/3CusBwmQwNYi0E0BsKVlPK644irjAOx0ttFzKbA9i5/nHIC1SOkS4M9pDZv9Sn2NO3EAOukxtPWgA3BrdQyehwRIgARIoC8Q6Pwn2XzjYv+538sUrANQYgCecw4u3dfEd3K/x/lCQSdhMgE79gPHbOIAFEFQJmRpz0dbUEACXntGVZe0QxwdsjTMxb0TwcplwxXnWXGWWCmjOLpENBQXnJRFluX+5S9/USHLbU68cQkyXPIPl5RCzl8cRF6Oc1l83fXkvcsALMLU/fffr0LUkUce2R6kXsoq5Zdjip1jIk7JNUQUFAffwQcfrN+Lq00+F6eeLOUV0VQ+E4ZyXpkYi9B41FFH6WRWxELZTwQumfCKsCWuNBH6xLUmr//617/0MxGyxIkncavkO1laLE5COb+8l+9E2HPuRWEk5xbBUMoh38l5JI6iW0onQqMsrzvssMN0qZ4su5ZzSTnkO7mmvMox0gekHcXhKGKdtIlM4mVSL20kIqNLauIcgC4pgLS9i9VX7MBxyVZcsP/itpH9irm7JCalWYKLMx87Ec/t646Xc5UmDHGJYVySGLfMmwJgXxjp+mcZ3fgtgp7012xgJjQVgQdIhu9CQQKIIlduki0lYuMUdMctX7FU3by1w4eb5ezi9C4vQ7R8BfzKSiBhLBot6+pQXlsLBAXjACyrBFpzQLYMYSGP1ryJsVq8ycMVEf7luu7BirtH3dgu44psxWNvcRIkN9668dnFMS0er4sTC8kDGHnQIQ8LRGiU8bZYAJTxT+eF9jdLlk57no9F8HHDDTfhyKOOxKQ9d8GIwMSizcYe4sgw9RM+VixfgVFjx5hqRjFjAPbP24q1IgES2CwBCoDsICRAAiRAAiTQZwl0VwD0PBM1PhmbzLCyBPiss85WAbB4c3HmRHSaNHkyonDjJCDOEehFJttteTarE0SXKVb+dstA5TNxf8l+Ini54PByfZnYybVk0ulEIHkvAphMDp2QJJ+5LK9uguqyuMo53cRTJpEu867LTimfiQjlstvKdVxiEpcgQ75zyTpkUiuTaTfJdVkrnegoZXPf64TSN5NrOU7OIeVxdXeilyuf1MFtLtutsJHNJbZwk2wR29wkt1iclc9cjD1XVnkvQqDLmOmYFmcoFoHLJWdxGXpd/eWcLtOwE8Jc/aWusp9r22LhzSV6ccc7AbC4/d01pD4iqrqMv3Je51iUcjsejrcwc0t0XYIWWTIu4qxkJxZe8r2IiC7zqGtDcQm6+IHS9k44dmKfy3gsZRL+chwFwD47/PX5ghcLgFKZTCEyrtXmvDr+JGOviICtSfOQJmnnbbFvlrUuW7ZkIwEwE0TwrSiHlhyQ9EX5AiTYYBAgiCMkZXyRz0S4s8kYI7uWS+4pN25KyAJZdu/iZDrYcg+5zL7ynfztxgG5t914UTzeuf3l/C6hk4zTsr8bU+U7cSXLb48kD3KJf4oFQHEZyubGkjBpssXXl1XgD3/6G97//qNRW1uDUYGMyTHK4g3LfzcSAC1HJgHp87cQK0ACJNBjAhQAe4yMB5AACZAACZDA9kKguwKgcwCmPTORFAHwc5/9HC7aK4E4iowzLgyNA8sTV4X55xKAhOIa0QSVZkLlplUiBBY7vIoFq+Lj3edOhHPnLd7HiTObY1u8v5ajKL5TR/kcS/cvPqZ0/+7kgywV5FxZhZ9MZIs3VzYnqDm3WvE+3blmVzxcnTo6V/Fn8rcTLYu5def8xZP50r+lXuIalMl5qbtze7lPOiuHiJrCRcQIWaa922679ajIYUmG7B4dzJ13WAJuxZLTp9w4HocyjvjwnNBnB1r3fbV9jpC3MQAXr16uSULGDxuNECFkPJbN7R955iGFEw7dedvv4Q36WI/bwolwcuCWjmOdXVzEPzfmypJliWsqYn5YJOzpb5etpytLOjZZwdMqaBaQ8H0kUyksX7YMI8eMhnD2fOG8rUreY5w8gARIgATeJQKdCYDyH+owxKLF9+qSD5ME5N1bAjz83AvVss0lwO9SP+BlSIAESIAE+iSBngqAflRAMpHE0PX1uOD881UADGXpWCqNXMG46DoS1UqnSW7e6LJYdgXPTeI6EvA6EgO7Op/7vlTI2qScRSJm6TFbUwAsFteKr9PR58UOmS2dfnYl5HXEQ8rX1XHd5SuTcXHTyVJncea5pb3dbb/3ar/S+osrSZYnS7yznrQJBcD3qgX79nU7EwBlWarve90WAJfWr9Jl/9XprGYB9uIYURzB9UuXLFGWDstWGrN9s1GdukBc+nBhW7SIuCHFPeiWGksIArluIYoRhcadHIQBwqKaeb6HVGSc7rrcGbKaOo1EKoW3FyzATuN31ode+ltHAXBbNBvPSQIksF0T6EIAfHvRPzQuzzYXAF0W4CoTA7D23AsVWwtMPIrYZjPclCWzAG/X/YuFIwESIAES2KYEeisADm9qxv77H4AbT5tonH82/pq4IvR3106c9O843kQU6akAuK0gdCUAll63M8dgT0SfzuqyOVGt1FHprrel1+1KyCs+f/G+XR3n6rg5vnJut0TYLTMuXia8rdp8a57XLQEX4dI5mjrq751dkwLg1myNHedcTohzD1DcezeeSwhA2dzn4uBTJ3FgPi+kzQ6tYV4F+HQQyUCtSZtkv2Yb+68yaL+S7h+WOP6i9vlVz6XAd0MAlPtT6iev6uiTuIgac9CIf8nQ/Da5ZFeuBxX8DfURh6TnmbFq7tx5mpSkfXyjALjj3HSsKQmQgCXQkQCovzgJIAwgAqA4AFtbd9m2DkAVACOgshbJqiqM+NRF+iMmAmAcR9jwAyXLj4qfX1EAZF8mARIgARLYcQn0VADMJj2EQYgRzSbW3p/OOwi77LyzLocq3igA9rxPdSWqdbQcuS8LgEJIhDOJQyiT9OLEHz2n994cIW3iEhWIy6g4VmN3SkQBsDuUuE8pgS0VAPMm9wYKMDE0KzPlG13CROUD0m6e1654bZu22NJxrLRU7nwubMKm8UfNL1/KS5h4FKX1LJkqBvk8mptbsHDBAkydNs3EVxSxlALgtukQPCsJkMB2TMANmO0ziIIZFP0kEAVYuPBu/OUvM5HP744rrvi+yQIcG61OdTgXo6J04O1xlSUIeQxU1cKvrELtZ/6f/oesNSrTMzkLe2enZfbfHgPnASRAAiRAAjsgAXGcSNbEIG5TR8XubW04/PDDsMeEXdtpdGcyt8G5YmMD9vL/AVsQgmoHbD1WmQRIgAS2HwJxe7TBjcu0IU+xUeLSkY1FmPIQFAoYijbNUL6Tv7pXlSkVUDtb3Oz7CTQ3N6F2RB6PPPoojjnmGOw1cTKA0TrtpADYK/w8iARIoE8T6IYAOPP221EI9njXBUCZgOTCLAXAPt3BWHgSIAESIIHtiYAT7mK7RGq31pwKgW35ZqSSKeRyLd0qrgsm79sJYGlsqW6dRBYc9FI47O75uR8JkAAJkMC2IVC8Qqv4Cr44RXQzvwwpKwDGKGjsvtEZ4B9/+Qu8ta/1qmDdFQBDGIny25edrVm/z/3kJykA9oo4DyIBEug/BDoSAKV2iZQ6ABcsuBO33z4TYThhmwqAPsoRyRBdWQtUVWHY+RfrEuDWMKtp3AET80F/Sooy/rnPOvsB6j8NxZqQAAmQAAmQwNYj4ILCpzUYug8vLOgSThdsvasrRXZiV7BLh937ro4r/Z4CYE+JcX8SIAES2D4IdCoAtjsDNxYA/USkD5oGhzm8ctddwOt3b1FFkp0c7dk89bFdqnbZdz6pyUTOOOMMCoBbRJwHkwAJ9H0C26kAOPyCSxDKEmAKgH2/j7EGJEACJEAC2x0BJwB6kmExmURcyEMyLrpECF0V2Al+eRuXN94oPm9XR2/43jkJu38E9yQBEiABEtgeCHSWpLF9CXBsBcDQlDaSqIVBiJHJCK/efTcS8+7tVTXaHedhx1FwXbxVlzjka988Q2MlzpgxA3tNnAJglF6XS4B7hZ8HkQAJ9GkCFAD7dPOx8CRAAiRAAiTQGwJOwAtjE4Uv6qGA55x7KbvUa8OSr56VprdLh3t2Fe5NAiRAAiSwtQn0dAkwvECXAA/3A7x2zz29dgC2Z0fu5HdLM3kjhjgBE8kkvnHZWQiDAKedfjoFwK3dCXg+EiCBPkaAAmAfazAWlwRIgARIgAS2nAAFwC1nyDOQAAmQwI5MYIsEwLvvBt64p1f4nACYsEt9OzoJBcBeoeVBJEAC/Z4ABcB+38SsIAmQAAmQAAl0RiCOtk4e3qCXp6EDkH2TBEiABPomgfYFuN7GS3E7SwIiDkBx5w1DAfM1BuA/elXx9iQgmzlaSiT7JZMpfP1bZyIKQzoAe0WbB5EACfQvAhQA+1d7sjYkQAIkQAIk0AMCFAB7AIu7kgAJkAAJtBPoiQAo8ficAFgb5ykAsh+RAAmQwHtCgALge4KdFyUBEiABEiCB/kDALSXurZOPWYD7Qy9gHUiABHZEAp0tAZZ0H7L5NgmI8eIBidg4AMeHBbz4f3cA8+/vFTY6AHuFjQeRAAmQAGCzo7txGkDBYEmkgCjAggV34vbbZyIMJ+CKK74PWSkUx4DE/Na4q1ZAlM+2ZPNRjkh+LCprgaoqMAvwltDksSRAAiRAAiTw7hCgAPjucOZVSIAESGB7I9AbAVDqsFOQpwC4vTUmy0MCJLCDEKADcAdpaFaTBEiABEiABLY/AnQAbn9twhKRAAmQQHcI9FgARKCnVQHwb38DFjzYnctssg8dgL3CxoNIgARIgA5A9gESIAESIAESIIH3jgAFwPeOPa9MAiRAAltCoCcCoOf58OM85HVcoZUC4JaA57EkQAIk0GsCdAD2Gh0PJAESIAESIAES2DICFAC3jB+PJgESIIH3igAFwPeKPK9LAiRAAr0lQAGwt+R4HAn0GwLyNDaWwJ7cSIAESOBdJkAB8F0GzsuRAAmQwFYi0NcEwNM//nHsuddkAKOUgBdLShJuJEACJLAjEaAAuCO1NuvaRwmUTpAlGc+WbiL6ySbCn/vbvd/Sc/f8eBfNZVMRUv5r5nkbV9i3YuUGDr3NP2pK6vgG9jI+fGUSxyZWTenm9t8a7dBzVn33iA3cXHsZvikkEcURwm726613P5j+tqH/b+hHmxPE+1/7m3prIi65H0q62Kbt5rI7mh27ug/cXe23Z4VM2uuZK/k2JtSW9OziMay9Bvb+deXvbv/qbjlcd93SyWNvz1M8hndcZkc+bb/eeDxL2IJvbS7d5df1fvb+tD3Sce76gVVpD+bDra5Zcw8S6B2BvikATgIw2vz+UwDsXcPzKBIggT5MgAJgH248Fn1HIbD1BI+NibmJ1MaTZyMKvrvb9iUAepEHP5GgALiVO0FXAmCAjcXezib6W+9+6FgA7Kr/UwDcsQXA9vHSjpPvpgBYfE90/eCmfwmAsA+tZFja/D1KAXArD908HQl0SqCvCYAf/8QnMGHPiRQA2adJgAR2YALbiQDooQwxYqCyFqiqwvALLkEYRWiLyhGGIQD3BBvwS9xA0nqd/wDtwG3LqvchAh0Lbn5sJjKedc60364lTqlSQSIVAVEUoSwKkEgkkU/KPQRkIuMAaYmS8P0EmhLlSKaSiIMQURwjG5lyRF6AOIq6dPZsALxlDrwIxhHkI6+viTiA7/vItwXwfA9RYqB+Xki06GtlaOoRWmdI1D4x7Gri1zFn4SVbc9I60goDkEgmkS40Gfdh3IxCPo+4ejgKQQHp0LREzl4u5XUmAWzwPm2uMzpHY287bFfjX1dyrjget8Xm+mXOz+rpy6NW046ea2/TnuVRWif0bX4zkokkkl4W4vxsRaCf5237FnxzXHVbtb7GySWm2FGNeSm5Lzqrd9IKN57v+rs9jWf7X2iukwnMddalTL9IRuZ3KImmElzW0eZ1fMWu+W8L+l2fM3L3j73/3H0Y+6adqgum3QJ/vWk3VJqTeub7Db1m8zV07Vdl79vI/p43JLOi5KAiMuNTPgbiKAa8tfq+3K/WfpDwCuayYYXej232wkHS9J9UZD6oCVp1vGhImP5Qli/ouCbeRjmP6x+xZ45r9c1x2ci0X2A5tNnPE16DqW9sOFTEnl4/9sv0vG7dmIyXZj9zntj2g9L+6O5zr30/O77b/ljwTP+qikz/qi6Y8zWmzPtEqgpRGKEZZlwKEgP08/IwiSgMESTSaGtrQzJtboRMbNopiA0PN742J8x5BxqsyCXNfl05Oc3eHW2u/bvq6R0f7X7nNv3WCvShOLI9JFJluksqTOvvW3m0Qt8vy8p4Ib3XjCPuPpV21822R2fjbO/rbU7PJeyd9wx+0/8JbLEAuLCLLMAl/73axKG+GcQyAsj+yWQKX//WmTpOnnHGGdh9wp4AxpjhgQ7A/t9JWUMSIIESAhQA2SVIYDsgsPUFwEQigWwoAkqMFjsRzNglcW1eVgW25qSZ0DvdpFgAlM/DbjsBt0xAKhUA/agAKb/okUEhQJwapOV8twTARL4aqVQK1YkAjY1NqKyQchTQmKhEPl9ApZ1AUwDc/K3TUwEwn2jRib0fpVXICewaxXdTABQBwQ9TWrFsJwJgymsuqTgFwM31hM4EwHWpcj2sPDBZISM/YQUbIwAmAyMEFwuA8nk+YUasYgFQ+osIgLI5AbAanj4wjGIjMIbykFEFut4JgGXmNAiQUqEyCM24Hfv2i20sAMaQcTuBQjqv129FheFnBcCcOJdFvLTl6S8CYNrLWOHV3JeZOGPqHa/S/rFY3doUADc/GvNbEtg2BCgAbhuuPCsJkAAJbDsC7QKg+8M+yU6kgCjAggV34vbbZyIMJ+CKK76vT4jlqbfoAmrKsIdtaQRVOgC3XRPzzH2BQPcEQFeTsN1p5GJ22fvWfj4oXIUwjFATrUAymUQiZRwUySirE21r/EArWtVhmysM1/2D7BDdb71X1r7Eyiw564rhlgmAznlT7S3T69a0LVIhKBsnkEolUeftZCf2RghMWKegczDFzsFUtETMlLjUmdIx54x1EDX6RhBNhTGSqRRq8y/p+2xyoQpS9YXx+iS5MajSzxt94xDr2gG4cfu007QOT98KB5tGX+uKu61lJ84zd3RXvpxt7QB07ZCAEV5ynmnHAaFxNvl+Sp2VY8JnVXgVR6aG5U6aif76wAgdS5M7tzu5jDPTOLNi60grdfIE7f1h4yWryRjq4PKS5k5oTXrqDKhoXY8wDDAwv0o/T0ZG6Itj084t/lC9P5rSY1Wg9pKOrGnfziZCXfPvXjtv7b1czD9Xbudkqw6atZ6Z2Dj/ct4Q8wrzGvmmHTO2Yl3FkMtZ56YTpMoCI/wlrKPQg3FyJYMF+lrjtZnrJ40jU9pLVgTEuYHa/nWJWiSTCazKypJxX/9fIvuPaTOOvdXJ3XQ/P16u45of1yGKYqStAzEZG6ddhRXwGhPmfeSv0dd0aNo78DeOmZeJTX+NfBlHPazBCKRTaRR80z9hz9tdB+AGZ5ptWeu0HGCFzJrY8MhlDK9sXpyMEZq8MhUC65KmPYY0VyEIQ2TLoA7Beutkbq9XNFL3GxQazoX24dr80WYduRuc1LY83X7ZUgdgJxeyzspsMoFCoYB003pt1yosVv6RV6H3cWT7aVt6gr0/h5l2ah8XrYO3kwdadAB2u6G5IwlsQqBvCoATgHisPv2mA5CdmgRIYMcjQAFwx2tz1ng7JLBlAmDCMxNDN6EUAbCurl4FwEEDB2Lo8Fqtc9IKJn46i1yuBeva1iEMAqxcW4FEMoGgbChSyRTqo5ROtGSS9W4JgJ7voxpLEUUhqlrmY9iw4ajwUlhbV4e1GKvlX5ccovXclgKg7/lIRpEKfamVj2P0qNGoqliCMAgxf1WNCj9t/mAtDwXAzd9KG5bGmf7dmQCYzVagvqFeBcCamoGozhiBJU6k9XXxGiPU9UYAdMlc5NWzS9ydoJRIhyr4FTIpvQ/KWuq1nbPr3tbrpaxgGVkBsNkKYYXK3ZDNZuGnNn5wRgGw4/7QkQCoAl1khC14K1Xw91rnIQgDjB9YjlQ6jfK0CQXghRFyLS3INciDiRj1yWEqFK8uMwlcSgXAuvQeKBQCtLYsUOEoaDPCV8a1v13KXW4FwCYnACaMAJiyAmDolvbaaqXjRnXeFWCcaM2pcUDCR/XQcWaPbSQAegOHKJ90a0FfF6xuREqEx5qdkE6nMbCxEuvWNWDM2Fo0NNRjXdr0y+4KgHnfCKDWx9iL38dtKwAmJDxAWxv8hjp9rcY7WsYApv94CSNYB9m99MFNocr8XlAA7EVT8hAS6CGBviYAnnnmmdhtjz0oAPawnbk7CZBAfyJAAbA/tSbr0mcJdCYAmqWFzhkmEyHZknAxuIxDRidBno/dGv+sTpDDq2dj6tTxGDI8qw7AIDLZztKZ8TqBzCSbsW7dOmQT8zXmWhCk8eqrr+L5hVN0gvVS+SfVETU/UalCRyBxuTa7bZkDsLJgJqB7er9DVVUlvnL4kzqBr8Zqvf5Nc0/Eyy+/gteyn9X91nkDdMLnx8ax53vGqbTJZh12G5x1HZczbz+uCMwfu0Z36utVBz+PdDqFmtRyFQQXFI7CrFmzMLNwqV5/SXq4bY+u+HTSvrbALiZdb2NJba8xAGWKLlveOqkKCV+sd8gERkCdWJilgtsHvV9gv/32w8QxFWhqasLy7HDtp5Py96v7tK7sI1iwYAGufP4wZDIZzMvubft899IGp53jC2+rgBxFtXr+prIqXdo92M8hjEKMSb+MU089FQd5v0FzcwvG5v+t+8VRmbb3gsoTMHv2bMxcfAH8hI+mpBHW2xIdZ4t2/XF7dQC68uVhHG8DYiN8HtxyB8aPH49996nBHXfcgRezl+jnjZ6pby7hHJVd3fd2abR98NBqY2UObjMx7MaFT+nr6Ia/Y9DgQTh66nKMHj0ag4PlOv40t1bo+LXSr9IHE0iWa/u9taIKS5ctxYuv59QBlijbBc3NzbjgU4fiiSf+hcdXnaX77ze9HnvvvTcmhQvQ3NKCXZv+rv3Hj4yzLm3H08akCTWwKDnJOJALpn5Z5NVpGAU5HRdT6eVGqAzEmZzCytpP4/c334y7kt8wKJ0j1TqPS2OT+jYEg4sBCCswJuJmHV8mNs5C3dq1OG70Y9hnn30wcORYLVe6oladhlGYRmtrDolsPd544w38++l3sH79emQwBkMGD8GE4y/A3XffjTfKD9LiNCSMQ1Bi5ml9IxvyoWKtHjci1aafr/bN70Pvt20kANoC7YQ8BgwYgC+f0qiO9d3W/15jslbH4gT0sSgYiGxZGV5ou0DbY/7wz+iRTZ5xPpbFRtjtbKMDsPctzyNJgAIg+wAJkAAJ9DUCFAD7WouxvP2SwJYJgDIJloniYZWzcMghh2DfxO0mWH6wRh0RzS1D8NLLL2PR4gDr1zdj9IgMxowZg/32LteJFOJyFTTW+R/F4sWLcMPzuyPh+1hRPUwnvNtaAEw1xToxFwHwiCMOx/vKrtcJd0VUj0zGw0OtF+GNN+bigdUnqCC4umCCwW8rAXCX8O/YfY898LnRd5pyeO+oELA8+SE0tzTjq0++X69PAbCrm7EDAdDzkS2YJcCTC4+jtrYWX570qPbXinC18r7h/lew++4jcOZey5FIAMu9D+kS0BuXzlChem5miknO0o1NBIJMnFKBLxPON0JOcrQ6y9any1VAGIgm7ecVzY+rs+qzU/+t5drNe0H3TySqkPATeKv8eMyZMxv31n9Zr9yYGKqv/U0APLTtThx26KGorFiB555/Hg80nG7qu4UCoEveMRIFtLa2YmjjYxg2fBguPNzEKh2Qv0vv77LGBSgrK0M6OwqrVq3CwlYTG7Ciegiqq6vRmtwTTc1NiDN7YOXKFVi8IoERI0didO06PPvsM7hv4QwbM+4BFXj39t7BpEmTcOKYN3S8y6aW6vmcANiSTuh1l5fvg/KKcqTq16vA5+cbtZwSg1AdaIkl2l/8MKnlXT7kk/jjH2/BIwOuMj2xlwJgEi16vj3qHlHB8tMHvI61a+uQHTgUzz//PBYurseKFfIQokrH7V0nDMDQoUORTO+kQt4zcxZh8pQpWJ7dDXfeeSeWDT9Wi9OZABikVmj/r020YP78+UiPmd6NO2lzu2xbAXBnr6CC/KjCjagZWIMvHr5W20sEQOG2KBik759vPR+3/OEPWDzmQi0sBcAtbFYeTgLdIEABsBuQuAsJkAAJbFcEKABuV83BwpBAMYHS7Igp61hJxa068Ul5xsFx8KqvYdKkyThvymsq3K1pNI64f5efjVdeeQW3vHYQqqqqkAvGaFbgAWVNOqEtj57Cfvvvj2+OuEmXQKb8Jeq4eiNzqjpJnsidpxOrtzLOcSXxACU78MYx1TZkKzaOoA0xCs17Nz0s9Qs5RyPya1FTU4MpTT/Chz50Ag6q/7EeN9QDUknggcRxqK+vx5VzjlYnyDLPCAIJu4TQxWhrP98m3ciUYIPTw5TEZYUsJIyTsqJgnFA7x7/B+973PpyTuBytrcDgtIl9utgbg/LyCsy454u63zsmBB1S7WlUNr7whth+NsZYSbkcjw3ZKc1+nm3n0Gap7coZ2B7DzZ7fbyduHVj2fed+LbefK6Dd02V7bY9RWOp0c+1rebrr29+V9uzVtr80+0nIUu9x+bc0puKJ2atx6CGHYGrdQ6iuAp5r3geLFi/G9fN2x4gRI/HLqX9DKiXZXE3M2T+kLsHsObPxGM41DtDICImlS43dUnhYB2htvE73S7begyOPOhKvvQmsXr0ay+OxqKyqQktrmREAUw3IteRwSvm1OPigg/C+6C49rjoUlynwQvW+mD37OdyyzvTPNdYBGJbEnizt7y7Wnou16N47Z+qGGIydeQUNX2u8a+9FcbsGWtq/N7kBNvtB3mb9HR4u1v2+UnkFDj5oOoLWN/T9WbMu1df13nB13LXYpdnt6OeaQQAAIABJREFU3Nuz4Lb36I2uJ/1AltZHdkn1PuvvQktzMy4/erYKrTX+CgQBsL5lqI5Tcwqn45lnn8V9y6fpEtfAG6ZL7wv5lWhpacH7hj+jDrmjhr+lAuC+4dNIpRJYXDkRL7zwEn6w9Kc6PiZTvgp5hTqzFPh/pv0do0aOwh6Zpzcq3+I4g7q1bfj0w0fo54Xygbp/pZ9HeVkZpo1IquB28IRFuhR5r/xsjYO8uuYkzJx5F/5Wc6M5X7sAaN62OwDt/eNbR+wG6drcTxMLz+p4fNGkm/TBQz6f0fvjS/84RPv5iuREjfkXBQEKhTx2qntd74/LPvqKCoDVrc9pfZ8sO00FwJcHftPcF5FxAOZd1m2vTgXMYW1mvDuocD1O/ujJOOOBSab4th0jt7+9j12sVXdftSdtsuNUZLNnO6iyxL64/m5868xpt2G8cmfY+A5KZCo0+dLY/BvItbbisr1uwvidd8a0wrMIQmBNDFRW+phd+AH++Mc/4pmdvqonaoytA9BbZtvHOeo3av6ipcIb/14l7fixodwb359djcsbX4XvSKB/EqAA2D/blbUiARLozwQoAPbn1mXd+jiBzQmAUjW3FPjyKQ/qErApuZvV2VHfEmLAgAz+9+398NJLL+HNaiNYhcnd1AFTnmjQCWOl9x+dWP1wz79j5IihSGA1JInka6kTdenr/754OBYuWIi3K/fV4008tUh1Fc2WaseP3gqAJpIWkPYa9XXv5mtxyikn45CGH2s5BknCoRj494CT1fn1i1dmqANohSQp2oYC4Pjo15g+fTourL4ahQAoC4wQuapsdxUuzp31bb3+ji4AelYoCF0/sO3p+kVHAqDsMrbwlgpuVx7+sAo0BzY9jrIy4MXWfbBm7Vr87PVdMXjQIPxy6l+1H0jKFTH8/SH9JTzy8COYnfy0XqlUAHQ6XGyXWkaSFdXzMDisUwGqJjUL7z/qKDz5XAOaGhvxTjBKnae5NptNNVmPfD6Po9u+hWOPPRZHBHep8Fgj4TVVANwPs+c8i1vW/VSvvzZhlsS6pDpuuOnrAuBN+/4ZA2oGwAsXIJVM4mMPfEGrtiUCoDgow9gkVZneci8OOfRQfLD6x+rQq0lIkg6gtTAM9Q0N+P7DI9UZ+Gr6JG2PAMNUeEwlJfZdCmOa/6zJPY4d8zYmT56CKa2Pa+iD5TVT8dxzL+KHK3+uD0KSKfOgIGVjAH6h4keYNnUadvaeMk1llbi15dXI5XL47KyTdHxZGyR0HM0ETZqcZlDrUhXoauJnse++Y3HSmHdUkFxdcwpuu20mbq/cMgFwp4bHMXLkSHz9oJlarCAsxzPPvIRbl31GBVERAEWQTIh7NpvFzg1z0dTUiMkJEfCOwdD4FX2A88yAs3D//fdjjmcccB0JgFLuobk25XfBnrMwevQonD/HOAC3VwEw9MyDkXHBPARBgPMGXaUC8NTCc2hrAxqS0EztT0Q/xK233oqnxxqHbpNnljZn4yWmvdsfZLg71bxuEDAoAG5Mhu9IoGsCFAC7ZsQ9SIAESGD7IkABcPtqD5aGBIoItAtr1ongBL+BXkYnpMc0fQeHHHIwjhn0Zz2q2ioPD5Ufj/r6Onzv0RN1AvlOumYjrpowpGibsvRHOPucs3FM09dV8MpKAtYEML/qADw++z/4a8MnUV5ejrf8g/WonGfCxXuRcbD4NsaaZx0urtxt1lnnvs+j3EysbTD+TGRiGUq0P9nGJx5BZWUVLjposcYAHByt1Qn/HQ1H4dFHH8WK1Ekq2LTY7KEuhtaGWHPOCWVe0yrcbPBXbXBs+IiEgcvCax1yLZL0xPdQG7yuS6pvPMlkm2xteVtjii3JfEKdkY9ljjL0QhNs3vONsOE2F9PPOYLgHDKRqadv33swWUVbJDaeJCmwyQd865Ry52u11q+qwDovLedmo28giG2SF5gsqIFvHD4xzMQ5ZbMcd+YA3NR3Zo7zbflkibhskv1VeLZYI01l3vSr0O7nnDzOien6gXPQtNmJ/ITg7xg8aDBumXqDOixH+EZge8Z7P+bOm4tfL/+ECsxfOnqeCi3Z2NN+c9uiYzB37jws8aeaetrsz002G29laOodpDwjGBVCFbqnBPeqwPOLjyzR/nT5f45DY2MjnsF07U9hm/khrPBDFZz2WfETzJgxA6dFRuiVrMTSRG9WHYg5s5/Ct8Pv6+frPdP+CK0V1DqoykLnMLUtaJ2Urj2dkxeeyaYb2vZrde1mlcxUaLjLElHZbAg9OM6Oa/vPePdWRbtitL8m7AkOje9WAewnU25S4VOEb2mXmU3/Dw888AAeG25iATbbbNlZGAdybJ1vpSd2xUnZ+u8T3KFJPn590pOarTa7vg3l5cC8sEqdyX9Y+Q08/dRTWFBxtHH+hWl7n2a1HRN+TvtfRVynl8rEhsvNh92jsfHKhu6MJ598Ercs/66eb3XlYBWaE57J6vyFqst0KfCB+Tn63i1Jfjs9VoX902d9DBWVFViS3Fm/r7ZZqsuiPPxEAmX5OqxcuRKfO2CBLrkdkFmH3950Gx4b6gRAc984Z2Zk77/SccYJ4679T607H6eeOgM75e7R8WZ++ijce999uCvxI5SXl2FJNBCxxB5MpPT7mnC93g/VrWuQa83hxvc/pOPzvLa98dhjj+HezKe0HE0YaPpP1KaxNoWfJFc5ovGvGDR4ML522LMqHB752EW6n8v2HLhxwzmR7XuX9bkxYfplVWTaoTlhBgTfZmd3933KJltxDtnAjntBwox72cDEJAysAzVlhfsQ5n7K+W7cMT1r57Y1KgBekPkmDj74EOyTf0idoytTQEUl8GDicyoAvjriet0/jEyoiNief73NYm3OBlRGpl8U2rMg2xi7zrFpfx/y9n50juxU+++XOU9XWbDd9fhKAv2RAAXA/tiqrBMJkED/JkABsH+3L2vXpwl0JgCWWcHi3OpfY/oB0zEtMhMeJwDOGvBhPPjgQ3ik7Wr9/J3MxgJgKZTp9b/QifEXd/qDOu6iJiCTAd4om4aqykpceNeeOgFfUmaEr+a4YB2AbimwXbq6hQLgmPhBPe+E5psxceIkjCnL6VLNP7xzgMYoXJM9RSfAzbFxbG1tATCX8FVgGB6+odfbZ+m3sffUiaipatXkFHe/OkFjk82pOMbEoKMAaCbAPRQA9wrvxB57TMBVg7+rAtNga6Gb3bY/Fi1ehFsbP4OWXA7T/F9jt912Q6WfwltvvYlHCucaIbYLAbAlLmg7JfKyZLKAnRtm4rjjjsOxyV9ru1798ik9FgClnG9VTsecOU/jO1H/EQA1G28Y6/39gbKHMHHiRFxY8Y2NBMBZFVfinnvuwV9TZ6mjsiUhnkxJktE9AbAsVdB22KvpNpz44Q/j6PxXJRcMhkbQJd5vhuX6QOMbs09Wx+FbZUepgBtaAckJ6b5nBOhSAfArg67B1Kl7ozGuxHPPPYdbV16hSTWWZQdoOZPeKr1fRQCcMnkKDmh7XD/vrgCYzLeo864qWq9LxMesvh6f//znUZGsw+9+dyseGrRlAuAn81/ECSd8CLu0/QOFIMDcxOG4796HcG/2R6ioqMA74QAVAGPfCG0DrQA4JDahHs6rugoHHnggXm3aCw8+9CAerLjAjNOeWSIftTZiYM1AFPL1GgvzoLV/whlnnIGJ66/Q7O9HP36x7teXBEBxkO7T9iAKBQqAffo/OSx8nydAAbDPNyErQAIksMMRoAC4wzU5K7w9EujYm+Uca4nITPzSVmgZH96v76/7yBwVMvYpGAeaM/bdgm/hn//8J55OX4DKyko0WGdGZzXfw5+PxsYm3PGRP6lDZ7fWtQgDYI24gMoTmJk7E//4x714a+jXdMleoz9OT1UZGcfZet/EmspYp1nOOv9yKVOvqoJx6pTFkv3TR6LdWWEm6Km4USfoQZTQpWlp+30mCtSRtCbnq1NreXOMysoKRPn5elybZ4TNwMaYy1gHXNZa2oK4xggGomhKORNWCI2Ns2hAaCbQjb6ZKMNfpY4zF/OqOm+WJksUQzkPwmoVSlakPBODzjoHk3YtoXvvHCzOiSftqDHJYCx7ZdY5GVsHWKutR8E6IeEZrhnb7hJzS47P+xn93PWDSufA8Y2zMPZNPdudYjZLsovZ1Vmu4sjFcLO1Reycig0my2pkkl0k/WXKwTnuyq2DJ7QOr3ZnqW0PV45kZBw9zrE1MbpbBeev1P5Yl/ANSRmn2b+SB2Le3Ln40dJLtb3RulqdV0gO1yQAzcmJep7QOnpcdMkNsehatLwVaNbjd83/C2vWrMElk+7G7nuMQ02wCJWVwCVPXaz3zWvhQbpfY8FwRSKvSz4nr74ap5wyA58IrtGPKwLoUuR5FUdoEpAfBD8xSXYwSNslExvnYdje/8396rLlVolNSWKx2fuiII5GcZta52wcm/tncGCylca+uV9WpawD0PIrN8ZbJN0SZ7iYm3bpYg8dgFJ22crzgTryzst+GscffxymNprxRZLhSrssr9gVb731Fi5+5XJ11r1dbpyP1aG1oNpymNLJtnFSiImZuSrkXzv9Txg2bBh2ihfqeZNtQBgCd5d9C/fddz/+W36BZv9dm67RBwGJ9hiU1gkWB7qUu8w6sJzTdEzTrbpke2LF0/jPM8/gr2u/odnN14qNWQXANuX9hcrv6pLhA9se0M+dALgkPVqzCJ8661xUVlRgVcI4AIcVjEOsrWmJhkTIZXfTWHxD6u/GLrvsgtMOG62OsycqzRJp8Wpq+zkK1lm2wQFo+sEGB6BxQP986PmYNm1XDGt5S++Ht2v2wnPPvYbrFp2noR2Wte2kPFoTxjGn5/A8pKNmdQLut+w2HH/88cgOaNUlwE8nz9T7dLUd7xKFFdrPd258HPlCHtfNeEKz6Y4t1KsAe9jDP9dzrrPnd07ddGzKl7KxVt3nOc+MD+JElK0xaZ3gnhl/3DgY2PGnzJ5nfdJmrbefuxh7nnNG2+z2GU+SokQot47eyDoBK+IV+vt0ZvllOOzQw3BY0+MqAK62DsD7E5doe7w+8idajnSU01dxdsuWt9d1DBOw2eNdNnl7fbfkOLLOZ+fYLdj70h2fsQ7dgs1y3t44/IMEdiACFAB3oMZmVUmABPoJAQqA/aQhWY2+TaBnAuDIljsx/cADcfaon6KpuRn7hWai4wTA7y08Qyfsz5VfiGQyifW+VQ4spNIlwJMyi7F06VLcfsItKCsvw64tdToxX1owS6ueqv06/nHPPXgiOmebCIBO0ApjE9svGRrBTARA2XKemfiu9yt04pvxTRZPJwDKikup09YQADXOoSQsiCPU+oFmf23JNWnsxEyyVp1KDVU2C3EPBEDJYpu2gkBvBEBZylhIZDWJRioyE9fuCIBSn9AKqu+2AJgQKSCOUCoATvHu1Wyn52d/oEtrK63Q9Gg4EYsXL8YP3/maCi5VKSNAtIaDdClnQ7y7vu9KAMyE67Wf1K6+D5MnT8bndr9VBZAB4QI9/usvdiwAxn6bCgxOADwjvEYdsduLAFgWxFqvrSUAujGz0i4t//4eV2DcuHE4oO0R/SqIjQD4dnKs3o8zHjwPZdksXk8M0++rg46TfpQKgLtE/1Uh/+r9btHjxhQW6mtGkqv4wC9XfwpPPfUU5g66RK+z2gpRyYRxGCbiCv08js04VioAjm+bqUk6PnVUjDmz5+Cva7+pwpgIgLKUOCo0tguAU/beG9Nz/zTjhy1+VwLgRRechmuuuQZB1V6aJXhUywMqaF5/6cdw4403Yna5WRrdWwHwhlHnY8yYWowJVum4+2bFeE02dOEDH9Bsx20VJgarWxIrf0v9koEsBU7g0Lo7VFg9+Mi9cO+99+JfOF2F89X+QCMUxqt1fBzX8KgKpR+s+JbyHBfWIwqB98/evgTArJ9DFIWbFQAPP+xwHNo4q1MBUATfZGiEdAqA7k7nKwlsfQIUALc+U56RBEiABLYtAQqA25Yvz04C3SLQsQDosn66b8ts7KsZ4Vdx0kknYeeW2zWG2nB7Hy9NGEfdubO/oLHMFlTsqRNEN3HurCgjvVCFxG/tcinGj98J+xdeVQegZ51ZS6JyXcJ32oM2SH7FoXqqseufVGHFDyoQBAVkgwYkEwnUV8Z6/Tfj/XRJ35AyyS4cY0TdI+o0bG71MGjQYCweeLyeZ0jQgjiKkbEOx4RMTKMNuVJXJ4Ya5x0mIZlKIWPTLqRgBEMvsVhjXE2Kn8PaurUYXngTzU1NWOfXqgDa4uX1uKqasRoDzrexoJJ2iWGdP1rP3+yX68Q52bpQBShxfojg50sKWBEsysrR2tqKZemD9H3sGyFudOFtfa2O3tRXPzRLJNf7pnwt6b1UWKr0lquQmF33LHK5FlREDSgrK8eawYejqqoSrxUmmiXO1mEzNLRLLJFUZ+TIxEItZ03zo6hbWwdEq3Rp4qponGYrHVGeUQfbyuaR6mRqrpmu16tL2hh1m3QA49RqdyQ555bLZuqt1u9rCmvUITY0eEF5pJrWQgTNqrBFhYiofIo6TZvLhuv+c6MxKrys9Ux/rLKx1Ma3/lP7xUGVj6kD8MQB/9Lvy23//Xc4ToXoXy/4ACrKK/BS9kitb2tgsnkOKBgHUdI6PSUpgmyRdfB4qNNyTQ4e0mQS39z/Oew8fmfsGr+i+zXaG+nLj+2n5ViGKfbzURr7cV1iT10iOWbtjzUG4DmFK1QAlBhfIlQuLPsAZs+ejT81X6L1y9TPR3NLC2rC19Cay8ErH6BZqudXHYaWlmYsqzTJFWoC0w+arGHOixvUSTcoatZyjE4GCIIQ5a3/0qyuFVimyXlCb6xmx14+5nDtz83RFOURWCE5Yb1mLqbkBuFtk4be7AdT87P0+58e+y89/64Fk/23YB2F69qAbBb46eLPY+4bb+Dp7Gn6fUVg+pWLCQfnNHYxD23Mt0OXfx3HH38CTk7dpoKf9Lp0ClgemfOePOsq7VeLMhP0vpfxStojE8uSfHHa+jo+tGdNtoK2fCPb4PAVNDQ04MqPj1Mh8aHGo/VzuZ/l+BSaNgiAU/bG9Nb79HsnAC5LjURzSzNOefRidRgX0gO1PBOjZ/X9cR/ZH9dfdx3Wj/q8EWALOSx5cx5u+tlX8ItfXI+FSROT0iWZKE2m4eD71rlZ6gC8ZvfvYvTo0di95VkVXCV2qRhgV9fsjwcffAa3LT1GBdTV3mi931Ym9tRy5AspHa8yLc/qOPCxY8fj4UceQV3hUF3am8yWaf8atfpP+vqbUxaa/paS8RUo86CvZ846WYvYYJPatGRH6hL8LHzlUFu+Sl+zfosurQ5RqYLian+qxl5sSYzT69W0vqT3RVnry1o+L2GSqeSjrJbvv8FE/b2IQ+vE9k0MwTY73g0K3tF2Ghe/oO2Rq3tFz7M+yOhxA2t20u+PrboT73vfYZjYYGI5NslDhArgjuR31AH49qjLzDiZe0HH+4pmM45lvGYTukHcgPk8wkS1jr9vt1Xofk2JXfW7lG+c3xWFZ/WBWHVDpPVbjqF6/PL0eHMOm4xqQ3KRzvOsuz7AVxLobwQoAPa3FmV9SIAE+j8BCoD9v41Zwz5AoGcC4NfG/QojRo7AfumHEUbAUGOUgxMAP/GwOP8SmJfZ3SxdbV+S1zGKmtYmTZLwxRFfxhFHHIjd1zwFWXlp59lYGleqsHHUbQdrUpEl3r56/lMmBGhpySFuy5iswmjUCd/qTF4nSo8uHqYTxQH+QhWmTt0rrwLjgEFjVKi79oFGFAp5jPRDXVKXyNejrLwcYW6lFtQF01+BwVixfDkWtu1mHS1GCCoWAMWRc9yolRpb7oCRbTphrosG6YRxTdt6FQgWLl6nzhJEg4wwEGf1tT45BkuWLMHypkDLMSizVgXPymRSJ75hFKgIKEH4G5ua8OxqswTSCYCHj/FVsEo0/1cnwInACICNCRMb8fm3zUQ6bpqHPSfsiRP2q1bBTwRAEUQfXzEIjz8+Gw1DjlbHT1RuknoMLhgHXBgb5WhoMFcnwjMOTmj9hg6GCnPL8iPw0ksvY95//q3X+dJ3/ogbbrgBS8LdVEhpSBnH4qbb5gVAJNao8FLrrceqVatwyM4tmLDHHpg8phZVlVWoilp0Ke3rS7KapfnpN1epYNVQu78KWY0ZM2GuDKRfJDA18yRGjBiBPfJ3qOBxVOqfxmEXiYgHvF61tzqrZtZ9TCfcD9bviZaWFuQjk82zMwEwtEsUASMc1y67DR/9yEfw4bI/aP/fJXpdr7Pe3mY3rz5DOS2NJulS0ZX5Qdq/1sS7avsNWXrlZgXA25ou1vrtM7IM++2/H3YfvEZjDi6rb8TSJUtw43/y+n5hepqmse5IABSuw5IFXXrqr1yMCXvuiSP3DtTJNrR8ndZ3fctgvPH6G/jj3DzCMECUOVCXcCJpliz71vK7pQLgpNzD2h6X7v1/WFtXh/0rVuj5nQDYHJmkQDODH+Dx2Y/jyeQp+n13BcDT/F/i4IMOwnHhb02MUbl3U8Bq35z3pEe+p/elCIBmi9Q5KgKgbAkvsVkBcChex7qGdThx15Wa3Xl2/gQ9rrcCYDMq9MHBHvmnMKy2Fod9YM92AVDOmyxIv29CLZao8L0gYYTk3gqA3xv3DW3/3Zue1NiLqdA4LxckdteQBDNXfgIvvPACluRrUTNwIJZjNxWMRQAU4aoqfFkfTOy7a4Rly5ZjadO+Wi5Zai6fT/Me0v6831qJ7ehjGFZqO4jQKK/feeerWvwG34w79f5gLFq8GDVl5Rg6ZCjKowUmq3LcaAToWATAGCsxGQsWLsDq3GBUVlVi/zGtWp7ytleQEMXcxlRtaUuoAHjfIgnJ4CEKzIMBWAGwKShHKpVETdsiLe/Eink4+JCDMX54pPXIp2qwatVK/GvOy5g3dx5OGvoYjjvufdi3dRZyOaDR21gAXDT6ch0HxqbmY8Tw4RhYWKexFUXA1NAC4m4NAgR+tT6gWhLVoL6+HgvWVpsQFIkm7LXXXsi2PqX1GZwz4++yeIjWY9ZC8/vTZmMyUgC0ty1fdkgCFAB3yGZnpUmABPo0AQqAfbr5WPj+QmDzAmDSCngV3jyt8K3Tr9eJ4W7xWjOZsYcvSJmJymce/JkKH++kTCwrN9HqjFZVMqMT2nMzn8Sxxx6Fg9Y9qo6nMrtyuDU0jpRPvPpVFcoWVk7SU33lgAYVBI/Dz1QIqpIYXT6wND1MHU5X/m1XnfCNHzYHH/7whzFhzd91yVbOnveloZ/G7bffjnz18Thg/wNwzIAHzYQ1NM6OwDqQZiZO0+yec3Jf1vMVbMy0oXhZ9zs9cQ0OPnh/jE2tUAfYktSuKsD89rUaDB82DKcOeUIFn4rcO5pEwk+IyyjGGk9ijcWYG35Akwf8Z+007D1lb3xm7/9i7do1mBbepRNx2PK+7O+JFStW4AcvX2YmgJ6JTXbdYc+qADgcN+t1BtmYcDnbLv/z73K9zmnHTtDvx+JNfV8dBnr+RcFuWu9LH9tLz/N0+iN63gobA2tk4T8qhF046TFMmzYVYdM7OpH9x6pjVNg8bHJC+8OI1odVuJjXsr9mK36m/Gq9zvqEZFHdNNevE4Y96/jzbQws3zm4Esu0HJ8KrlLHaaF+rjrTckM+hIULFqDZr8HOO++MyQ0/V+F3EfbTLKT3NJ9unHDBZG2vsiCn5Tpp+ExNMiECoAiCu0p7pABZ2SlCxLIaoLkJWFV5rDrrfrvgVCxdtgwNsRFYCtbx1ZYwwmiF2FSLnFyDcivUgfqTE99AS64Fhwd/1fOWWaHDJq/G24P2VAfQEm+49tOF3rHq7Hur5QStx+CVv8KMU2bgnPC7erx0AenXK7J7YM6cubjznSQ+evLJOLDqBXVKjUwuQa7FOJHkPnkifR7uuONvWDjwS9reaxMmZmazX60x7KoLb2n/rKp/QtvnV0c/qcLCYv8oLc+c519VAWJs5kWNaZhJjdAl+PfmztL77b9Jc/8NzBuBuTnRmcPT3v627SPrmPRtsp7YS2u/OHbd5TjxxA+hAm3afl849E0kUz6ykPvELIEWgfaFgYfiX08+iRvqf67lXpc0Qk7aOro8239gY1E6R+Afd78Qo0alMD5XUMdZUrKMJ4HFZaa9T3/CJNFYVm6EcxE2pd4SI05jAdrYeqY2Ylk17e9izbUmTbbngQUjdLchpcJ/YLPJZv2VJglI5Xd16fn0nHUAWkfmsuRodZydNOtidc7GiVbdf8z/Z++s46yq9vf/nH06ppuYYWike+gSpBUQCzAQExP7Gpio2KjXxCt40ati0iUtJVJSAwwzDMN0n87faz1rH0rwivf6+17k7H8Op/ZZ+7NiWO/9fD5P4Ye48sorEZVUD2/MeAPutAf5O/Zgoiw5EHJyPSkOF7sMp9qrNTXD8T6hXAzXAAxfh6yZd23gUYwaNRrJBTNhtQKpXjkfCkWavw1w20UtVg3WVLXA0qV7sDg4kKC4WNMcJpMZpZ4o+Lw+RBkkmAsFZDzqhHLQpGlT3JPxFW8EtHHMh8EA2NX5EHb1XW+SStUKTQM+HvVmYuUPK5GYkM5SE22970Kn1yHavpfzVacx88bDClyN5cuXYV3ULZzfN7U6ivT0DHQueZnxS1Ldl4sMUhn8wJJBBG+52t7y96QwFvV9cp1pZn8RvXv3xojMQ1Tw2oONYLVa8MmOBkhNS0VWSxu2bNmCmg3f4+qrY5HmqILXC7iCMk5zVQVgUaNpNGtpot/EvzsDi2+WNyKCBbA7AiyVIeapx1ifcZrtmcwbGDtr+xOs2rwH0L59e1ySMocK0CQcIBgssU5Afv4RvPpzI7Y3rHw1hF3Ajw/QyD8iEbhwIhB2o//1FYdN4sLvSJM1JSRuECvI8Lmxfe5c4PDS3w7WabVLTv/f8m/pbkULxPtCufzwo+NZY3b8+PFo0qwZEErnH3dNKFwN98Lps8iVRiIQicCFHoEIALz2cRs0AAAgAElEQVTQR0Dk+v8nInBuAHBO1psEPo2D0jQgDABzjQYqaW5e9gZf/70A0KrRE2TcnXIHevbsic5liyGyXk8HgHcVv4Bdu3bhSHQ7KjwaF85CwO/HP8eXwG53ICrkYhH76vgGBBoPfJTMx5uuMfD8bWtXQKsDXH7AYNBio3UCVq1ahZyaNvD7/OimLMTIkQPRwrFMXpcKAL+zXkcAuKr2Hl6fVwWAiaGd/NzHw7YQQCb4crjRy/bXxaKF23EgqTNBz7XpO9C8WWOkm6VizWjSwqA3wBuXwcdDmsE8/6L99fkf0/qF7+K66y5Fc7sEgGaD3DD+HGiF/Px8vLjnCf5uGAAOtj9DpcyYHtl064wLebiBd6uA4auchhC1x+K1EkBGV20hqIwV6Y5B4CiaULEyz3sTActW8+U8fxgAJjrWIT4+Ho/23s6U3nizG0uW/IT5JR3pamty/YxmzZphYj89lWmlxkEEWks9D/I81YpQaP5xAPj98N2orq6GJVhM5eFTM3dDq9PBoYmlMm36iHL2c4FOgoQ3dnVlnAp0nU8BgP2tH7JWWUbNfNSrF4Usay038Cq3xkE9UFMD/FzdgN+bW3ULAefvBYB1QlVs38jo9wgOLo1ai6goQHFJoKJ60mBJiQEejxcFShqVhsXWUVTaHfaMJKBIq5z5KwAoxkGxWQLAmAGTqIhqb9os41qyk/3o1AtFJrDZNomK2qfmJRDYnQwARXxStAU0J8nQ7MGNE29E1jHp2lpsHsIUxoAxlvNl0shkAqmAP5ZKqOlb2qOwsBD7bZ34+f8WALw55gOCntLcvVi3bh3u7FaBtDonAKDZB/h9wEZbezgdTtyzefI5AcDlve9kanVTv1BeAQZhAKICwIpy4LotJwAgU0eDgXMCgC6tBGuxXglCvRoJRoMaCQTPBQBaLRZo9F4C+U7BeRgxYgQM0UmYMWMGPHUf4rx1hpIIdqP0wg09hEqRzyyOPwgAR1XdjaHDhqKT8h1qa4GmphMA0GIB/B6Rsgocju5OU5CZ+YO4bub7GkkTGyTx0RDSsz06QatFaQXPPmRmZuIyvMr5NK7RPtjtgF+GB2EAOLtAmtCEAeAxf2PkHj6MQMBEZezjQwtRt25dJPn2cR5pQyauw+uM12PhwoUEgMJUpLV9LsfpU1328/cSIU1GCpREGIxG3LdoAON61Cjd5AUAFO1NceQSvD018gjXwSbehbweU3wXfPLJEmx0taUCNC2qHBMnToRu/zOIjtajYVC4S/8aAB5KeZQgP8W1jMrlLy/9iYAyzVYLe62bMF/M5xJ3DNfLezd0R3xCPA4FRxIcxyEP/kAADWumURHfOcMLvd6Al78Kcl5vj72J7Y8AQDmOIseFHYEIALyw+z9y9ZEIRCJwPkYgAgDPx16LtPkvF4HfNgGxiDxfUUtN2c7HRVmyaHt9VQFVpe4/hYImL68Wtx6S71epig49ZDH0048wFLKF3Ex5HWq/DddOmICOFZ/wo2GPT5fYsGuBz2xP4OOPP8bRpAdZeyrOW4xjBceQd+vHqK72IsUvjUj8FgnMrv8UmDJlFByuKCrHEiu/lUoMtT0/6x7CDz/8gC+0AwiUulW+iyFDhmB0UP5+2PV0g/5SAroPfC9w42m26OB2uXGV/XZcecUgZFYu5ca0VppwYsz6h/l42Chrx7U49gprkN1v+TvsDkCY61ZVAWM/NlCptil6Iqw2GzTRCQSA7Sv+hQ4dOuDRuq+yxqJZjW+eNgN5eXmYnCMBa5VWumEmB45yg7qq3xNsR6yqsHGq3brafDlB08dr62Lnjh2Y0PUgsrKyMKDyc25g/Wq7c20D8dXXy/BR1Ec8b1B1nby46GlcffXV6OJ+gyCmrMGVeOLxz5HT/g6mDNeY2zIeV2hmYtSoUYh1ZTNV8z33FAKkokAKweSvjuNKJZnSplVrlMV78rmR71PxOMaNG4N6xV8xJXyDuTvB3vN7JkJvMMAHEwHrHUmPo1u3bmhTvJYKo8rojli9eitmlD/FFLrDuiSm2gIytTXLPhedOnXCzQmv8/qF7kvEbaetB1MdXyx6jIDNq6vD8eJRhFItBJ3qslutk8qwWL9UgoU3ICG15lzdQDVBwxddH0VMjAkJQTdT5b1aWXNu0rqb+f4+f0eev8pgIzAw+mSH1S17WQWAsj+TAhKAHbUoBJ3fRr+NFSuWY8vmfchIT8cHw2TqdVNvJeeJ8I4V4//2TdeivKwMG2JkjTWtRijqgugbWo/y8nIsuXoXAWcw6EFsbBy6fnMVU+DdPlnzrE3hI7jxxuvQomaWNOVJHIs5c77EguRXZQpzKAOKqHHmlbUif53qL69HrypSfWrtQI1G1MRTkO7fwxpur128FRaLBeO/bQqLxYyumIPRY8agbdlMgpJUj+yfCnU837hrPMrLK7DbOp6mIF6nVLJpAyLlXgGUMqbwpgb3Uan2abP7qPxL0AI+v6zFKABgsdIcu3btw9QSCQCLzVHsDzEOBQgyBMUNjSCUsJtu+CrVcXti1VRT2VXFYNil2qS6J9s05exfKgBZA1A1AVEXuBKtGQ6nC7eunUCg3thQhoKCY5h5g4uAaEfajXjnnXdQkPEcAaASiGdJA5FOKw6/In//hPuvBJJh9+3wvDtumRL+oDpek3x7OJ/e6yuViZl+AfqBGD+gNwDCbFn0g+hlplBrzEhOTsa6nBTMn78Z2xNu5/XtNjfkDZmwq7gO0nW9nq+W42lRzwd5g0b1vA7rNdFr3TT+btjdN6AqRc0h+XfjwdSnqNxt4NjI+S2UtGKdn296APMXLMDa6Lv4ucSgrIX6ddYLbG96SCpnS3SA2QyMWjiZ7dtvlDcKtCHpXp9V+QTNSUYb/sX1oF4QMJiAO3PvQ3b2fmzVtefnkgLZSE1Nw4c9PqcreMtANa+nUlUAfqF/lAD9cNoz/LxXvYGUWToNt912G5rk302lYL0KWdOzyCTb137uSNYCdFtl6rjiF6UpfGhbOxPt2rVD72YWpjpP35NF5a5XSeDnatXxYzhegiDc05HHSAQupAicTYMXVgCG/+/x/18BKNdhwBBRAF5IAzJyrZEIRCLwbyMQAYD/NkSRD0Qi8OdH4NwA4OJuEkDVE1RCgCgVUBXaopF7uOacAaDZ7yBgGVJ76x8CgPm3z0Zlpfs4AHQb5Mb169pmrKk38+OFKC8DXr0theBC46iCULZsCDyAL774AqvSrj4nAKjXhwhw3mj1JpKTU9DaJ80katQN2ekAsF35W+jYsRMei/+UNaO0QlXjB75y307TgLWm8dwgu/RWuhy3Lp1zRgB4RNcAhw/n4o7D5wYA10VdSdC5vqgP2xtf+jZGjBiM0cHFbI+aqQgBAAW4m+55l9cTBoDX6z5C//790bz4Zb5+JGkwU9ae3NWNNfcKAg0JprrlP4m+ffuiSzqwfPkK/FP7GMFkhbbeOQHAdH0liouL8MEQWdS/tU+6wm629cCGDRswu/rxUwDgaN8jGDu2D9oUreaGOg+N+L1rFl7OuOYZUmXqj0aapvwRACi+pxVuHAIj/gkAUJzXHJAk9nQAGOeWKbCHdUBUlAkTlvUnGIqLqUdF6cs9FyMmJhatNeUEdUc9QEKCHvdsu4kp4ysN0uxGAECRgtT02JesyTbOdz/7zeNxMJWz+cdDOF/sbh2Vqc3y/oZrrx2DLqGvOF4P2YazRuLNGy5mXEtNLRD0+RB1XN15OuQ9MwDUqmBZAEAxfqZ2Wk6l1ENb+jJVqr3vH+jduxeGm5cdB4Ci/eUqUHklMA2rV6/G3qjr5HWpbt3/1wAwXOr0jwDA0lIXLv2yO+OfVRcE2hdVPEfAuS7qKrz//ns41mAalWH/bQCYhgME6TeaX8Ell3RDmn0DXG4VAIq13SDBn1utlekLCmOnEJyxQwiuHlralCn5hfU6E1z5tRJQKSHhhv3nAEChdF1g/v0A0GLR4NL5txGA79N3keNGBYBDldeptMwqfZ3jvL6oTxhnQO/PezOl/xdrVyre4zz7+Pfjm5ErGK+GdhfMFqDCL1OAzwYAW9S+xtqzT/RYgMIiL5p7TwWAvRZdQ+VwWagvzZoEABSgsknJW7js0kvRMsmNuXPnYrH+Zt7Q8OuS2P4IAPzz/2cU+YXzIQIRAHg+9FKkjZEIRCIQicCJCEQAYGQ0RCLwPxCB33YPtIldkUj5g0x5/b63BEF1VOGPQ1WQFVuicORILW4+KBWA5Yqs6aQ/rvU49VLDCkCzX7oeDq65Bdddex3als3ic5GqJw7hXirAzhe2JzBr1izkJ95LBWCs7zCVMkdu/YFF1OsEREocINrjDwDb6t6FefPmYVHNcAKOKMdeDBo0CF1bJKKiohJ/+1c+N3KIi6KCpVvV31UF4D/4u2EF4HrDMCoAZ7lfpwJQFKUXqbSf9Xman0sRP3YSABy1Ziqf5xrk9bdxLSB4e7/121QARhulEuwH3XB8//18LNC/QWBVC5Ea6kEX+9cSANaZTgWgSXVD/jUAjOf5k3yHmbK4up/83bAC0KHG75EdNxGw5Bu78nfq1cxB9+7dMSn+babkRRklkMyL7on9+/fh/nypyPErUuF2S/zL6Ny5C7pWzGW7q30CMFnw0f5GWLF8F4qTH6Eyya14CKamTW6DhYsW4YuyYVSsaBXzmQGgOhzCqdbhlMBO/rn83nsDF1NhGKcEqMz50TgUK5Yvx9fBF+iqLBRlQgk13DkdY8aMQZeqN6j0ORYAFYNvFk/GurVrkZcoFUJhANjN8fU5KwDF9zWq1K9WKxWA0eq8gKoIO5sCMFEoAP2ATyf7/fr1txMg7w20p+KsVi9rOZ4NANIsIQiUx3XDypUbMO3Yw0zJ9ofcjPcb7V5GRno9tAweZQpwiR+IiQGeL3gA27dtw1brcLbXHPTD5/NjUHAqxo4diz7lnxKw/aKk4NixYkzeeyeBjleJI4DIOPYSxo0bhxvdf6cCMdcPmv8MmjOYADA7qiOBj1ZjO3Vin/bMGJLjKFw7UadomJLb3/1Pgi5bnBfLli7FusA9PG+Ccx1TtT/q9A/OzxRRhE4oxFTAvsUylOPrM/Pb/HylV1BsQO9PVBWAVVIBGMimAnB2i0eoAExVpJJSmDaI1NAj2jbYtXMXnip9j98vNUkFoF4oAANB6IImnueEAlACzuBZFIACAAowVquTnzMHpdYtRlN5QgHIGoCnKgDFsLKYgX1Jl3P+J1TvgMvtRrpPaDmBualT8d6776Kw4TM0k9CE4nijQKgFOU/Vef5rBeBxzZ8c/2q/KGF3JbWWoSakg9lkRtKh79AgIwOPDBXK0Eq0Dq49nrouwHKCWovUqa73opSjUJru12TQTObuBakEWbvMd8h2KWUEgJneylMUgFa1oXa13Z3WvyX7V5HjKKDWXAwrAKem3PcrBeDJAHCNqgBMOosCsEwLWCx6DFtwE+fBAbU0gCVYwN/74qI3aG6SggMcJ5UmwGoxI+vLcUyhzw80IHhL9Fax1MQjqc8hq2tXNHBtYqkKsTYJAPi57hEqAHPSnud5vaoys25gJ8H5d9ft5fcvcu6mUveYAVC0wEeFt2Dr1p+w13QPvxcKBDn/evofxYQJE7CxIA3fffcdjqRexz7XhRWpGqmQ9Km1YNXujTxEInCBRSACAC+wDo9cbiQCkQic9xGIAMDzvgsjF/BXiMB/BgBdqgLwqNGKwmMOTMo+NwBoDdoRDIYIAK+//nq0KfmYQQ0DQAH0BKgQAHD27Nk4knDPbwLAMDBcE3Mz3n//fRyucz9NH+I8B5jyaAuWwO/3obrBOG74qzVBPv4eACg2+PGGAqaUft7vWZpj/B4AaLVa8Y8Os5iCGGUAHE7gp/jB2LNnD94+OoXKJ6/Rxhpwbcs/+68CwIlLR1JplR1sw5TGpJKZGDJ0KMYor3EjalLkJvZITE8cOnQI9xx+St3AS3BzY/SL6NSpI7IqvmcNRZ8eTH3bYR0Eu8OBt9f0hMNuhxKlI5C6aVgUioqKMefYQIK6gF+SmzOmAZ8EMMIAsLVjDpWEE6OfoiLG4PITNKzRXoIlS5Zggf41mlUIAChqAA5zTuf19HG/R2BRZQT0OuAr3fP47rtvsc8ia2adDQDGaKTCbof1zCnAXq10mf6/BoCF1k5Yt+4nvOeZTkWS3VXF+MxoNx116tRBg2phziLcVOWa9K7zMQLAH3UD5XzyugmYnum5gqDmEsd8gouf/cnYv78ET5bdT2ATMiQxZb5F9dtMjZwc+ojg7JhWj9iYGExYcT3Ps13bgmAk6A8ndZ55LTwdAJqMegLQ/u5PMHr0aJRW7ceihYuQkzIddrsdDbQ7CBY/7fUZjAbjrwDgZvMQ5Obl4fGc25kGGza7MfhlLTko/x4AilTSfG1b7Nix8/8cAAoeJ0D/P7LNNF9pH1fNmqQJ1bkcz1/XORUAKohnLU5RtoAASJUe/lEAaDFG0YSko+dnrg/tlbcwcGBPdNKvg8MBGFXgF6+6vYv1ntnHAbkOHLWmswbffM94puTmpfyN7QpoK/j4vwYAs5VOBGlGfz4Vfst7fkJAG+/fy+s6FgSsNj36fn8DSzTkBzKlqYivhuN2snkq+vTpggbOzQSG4vgtAJjm28518YFGHxJ41yvawPWpQNzYUYCNca/h449n4XDswzy/JhTi+B+b+CaGDx+B1+bmsl9+1g+VgDsstI0AwL/Cf74i1/AfRyACAP/jEEZOEIlAJAKRCPx/jUAEAP5/DXfkxyIROHMEfhsAGtUUu+hQDr++oPeTfKwrM4CPK0vy9GYUl7gwaZ8EgGVaqYALu2aeLfqWgEzNHFx9C6697rrjAFDliqgWdZ80wGeWVzBnzhzkxd8MraJFTHAbawDm3LoZlRWVyPS6CHJK9VJp9WzOQ9i0aRNy0q7h+X0BPcGJTXW3rVBdGWyhWrpUdqucgSFDRQ3AN/l5i7rROlkBKECQNZTDjdi3g1+i22taQC5k4RTg0xWAbd0rqID5rNtMOF2AWSsVSD/aLsfmzZvxQcnDBFq1kFfcsfpLNQX42X+rABQptsmB3OMKwHANQHGesAJwzOopBFgFxkbcyDYs/QQDLh6Aay3PUTEWo5dF/o/EXsSaV/flvcJ2+CGVaRf7pTLyErdw9QVi1LgcCyuBrL2ZmvtubnNumIs9sth+ft1OVOgZfcJs5Nc1ADXqTlYHWQNQuK+KY0DZvbj1llvQOV+m5FXrpdJojWYMAeAi41s0gfEqTm6M+7lmYOiQobjE8yo38LqArPG2wnI9Fsyfj6/0L8jzqynApysA/2wAWM/n5nUIcGIyA1dvuIc1E3cF20NRNPCyPuGZFYB0rVWVUsdsfZj6+obvA5oFOIMVcLld+HuTl5DRoAFaun/hPBHmL0IcNst7P5YtX4afY2+ncjXZmct+WXjNlzKFsUbUpgNKjQasW+/FK9lxMk6KnoCvvq8aw4cl4bL0Uipqy9QJ+Xzuo8g+cAAHzT3YDgRjzza15fQPyeszqLU3E3zZbMfTLZciI6MBpv3UhsqoEm1HAnCboZRmB/fWfxVt2rRGi9pN/L5e/f+CUKCJcXjluvEcVz9bOsj3/dLtVVG8UgHoz4HFasWnXR4lqKmnqrV8QnFnAY4EMnDgQB7uOSJrAP5fKQBr9PEE6FesuImA1Vm4Fl26dsX93Zfh2LECZMfeJxWAjaZSwakoFgkA1XGjLsMIqStxWKEYPKH5k3FReymsAAy7Jpv0Np63qjqfSrh6KKNirW/ifvTp0wcd9J/AXluLdH8e56FQ8In4hxXSZUb5fFcoFmVlVXhs+yTWkixGFn8x03/o3ygAZfxdqpI0oCrczEGpcJuaeud/pACs1mggzFX6L76OCsDDoY7Q6bRIcP6AzIYNMbPx05yHCIQ4H45qNfD5QrhqxUMwW8zI04oSAhok+vwSAFruQ+8+Wch0b+S4MqopwKcrAD2q7XcIHqnsrpyBO+64E+2K7uL81Hjk37Uj8d2x9aeteGXPTYiPT0C1K8j5ef8wB2/cPPSllX/vamwNuY5r/VLxGp5PDlU5+ZuTMPJmJAJ/2QhEAOBftmsjFxaJQCQCf9EIRADgX7RjI5d1fkXgvwMAc7QGVFZ4ccOecweAQgF4c8yz6NevP9qUnpoCXKmTipNXqqZg/fr1yIm+keGNDW0/BQA29MmNUaEC1kJ7MvsWFBQUYGfUSL4eCBmocPpPAKAAKdbQYW7EFo2cgcrKGtRXwxcGgJetli694RTgDt6VVFx91P5tAj2bUQK3Neah+Hnrz5hV9QQVKHaNVFKdKwBM9Mv2rO4nwaxIARbHmQCg+J3MktlnBIB5Mc1x4MCBXwHATmXTcOWVV2Jk8EW2P4x7ClUgZA+2h8VqwefV3Qlcjzn7csO/zdiA7TL5z+QADJwNAI5w/A3XjBuHrgVvMvW1SncqAFxseluCM8XJ8/dxvI5hQ4dhsFcCQL36cytt12Pzpk14p3IK4xEGgN2d35ySAvy/DADpeqouJmEA+LpHBSaoIFgQALBBZiYucu06IwDcGnMbz5DsFM6qfnw39jMCn8zqEn6+0mYlIFlufYifs5itTEGt711K4NGkdiVfLxF51QDeLHsemzZvQl5UPz4PBaQZzdmO0wFgUvAggcaHg3YThN67KI0mOEf9rakojDKWEYAMdT6KSy/tgaZVssZmGAAKkOr1AY8VPobDubnYamon31cBYPiGgwCAIuX9ix5PngIABW4WADA/mIHDuXm449D/FgCMCh1AdVU1pmQtRXpGPew0Tf5TAKBWkeBdpzFJsxtvOeNVX1NBYJxes4hu0MPqb0GPnq1Q1/0La4bGG+T6lWQCHHagyiZB1iFTHdYonLzqKvZfhb4Xz/+/BgBzIV2sE90rqbj8e33h2vtrAHjl8gcIkP8bAFDU3uxufxetW7fGfS3/SeVkUHqQYLe+FW+cjPukE/R6HfwC8Pp8eG6cnuvp10cGSKW6NVP2V9BD8B0BgL+57ETevGAiEAGAF0xXRy40EoFIBP4iEYgAwL9IR0Yu4/yOwG+bgGhVZVZUSNakmt9dmlDURx4fRY0yceRqDaiq9OK63RIAFutOVwCecGPjB1TXTHNAurNegQcwbNgwdK38jM/FnkwcZaydpsH1q67hxmiHMpobooTQFgK+A7ctYQ3Axm65oJRa5IZ0/OrJ8PsDyFOa8vVaTSwBoNkva0351Q2wXqnk86wqoSQbgks1sv1hBeBawxj8uP5HzPJKF2B/SNYkm5n1D1itNrT0rOXz4wBw7YMyHgbpAtzb+zXq1K2LlzI/4wZauAAL5cj6uNdZM2pb4k28HrvGzM8fB4B1npQKQFUBeURfD4dzjp5kAhJPk42EQB5TqFf2l+Ax1S9TWh1CZaIAI1ffQVBWqO9I0Ni05C1cfPEA3GB6ke60FgPo+pkX2wAHsnNx95FXZXxCMqUyyf8zAeb7fTag1m5HR88G+b5KpozitxyihqCJNbNu+7Yx3//JehNBoNOlFg/jqycOtXuhCxrki0oVH2603EnTkU4lSwj0BNY16IG1yhgsXrwIC81vUnnm1VbxurrZ38HwESMw0vUa+z3OB17Xj7ZhdE2+/+Bk2V7VfKK760t07tQJk+PeYuqzUGQK0PaLpdtxF2ARJ5c+nb/j1uqlC7BqAuJSZA1Ai+qCHdKcWhuufqD8JBdgCzI8TgJph6oAHLvxHr6/M9iZ/R5U46hXXYYzS16lScf4oHQBtqoSryMxvbB69Vq85JE1OL2hAEHLW03fQIMGmWju2XIKAJzjvQPLli3DyqiJBDtNA9LFe+6Az/i9ZKcE68UaLTyeAKbtGYwoWxTKDP2olNUFypmabhK0R5j96Ex8PGRsgf3Z2VCUONn+02rQndzHojZlOD5mdd50sX9DEDI0dQm2bNmHldkiniGUB40cZxpXFWtsxtU60L0HMLKFPGO0cH8VY80oAf9S5VKsWrUKXxml66reL+eb0K6KIzUgXWG/6v8wx0O6qgAUo1EocIu1FhQXO3H9L2cGgPqgcH8OqvmuIvPyzCBbCb+u1gC0K3K8m0JqDUBUUrF6d9RTaNu2LTqf5gJcakilAnDQqkcIgvxBM7w+L5pVvoS77rwLlXafWgPwKakA1CpqCrBsjy8k+yV8hOPt/5UCUK7zYQWgVlVkRpWt4jy1R0sw5oCG66QuZKfK0OotY+mES1rsQq9ePdG36AOC50RDOT+fok5vt0aG6sGjN+CXX3ZhZ+wkjo90TwnPv0R1AY5S/98najGKo+datQagRoLk02sAPpA2BW1at0aD2vVMnVVCcn7Pt9yL+fMXYH2UBPyxqkJ9fpfpnAdiNIj2VGv0sFot6L1kHPvzmKYzAoEgGni+QafOnfFwylP8XLxDfv6INp7xH/bDUxClGyoh/m5oEB8oI7C+I+o+9OktawCKddwXkinAX2lPrQHoFA0VNSNpmhJEY/dm1kr9+pr5dBFuWF1CJeAviqzZ+dTqq3D06FF4dRoqwHu0a4OZM2diu+1ansdlkPHxhGtQqrUcdeH/R58yCiJPIhG4UCIQAYAXSk9HrjMSgUgE/ioRiADAv0pPRq7jvI7AfwYABQASx2Hl3ABg2DzU5K/iBmuc/m8EPz1qv+T5wgCwVNSpMwHD5w6i0myv8SpZsym4+VcAUACCIxqpGJu44S44nQ4UGFryfHZFmmacCQAKsNe95u3fBQADkNKNZ9KncaNWv3QBn58NAPbxfUOF1rN1PobTAQizV2FW8c+qh5jSuSV2Ir/vUGTKbYeqL9QagH8MAKYF5AZZpEqKDe3wlWcGgBMtLzIFWABAoajKjT4zAKyj2cXabHclfICBAweiYfEitjMMAH21gKipliOcDAT4S3geX3/9DTYYryfYEVqVM6cAy3FzOgCcHP8AsrKy0Ll0GTf8IhFQPK7TXo5FixZisUUCAwEAxZFV+/dTAGBCUCqUfqHpgNUAACAASURBVLQNxZEjR857AGhTa6/lRffC2rVr8Zz9BWgVBT6EfhcAXGqeAJvVhqbB7VTefdprFjweP9I8YE3HanMUykprcfuS5khOTkZ+MIugSesrlYo8dX5X682cp4dMF7E/3V4z9DodNKoyMHDcDfjEYhgGgOLRCgdT1bs5v8PQoUPRNvARgXFNVH+mclcpFrbPEpLuQinehby+pCppPhQTAsdrrWqK84NhLM0T3rffy/dPB4BpwSN8fW6/BwnE6wu4JMxYQnJtKTWYUVnpwrhtfy4AjA4JkKr73QDQ5dVx3rRxzkCvnr2Qlt7kTwWANw1Mo9JsW3E0LGYLnOKuAWuwurnORgfkDZJ6wc9QVlaOpy8qRlZWS2hqd/OGRj1FglkB6gV4e0c3lWB2jUa6cNd3F/9HAPDBOvehdatWyLSvZ83S/xQAFipdWOOykf971uSbEv/YKQAwX5/AcTdk+VSOz4pQzH8EAD1uSUhbhLbxhs1LWW+iTp00NK49xhsv+03y79WnBQ8zbj6dFpMmTUJlwREsXrQYO2OulzeIhH38SeYiYZAbAYAn1pvIvy7ECEQA4IXY65FrjkQgEoHzOQIRAHg+916k7X+ZCPw2ANSo89QakrX6ehtnYOCgQehb9joVDHGqMKZQbM60Cu5Zcx9dJPel9qVJhE1183CpboUBSMWKVmhqAgFYArlMTXyx7nOs9dTRsZXvV6s15raaezIl8aH5fVkT6ZA+k79T37OTAHDH7UulAtAnUqOAQmECoRduqzexdtVBU3+1p6TSTBuQG6mAIsmKBZWsVdfD/gGGDh2CyyAVVib1ulaYx1IB+KnnWamk0xio6Glc8SW6d+uGu+p/wiL4MbV7CFQWHBmMjRs34lj8aNY0axSajbFjeyLDs44b5UJlOF1Gb/uiDTeYZaYk/t5xAFg5V60B+MRpCsBUHD5chDsOyRqFVdp4tichcIhgZYWaAlwvIEGJAIAiDgN/uJWfK9aLmnMKmhS/SjfkG00zeB6jVioAc2Lq4cCBo7gnT16/JyQVVUafnwoyY9kqxMXG4YnBe3hdHd0SfIaVWUJJJ46DpkRuWLssGIP4hHhUuZufcaaEFYCKWiNO0Uhl5e3RL6Br1y5oX/svKmwEXxI1/Tbpr8LCBQsxzypr+lXpZX9eXfosRo4ciSy/vB6RKipMK7ZbsnDs2DE8sFemtvq00tSku+szpgDfGfsuPyf6TPTLHlUB+FLhYxxfDl0DKgDteqHgCcEiiseJflJdgG2CsorzquMorDxLC3io8Jvb9W7ExNiQ4bVLBSCVrFqM23gb398RlDX0vFo5H/QhqbRrVDIdYy6/HOMCT7JdCaoC8GBsL6xZsxbT7K8SAAbgI6h4s+mLyMzMREPvDgIYj+qa/ZlHKgDXR99MAJXm2kpF06e9hILLjyS/jKuosSgAbo8Zw5GekY59pjZ06Q3Awn4UBjocBwETUyU9VjeVuI6QUMidPcVbjElxWAIS6CX7hflOABNSX0ePnj1QbuvK1z1q7UtxrjMdbWpnEEBfhFqpuNJK0FQbMqG21o2rN02F2WTCASTz6xo1lV7RSsXykxnvon79+ujpWMG+9qs/IyCgmCeX73iBrro5jmi6IAdh4nWxn4NBuNRaofrjdSzVhUlV3hmDUhGqjU/mOqTRlMp4+WN5nhhNCWN4b9yDaN+uPTq4ZUq1Q50v5bqGcDjsGL76aioAy5FJc5cM91bYrFbccOUIvDj9RbiSruA8lLo7IFG/F4WFx/DyE3fh9ddeQ6WpH5WTTr8E8VBNIsLKRZ06z8K1AcOKzOnd5lDh9/amK1m776i+DmsoenVejk+d4uB1GP1y3axbsZLtnNZfpma39W/mulupKo7nWR7H999/j1WWG2mWlOkKuwDfz9TX4yUK1Ou4aJNUXCMob9AcP1SX4mnxD6Fd27aoa1/F8aoKbjHPfDcWzF+ADdGT+JXooDQdWdB5OgGvGA1i6IoSElYL0Hvx7eynIm07zpt0/wr07tUb0/X3cY3xe+XnjxksVDj2X3If4uPiUBWoz3lgC0oTkBujp6J3n97oXTWfN1oKxfltwByDVAAeUl2ARcxYs09V6ln8smRB99AruOKKK9Cr6Fn+nhhNor3rnPWxbVs+3PF10bdfX9z+ZSuOy1LVTT5cxVEJhtiekOqWHK75eGrwIs8iEbhQIhABgBdKT0euMxKBSAT+KhGIAMC/Sk9GruO8jsC5AcCO/ufRtWtXXKX/QionVFBWpO6LH/35CZSVl2FvSh+mthnVlLgzAUARNmvgMFOivhswlxubLO8vMnVLPd/heiMxd+73WO6eyg3qfk19mnb8NwGg2PD1dH5AM4lRijTBOBsALDNY+X6nwBJUVFbiyTbz0L59e0TVbOEG95DlHvyyezdmb41CQkIC7hr6C5Ufmf6NMBoV7Kroie++XYNN5sdhMpv+FAAolE6iVppQlgxYfmYAOMkigZngs78FAM2BIExmM1L921FRXoHWrrcxbFgPDI1Zj9paIF4jgYwAgIKRHDInwGw2o9/qawlGa31SgXn6cTYAeE3wIVx22Sg0L/mI5xObfrFB32y4mhv+0wHgVcXP4NLLLiUAZM08kSoalABw//79ePros/zpCxUArou6iY6xac6fWGPs64GiBtkJAFgcAOLigIs/vBqJiYnYoypmvUHpfiwOkTJp8BthMplQqZEIKmCKJkixqYDjbEugOeDheVKDZVQWTuu3GHHx8Xh85gbOC7cKps4GAG9tXYqOHRPRxCdqAwJ+VdlaEzRyvRi/ZRoB+IFQEsGNVisBWBgAjqmZguHDBqK3Z5lsN9MyhTmJbPFNee8jP/8IKg2yZuW5AkBTSMs4BGwxcDgc0OkqJBgNxPExCsUEc78XAFYoDRmXDPdPrKl3xw1X4pVXXoYn5Wr2X5VOx1RSs2cL2/+3O8bhueeegzd+mBznUGsy/k4A+FS7D9nvD3yRhbjYWNa8OxkAajV2xtmo3jhp6toMt9uFS20foFfv9uiEbQSpAgAKoPWV7iEsWrQIa2w302W3gbNCNQH5YwDw2Zj7ub5muFbz/EIBKPrvjwLAY5rW7Jc6rqXo3Lkz3op5/DgAFOLHQqOswdd30b2MR3Uw/Q8DQI5DNUc+DAC7BV5C9x49MN40izcgxIAU6/R2TVOmdud4kqnEvWF2Qz4W69LVqSX/TmvVcRsBgGdbcSKvX1gRiADAC6u/I1cbiUAkAud/BCIA8Pzvw8gV/AUicDYAKF/XqKl9OrXWVSvfNqbiPtZjCewOO3r59lDBUKOXSob3HVdQMbcm7m9Uvng00dxwCZAkjrB7ZEAFB3U1y1FeUY4fxy2Cw+E97i68W5bQwiL/6/jX55+jKn0ylVlObZAb/ibu/VQAbr19EUFcQ6EADAEFBrmhum7dqQpATUgqWBCSyrGQWkspKlRJcNDb/SZdgIeH/s73jSrYXC0UgD/+iNnup/i6S03VjUUZr6uJfRWVGn0z56Njx1bQqO7HOnMzKnmK3NWsbXa0shG2bd+GRdmNCVKEq6M4olTlikN19exQ+S8qAP9WZxqBolDo0S3SmIDcw+W/UgAmBg7wPEv7y/ale2WNNJEqKQHgFAKFYkMTKhebFPwDl1xyCW6yPc14mUOAzy8UgOk4cOAI7jxyqgIwyrOarqwxsQ0JOsxwUTF0WfM89O3bF60L3qCyMCNQylTLHD8QEwvcfmAKCouKcCgw+DfnSLgWo9UvlXCXVL2EsWPHomvtY6xhKARY4vp/NF+L+fPm42uLBLSKCjh6OB7DqFGjMMjxEa9bUfttuekurFy5Et+HpEIooPZ3d/cnUgEY8yGvWwjQxBDPtnRlDUAqABUFNYbG3PjX6jUcb9FeiSzdag1As+qOHVYAhpU4qcFKWQOwy2Ps93rB6pMUgMDVG2+VNQADfSRYQA2VSaFQMh+blUxnDcCxGlkDMF4KA3EgthvWrtmAF2unsx+VgEwBntH0NSoA0/0SCIlagwKYfu6aIhWA1puh0+tR31OBWnstFlz+CQHHRZ5ifr5CNXN5ed9w7Nq1E9lJUzhvHRozQVBITXlPCR1guz2G5mx3IdKYAqyoLs6nd7KIGV2C4eL4a+b4HnXr1sXVnc0oLyvD88vSYbFYUWqWNTnPdvSv/Q79+vXDWNtUppymCOCsAGWi5pwG+EfNGOzYsRNrlOcYvyqdR6Zs+qWitKH7Z7Rq3Qq31LmHAKmOTyo+Q2rtunleWUtwfdQz8rq0dXmemID8fkArlcJhd1o/5PoRTr2sV72KcTFkNkVNTQ0qQukSJKpStThfHEHYvQkPEWS188yT/aQqAEtM8VQ4jl5xJ2JiY1CilcrbVI8YN360btOVbuHOuDo8T5K/iArc9JJZ6N27NwytRmDGjBlAnTF83amTbsi+cI3TkFS+6tR1L6wAFIo2cXzS8lH2y/T1DVBUXIxdUdfx9WNG2S/RPp0EgOp5EKzmfEgJLkeDjAy823AGgZzQeQpF+DveF7FmzRqU6kczDgZtHpWLS3o8ToAbvmEUNinqumqmVJay9qAGosYm26+V8X/M+jd07tIZrd0S4OpEjdMgsMx0CxYsWIDl0ar5USib78/rIhWAIgriVCVaICrKigELbmS/HlE6E0jaqtciPT0D77d8UN7Icsp1pkyx8e/MqO+vg8VsRp6xPa8jGgXs5/HxT6B3717oXLNGrrOqqcy3hqcxe9Zs5NSVCmWnIk2pTD6pgJW1Q0No5d6EhPgEfNjvC1RVViHGWc51+mgQiI4G1uBqHMjOxvSc8bBYLHAHovj9oKr4M6h/j/3qc0VVSvJDkSMSgQsuAhEAeMF1eeSCIxGIROA8j0AEAJ7nHRhp/l8jAr8fAIri8C29W7kBvKXZP1G3bh10dUhzgRqRnqUB5kXdifnz52OZ+T5utNyI+hUAZHoUhJIlgNTQEm6IPun2FmpqfMhQ14UwALx/6UieZ5dGuvk69TIFqqknm0XT/xsAUGzs+nrfZgrw0ODb/J0zAUABRHTRKXA6nYgJlbJYfGblcjRp0gQTem6k8nHzTyUEHiF9Q5gtZgLAsrIyFNubEayUx42D3+9DnjeOG+MEvawpeAIAfkZQIACg2DAbVAB2NgCYHDzI/ggDwAwf4PcDdhWEDlh+PwJ+P0qMTWXq8tGPMHjwYNwS8zSVfwKL+gNnB4B1jdswYcK1mPb8u7DZrIg3y416WvXnfHz54urjAFBcR6kVBJd/K30MOYdzzhkADq15hcBnqEmkuoYT334bAI4ePQYD7R/yusMAcIX5Lnz33XdYpZoE/NkAMKT+cErYBOQPAEBRizIMAK9Qpp4CALNjsrB+/Ua8UP1rANigQQNkBH7i552GMwPAhsEalJSUYMnV/yIAbO4qJvgQJjsizutin8PLL7+EggaP0/zDY4hiqrrHVwmD3gBD5WZ06tQZAUtLbNiwAXZbE4JzszGs5Tx1NQynACMoqjgCrbyL0KtXL3SIPsIU0Q2+a+k+XGKUitqzHT0qvkRGegamdvmndKH2ynWmXAVoy6LuwtJlS7HcPxVWixWFPpGGewIANvZt53x8b8RMeH1BiBR5ChvVmoIrDdfweub5psgUfxXAxQZFymbwFAAozusLSWIqAKAAbpnO9fD5/Rh5652YPXsWKjWq+ZG6rP4nAFC0JxA0cH6V6KIluKrN4e9nlv8T1113PXa4UvDFF58DdS5nf5wrAPyw8f1UKm/QTsA333yDQym30QSEADAURBQBoAKTQHQiJVxjZ3vMVV/zRsaivt+eAgDfsD/DEghlhjGs7SgAoFAuLuk+letMGABKvAcIAChMZ1zBIM97OgB8xPwQunbpijbe5SxpoHJdLDf/MQCYr+1C8GypXM0U3392UU1AhCmOFigKmrkuCwAoHo9ZOlFxeTIAFGYoXWrXnjMAFNfb0rURTqF4v2Il1+UEbzGVgMXiRkQI2Js4EbNnz8aGOu8SOAbU2rURAPjX+N9W5Cr+2xGIAMD/dkQj54tEIBKBSAT+3AhEAOCfG9/I2SMR+F0RONt/oNQvq7WuQopUkkQF5QYwqeodKuZuwD+48UwNlPH9bVFNsH//Abx57GGmHtYGm/F1L2K5EdcrtdxIagMHCK46VTyLIUOGYmzs93A5gQI7kJiow8/midjy00+YUzye4KpYEWX8gaiAk99v5j3EGm/rb//uVwpAYRpy/bqbUVVdjRzzAH7vbApAoYQRSqo+/scwfNgwDPZKF+KwuckmQ19uaN/zCHdJDYzGOnA5XUgPruJ1P3HxQtbEOlQwEAsXLsSuuEv5faeSBkWjICokFTS1OilNq9EkSGVUIJnfT7BIhYhDL7fEHapmomXLVphafyYVamoJReSbEpC9vxxT8k/UABSfr+fbxe8tuFgqT1J9oLttNYvLazFk6U2Me6G2DTfsmfkv0WzlzoS/E9QJnY9OD+wxNsT+/Tm4u0Cex6PWVGvleAG33nIrFixcjUOHDuGY9WZej1cXksrJyhcwceJEdKx4id8r01hZq/HmLTejsLAQeYbuZx6FYfdcVVlqVRV1LTybERMTi1eGL0dJSTEaGQrZznxzdyxd+iP+oUgXakNAKrH6BG7DmNGj0cXxtRw/2njWVpx29E6CnSpbb7U/pZKru+sTugBfnyAVgEJhGVYAbtnyE14rnXpuCkBGUJiSuNnfcZrdBEkftn6eCsAWgVKCSahmNrf9MIAA+IC3A0FctUHLfvGHmrImZmblM1QAjta8TtOKeK0EqkfiOmLNmq14o/pZts+gKgCnN3sVDRs2RJpjB/vRKRSAOqEAlDUAN1snUjkWrYshULi27mzWVOtX+yHNdfRC+aQAOfomKCoqwv2reiI2LhZFmiZynirHeD1Zum0YP348rvq4mq+Ha5MZQ78NABu6txOUX5HwD/Ts1RO/uDqwluOPhlupsLJr4848PtRXM/ybCCI/GvgaAViLaqG5AvzqzxYrjWn2cu+Ou9nvu4wZbF80gy5Avg4+rw/d9e9j6LCh6OmaytdT/DKuxUapDL5xaWe6IG9T+vC51p/M8+jV3wmDKaMnl2AoOZjPGqONrOtwww03IDfYFe+8+w6KzZfx+2EFWKLPy/M8mDqVYL+NQyrZwgrAQzBy/Rn3wy2Ii4tFniJTPi1+Ob4NsHOc6ENx7Pf27kU4VlCA924TAFeL57InInt/Nop1WdIsQgVGXq2T60y4duHZFIBLmk1CnbRY5BnqYdeuX/DBjoGwWK3YYRtO8FcjcvAB2ESer2iPX6Z01wus5u/NG/kZqquBnGB7roNX/zgSdnst/EpT6VKOA9DqtFjc9UV+Lw5ynQsrAK9Zcj/dhmtD1fzcUXsG+9GBAMfNzUkz0DUrC/39n7G/vH7AbAKWuobRRGm36W/w+/ywBoRJiBav914oFYDC7EUAbmFkEh2NIQtGsqbjId1gKvx0rnK2f9bg2VKZ59xC5ayD59fhxe3DUFRYiI3WSQR1qdjO9e62urPQpm06OviPUJFqF+UPzMBK422Y+dFMZKdOY03Ko34b3dk1OinhdSlS4VwP5aiursbE9DnoP6A/Wh15n+1V1NKNr9c8heXLl2F3ykQqy82q4lSYKXFchnPXVQV9IHzH4zdnUeTNSAT+qhGIAMC/as9GrisSgUgE/qoRiADAv2rPRq7rvIrAuQHA6JCDG6cmms/4+HbHndyYR9vzCZ52xTXmxvTmJSOo/HAqsgacJxhDRY1J7+LGThc4xFp+E1K/Rs8ePdGh7B2CC7uiZTH+jw92wpbNm/FTnKzhVqqTtZgSdQGmzLVGPg7n5mLL3QtPAYBH9YDFCoxdPIHf26frxcd/BwD7Bh7H8OHDMcg1h58PKwA3Gftg1arVmK3MILBwuixU/iTaF6Jjx46Y1FyAJB+27+uGn37agt2Jo/l9J5PQhOuwJAh2FQC69CncSAZ8iQQJ5pAsXh8GgJ1qP0a7tu3wcPLfCaiE3khsZHN1ccjPr8Tkg38MAJaZOrLdzUtmSAVg1OtUVAl8ZY0CtqMhtm3PwSMVpwLAppVP47prr4PHp8cXX3yBQ5oJBLIhs1RCDXRKMPNkj31sZ5U+jqlrI74X/a/HQU3nM8+GswDANsFtcLpceGnIEglaPHlMkcvR9cTWrVvxYtnzPF8YAA7S3k0TkHYVX3H8FRuSOL4mbxrNDXShvgtBhDF0dgAozrdH3xl79uzB8/kP/WEAKM6TZjqEyqpK/LPTawQiFwXLTgGAj+0YS2B10NcRqampaNo9Cz+sXImQphnNbprUTCMAHIVXqQyyijGgAw5FnRkAPp0xDa1atUID/zYqRl3GXwNAAY5silTidqh4gCCvT9W7VBxFiXp4CnBAaUgl1mf2e7B+/Tpk16awXw26IqTVqYP7+lgY/9f3teDr5aaG0hziNACoEamOQZmmLw4BAMXxWPf1VJAuPpCC3bt345fEB/n9mnDNurOsmQIACpD1t4bT0LixFa1qpWL2ZAAoTDTu+GkyQeqWUArfFwCQyrWgjrUom9U8T5OhO1p8g4A/iEQPIHxkjoSsrLU3x/sg1q1bi4MxIyGUmPAkSMVbMECw5NYJd94gokLHeP4EXy5SUlIwpruD69zM5Xbk5ubCmSzXHZdqOhPjdBD4To56AN2790BH76kmIEWWOALAwXMvR1paGgqMsjSA1W/g7+tCtYyTr9YIp8uJdq6FuPTSS9En+lWaqjy67SpUVlagAHKeObQJfPRppfLy3wHAeZmTUK+eDfnG+ly3P9w1GPv27sWe+DGcB9Wqy7MtFGAtyChNiLVLTcVfoXHjxnjtoumw1wIV0T2xc9cuPF35EFOXvaHGjFd8KJvjZX6naWxPvEb2n1N1D75y4RTOcztqaEJjSO6LzZu3IGgxUkE43PcwRowYgXalnxDQQa05ukE3mgDwR89keWPGvZrrwAjvlDMCwP5fX8J16YAyUK4fHulufG/afbwh0LRqHZ971P+XzvfdhxXLl2NH4p1UfCd4N/H65173C1O9L7LnyetQTXc2xNyFN996C9kpz3I8eePk/AhAmn+EAWCSRwL1np6pLHXQq+ZTKgldAZkCPGHlZVz/NphG87pMquI0AgDPskBEXr7AIxABgBf4AIhcfiQCkQicdxE4DgDDLVftDrV6IOhHTs63+Ne/Pkcg0BxPP/0sxA1PUftFqDXEhkWk8IjjLOaBvzscGpghEhJhSxbFYpB6y91M+fAELdw4iHvw4UPWNDr1CNf6+d0/GPlgJAL/XyLwb8Dev2mDWkrt+KfEOBcbar9WzoE4ezH0egMyXasxdMgQjNBMhcPpRJq5ghvTdborsGDhQuxWrodOp0WZphU3PmmGWroDN/Is5sbwlWF7uWE0uSoITNbHTMKmjRvxzu7WfD9oaczfq1GkIsfkK2JNs4aazcjLzcWmW3efEQBOWH0TN2phBaAWVgklwopGjVRm2AJ2AqP+oXswbPhwDHR8y9fDCsCfdBdhx849eK34OdiibCi2S8XQBMNdrKXX1vMtAU15qCE2bszB0gIZMou6nIlaZeKIUmu5lYRacSNaGNOJYKBULzekDr10Le3i/Bi9evbCbcbXZAqwRgKdQ4iG3e7A+K3SNVO4AIsj0y8By7yLpQIvwSsVgJVUABpx9cYrUVlRiQrTSBaZb+d6FCOGj8C44Cc8vyUkawXuMTbGvr0HcU+h3Kh7kMjHVgfvwk033YyG2o3s1+lfmahw2a9tQyAaVb2Vqc7vDV0Ct8uNwtBIAs6RCwcgMSkJlVBrScownHScOsIMqguuNaBwnHX2voTRo0ZDKBBFvDy+FLpL37htlIyXRrbvpYYvILNBOpIcRwggNyuT8fPPP+OtypEwGozwKlLBFC2CAiBLrQE4IfFDxkmYl4gU2J1KJ9aUfGT3bacAwLBSK+wC7CW4CMKousIG+McIUEsEIt5Yzdper6a/g9Zt2qCF/Xtu8G2KVC6tN3bHDz/8iDKNjTUUvyy+ijXTDLYmBB4XBV7G6FGjMMzzPhVPeqFSNAIHTBdh1649ePHok2yfyS9rAL7U5kVkNmyIunZZA82umqZ87ruWCsBtevF5Dfw6GxVWqZWL0LBRIzzW/D3OpxaefH5PCIvE9DhiVZgCXFhlRlFhFeo07ECwtix0LWbPmoXi5BF0FXYrdahYDAr50klHGACGXxpSORXNmjbDhOZr+Xtv7R9Nk5z8BFkjrkZzwv1VKChFmv3JR5rJR8XtcO0T6NG9O7oGVvHtKPXvf40fsFqBt2ov5Q2DTQZZC9Oruo6HQiYqviyePP5dv9IwH/37D0BL3wuc98kBrzSviU6A0+nA+5szWPPyMHrzupWQiUouH1xcP+p410NvMGBCex3S0upgp24ElixZgs1H2yEqKhoVUXX5+x6trLEX48uhydGzTd5G06bN0NGzW45fkd4uYJb4/4xG3LDoSQB3xNiJLs8GrQRlaYEaguxYz2rExsbhrgFH5Xh21iI6Wo/eC26nyUhhsA1f92mk0iyoVMlHdb07mwLw86aTkJqaBK9SSeVdgaETtv60FR/ua4uEhEQc9XRmv3n8MRxvdU0FHKfdtS+je4/uSPMfJABd7bqH5h87k67l77q1sh+F+7PX68MPPd/leRK0R/i6S3Xf3u3qhsWLNyC5S2sC2ldWdUNFZQVKDM0IpFs73+c8uVH7OL+f5A9x3h41ZKCoqBBvbPQiLTUJlw2SJhrNHFsYzwRRD1Q1kxLu29esGo3a2locsV0pazT6xXgPIbPqA1x22aUYGXiCNyzquZ1U3h6Lb40ff9yF93Nbs18S9Dm48sqr0NT3Eb+XYg9w3TcK1/UgsC15JGbO/B77E+9iPASQFeDQbpPKSYtPjvMYuGiO1Uy/gaUj7mvwOL8fRDu+3/eLPnStPuSP4zjQqCY54XXGoAL3EML9LEFv5IhE4MKMQAQAXpj9HrnqrTJaVAAAIABJREFUSAQiETh/IxABgOdv30Vafh5E4L8PAMVFe0JBpvameKu40Umv/YHA57H23yAzswEMzlxYLAb8aLyGG673NzQmiKvUyQ2OrvoQN9aXNTuGRg0boW9oOkGV2SXdIh9anczUzz2JdxAEORW5oQ4DQLO/hIq7VOdKAsOvhks33rAJSK4C2KzAlD0P09SgJPkymnEYtTF/CABu1DRDRXk5Jm+4GTabDfZQEgHQ1OZvICMjA209iwiQqrXpjEdJkrxOq0+CwjKtLOIe45f9sackleYpCw4q3MBWWYby9TAAzHLNIqCYiBekCYgwwtAD+4NRCPgDGPvji/z87wWAN+6ciAMHslFjGQWdXof2zkepRLrJ/D3PY1RNQw7HZbJW4XW7H+HrJwPAe++9F/G1S6nY3OO+HCt/WImtrkyCqJiarbhs1ChcZXpYXr8yGnO/motZ5nfYn+cKADW1HlitVnTxvcxU4If67GQKpNubzN+7ap0KTFUA+EXffxJMpAdL6Bj8yYFLsHfvXixNeoA3cDwqgDwbALSoNfC2oyPKy8sx5eeJvwKAYsNvVfvv3wHAKKWc7XnQMJWAuGH5l6cAwFWKVGpV6qRS7f7vMwkevEgjMOhqfpeuxkOc77L/hUmLqJ2235CJY8cKMTX74VMA4Ef9ZyIqyoa4koMEYb8FAEX/NAmsZwrik60/RovmTZFRlU3zFiGuEgAwRzXfgbkhgVhIL5W3UxYJk5IQsg29OP9dSP1dAPDuxDlo3aY12nn/zn5cpnmEKcC/GC6GzWr7twAwJlBF8H1D6pto27YNekAqtcIAsDYAWCzAx6FrcOhQDr4snMj3BQAUN+wCQSMBYEyokOvQgJpZTFG/vcdGJCUlwlhRRsC+HRa6V++3XItCUVrgWGPOh4pSB8exNdbEdWtEWw/dYRu5f+K6N22xhoCu0nIl38/2yAB6dBIAxvpy+bk5lyxizcM29h1yvqvLszC5Eb875ZdrWNN0p6sJ39ehhu2+KEpLINSxTj7i4uPQxPMhx1ei34n4BBt6fHcLP18MYVYRPGcA+GXzSUhIiIMlXoLtHBUkzq8ajJ07diDf05nzyOmRqe7xoYOsnXdPj7VURtYNHeZ6/dLqblTybbBczs+FAWCSr5gpvh/WeQjNmzeD0S0BqFsLCF+oI7pBSEpKwvYqJ9fDtzf2k6nHsW253rV1f4jUtDS81vZzOB0+1NfJGqdHdBmwWi3YYerC8ymuvVQOjm8hasSeAIBVWqmgnbLvVuzatQsVaZMIMDVBLWFzm8C/eN3vXrKRoLIJPFRe7wrW5zj5vHIoXC4nurcy8vHIor/j4gFm1PW44BUlFDSAwQAsDPYjsFwdmEwTrPxgB8atXOTYnwYABTi/yLiZoPObcXNhd/gR0mRh7769ePDwAwTMBUoqlagRAMjwRY5IBM4SgQgAjAyNSAQiEYhE4PyKwB8AgOLOrCq4+NMVgO6AvPMfUQCeX8PqQmmtos6fsP7GoKY4ejQnFKunxuLM/1EKK1hPV/ydLY5h98vw++bQYQKCuJBUpoxo6UG9evWQoBSzdld9pYIKHpEWKWqQxcfFsyaT2NyKVN6jUW2Z8rTyQCpycnKQr2tK0KTokng+A6RyK6jWiqvnzSPQmzxSKvrqhiQQCGhlDUJPSKbe+v1SEbPK1wZLly6FyZTFFFifIlw+QwjoZCpff8sOdOnaFWnKDgKYurpC+X3E8rEoWITExATkKT1RVl6OBSvMBCg3dlrM6xzqWwidqO/mlxtaoQQTG9BqnVDfAGY1sKpnAcSGVBzlBqlMu/2bwQQAftjQv18/ZNmkwik2KOOpC8h2VOulhLBUl4XiomJ8tTea8Rw3SNbUSgpIZU2iT4KHcPvzLK24MZ/36ULWIGubKpUjZo00EwgpcoOqUWtKlQcGIDt7P7YcbkLQVFs7j8oXC/YS4NQ3l0glaJWHphJxTZL4usfcSbrfbqmH8vIyVGtaStMTraxx+KvRp/5eePyF3w+o7pYySsBA/xwqgKLM2QQp9WMrqNQzBkx0L61y+6jsKtF2ZM2/n4IDWbOrSElmyl4jpxwXbTPzUa9uPXSOl6l7scFc2S5VYROO79FgB/bv1r3JBDL7oiVwVFTFX/jPlhiRMnDyMezKqVeVjAF1Yr538TqmBLb0/kBAWh2sw/myQT8BP/zwAwo1vVFRUYE041G0bdcOAzL38HzRkIo+o6occmnkOHDaWtJEwxjXAF26dEGid7Vsh1Zez/EjIM0oVnhGYcH8BfDEtIXBoIfP52d/JWtyaa5xd8uNnE8xnmyCENG34ijVNIDZZMa31QPppuzXtCMIqw6m8DMevXDBDqJCGy3bKzOsUS9YQMDdoamPpiFNar8+tV2nPZu6tBtfqVViQfUgqnh+S/AQ0lLTcEvz9TLMqvr+xKNsp1VNoa/SSUCVp7kY+/fvw/bDafxOkVKf60kopEpyw67Fqiv0I+33IjYmBhmWAsZGY98jlVcm4d6rg9YsFVyVgSSmkpeaswiK12wvRH5+PgosV/B9JeSTNU6Rw8cGDUJcH4bY9vN9I2Sqf5TqLizGrzjsWrlei7aKdvLxtGv9rQAO/7QlEhITqdoUikbR9nM57uu0HHFx8fhkcRVNjMRNjdatWqF9vaMEcIm1haiprYFdOB0bDEhv2hilpaUIibseAN7dNYDz0aMIQGpGmc/KFHDxnEo5v1xnk/070KFjBwyKXcQagym+bQRxB9CfoGt/RXvWWv3FKOdbsUFhPBq58vm7nTN+QYsWLdAm8BXbleRzE0CuiRlORV32RhfbcfNY6aJsRpGMuzpvyzQX8fmMZSbZj5oWbKcfVVw/WicUMpW+h+FbAvkk7w66XGebGvPvWI23C77++hskpxrQp08fxBulK7A+mELwV+yty+cbSlpx/awVf8dErUxVyWnwy/UemjjGRVHkuvRM02dYwzPfMIDmHznRk+S6CXmDQBteSNT1JqQqbsNuzqFwKYUzl+I8l6EQ+WwkAudhBCIA8DzstEiTIxGIROCCjsA5AkCNVgOfLxQBgBf0oIlcfDgC/ysA0AIJHsIAMLZiOZ+3qqNwA9wy1s+NtIAHQoEmVDkC3AnDAbGRXFceww1mjrcr3Rnz9U2Z0hZArCzCrwKVkwGg2+3CoIuKIB5TA2v4ewGt3GC7Q8nyuQoAd0b1Y82xqKiePJ8zIJVMYQDYU7eFChSrYx0Vi2mKzOENA7RaSy3bk6ftSaVPTmFHvt/N8hoGDRqIvtVzWatNKEEsZqDWJ1PCqtT9XhgAilrtgq1UqP9frTBIEvi963W6JhvMyUirk4aL/DIFOVYFqloVANaoALDC2JOpbqtKG/F62tXZyM8nhwGgXwWAIQmM8qPackObt/solUQJvlK+HgaAQRUAKiqQcxqGo6ysHIequ0Bv0CPgW4ErrrgCm1a9Q+DRpo4fjRo1Qr3YVMTHJ6DW6CKQXLXDS8XUMeNV3MBWhpoT5FSoRfD/KADs6/6YKbVNMmv4u/VjK5GamkIAWFRUjAqXG9nZB7AxLw7x8fHYbRzJ/i1WUgioGrvkuKgfs4Pv13H+qMb3NACo9XBcFipd+L3img5MBd1hlCYifxQADqq+l+B1ZLqoZWhEbrkJeXlHMDs3i2CjINiDACJBk0OlU7r/O/5eTBgA+mXqYBgAuqPb4ODBg9BG1Ud8fBziXD/w/bMBwG2WGwkya0zN+fsCggvwEuXay/nYP/gBQVvXhgqSk5OpchJHjj0R2dnZmFPQnd9TjF3gdrlQqxEA87cBoAC1adH5BOfNHPJ6znZ8VzaZb50JAAp38N6hmXxf9En4EP0bPsIAsFIbBoADUFlZhSJXOyryBADkoQI/YUd08vM2BS8hPiEBzWLLEBMbg8bJXoJSvTWJ/ePTOLjOHK2xMsV93g6gqLgYSkxTKsT2BYbI8aECRn0ohzFOiK/h+51d8gZFGACKkgN8HgaAOgkABZQSruhMTw0G+fz3HK+V3g2rzSYd111ulls4l+OBLitZ+3JfRRO6KDucDrrUNrDuZIpz7/px7EdzdBQBfI3bxXm+ffcvVLBt0t1P+OgIyNqtNQJwnQQAk70FHN8tYvNRXVWN/tHz0b59OzSzSjOVVQVNcfjwYazPloq7Hbr+bH6R6r7S2HOU61wyFvDG0W1ZRbzWZJ+b7fmouBlTyq2e5gR2F9U5zO+fDgDLVQC4vrwH3y9TJBCEVprKWGt+5HkHxS1Ds2bN0cR8mIrvH+2xyD2ci53ZKQR8jRonMFU55NiJw7mH4aq0QNSgLHBKYFcRN5rnKQtkyN/RyflkVE2LQhC1cE8AwNGOSbjqqoHYUNIc8+bNQ0HSHfI8GnkjKwIAz2U0Rz574UUgAgAvvD6PXHEkApEInN8RiADA87v/Iq3/P46A/I9PGASe0FiFN8q/rQQJf+q4AvCcFQTyDArCbpvyuUlVihgCbipq3J4aKrI8XlEMP0BVh0FvgM4aRYWZNbkeFVeukI419nxeF8+jD9ikEkat1edV3Q+DAQM32AaNg6lw0Ua5gdaFpEuxX5Ht8WskgVOURKnUMEkg5mOyo1C+STfL6IBd1nRTv69XtWo+dX3SBgNUcJXrXVScWPUNmUrYzvs5FU5313lT1gr1u5kKrNFKBaBPVQKGB4lQCPK61FprYRODZZabqLBa7xrPTX+tIgGmKSRreHkhAZBPkeDCENJz43zMI26GKNBqighVDX5pyqENK+u0IhVOA0WtCaYEpVJLBz9BlwblatPkONFCVR/pE9gOR9DCR42mlPHTKaLWmg1BXxk33sGQnY8ejwMJCfEwmiQ88lllzcZA0EJQpKjXcbpyNByX4HFJd/gV+Rge1/KqRLtL5O/apbInpNZmdQZCBFfuQCw33jXBOPaHV1yRuH61P/WQipsov0telwqRwkqaoDr+PRoJqxVDNJVJXtVN9vTadOHWHv8zdpb5Y9PWsN3eYwfZb35zAlNBi5UkWGJj4bWX8PfgcrC2nsUra78ZVeAVUNsfEO4HJ5lf6LXC3dYLo6oAUiDH//F2BWUqqk812ag1WThfhBGHOKyuGtagDGhrpfKssojzsrKqiqn1NTqDTOEOpbI2XG2Ni3BJoHkx7qD+XkgdVxpId3ATpGmF3yvmvw8Gg1qr7DQNaLh2oE/kwIpxHpLjPBTS8oaBzldKgOdxyH7TngTEToaBxpAE3h6NWC8U1GqjpQpOEeNPA706TnRBdT1U15MwEDQaXOyfkD2P1+0sOcr5EfCJDIAggho/r8toiiEwFb8j4uH0ipqOJjg8sl+Cak020U7xfUXxyPVLkQBaqw4Us1/OQ6hxC6nK5UB4PKqPJ0POUzpWfRKANAlxa2V/+jT/j703jZUky+77Tmy5v61e1aulq7u6qqunl5mebtKiZZqWRpAMyB8kETAM2wKGy8gfBNgwaFsELA8hfxhShj7aMGD4ow3DIGn2DNfhZlOUyBlOD8SeEcnpme6e3qp6q+2tuWdsxjnnnsjIeBkZubysei/rBFDIepmx3PjfG3Hv/d2zuFSPs27u/vcJIHa8q3R/7VabPs/ZD+g56d2/zxa+/oDqtbq5Qe3YrpYJ9N9tbkO9UYeB5RMI9Cx0ofXBjgMGXRARAHQinyzlSk6XYnlG0YDe4661Rgswvl8jC8ZBiZOYSP8U+BwaYs3p0f1277FLtRdxjNOj7Wu0wAHBJl3PsdjC14q5X8AszLj1nCq9J488zjqNSTnQCh17BazfOOT3Wdk7IItcJ+Z+qNuPKTu0U3qCrtcfHFJ/dW6rAo7tgGdX+X4dhrCfdG2yqHxwxJbP5wIDfCMuR9Ph56Fi3kd/t/wv4B/+5/8Q/pf/pwYff/Ix3NvkrOmdWOrVWL+adivvK6nn2ew9Z20dur8qcNoVUAB42mtIy6cKqAKqwKgCCgC1RagCCygwHgDinJMnyA8HADoGQIir1Rr66SMAau1DY20Noognbo4T0UQLJ40IVvoGxHUsBhWdyCFAUS4zoCvFHDtPLHb66ARMWYDYtQzzRuJWNu5yLvB1AmPpExoAGEYbZBnSDz2e2JvvI4uByVbc4RiBcY8s/Sz048XyGzCFWUDxvPvlPiUrKUVPkpXMT3hfp4ns//jCn8DNZz1YK/uUVANzGOGGADC9CQA0yYCNYzMAAsA333wTfu2dv00T64OIQUgZGAD6BowMHJ5AOr5NE817kUv7g3EVFgsT1wBAH9h1EeISu1SHDB48AUYWgwlpJ0MXXLZQ6UGDgG293ob9/X1Yb9Qp+68DnJQgiJrk0mpZEbW3MOIJ66HFLngxMMDF/XGbBwAi0HEwWj8ma6k0aYJegxadF7NiYjkHpp0jAMS/JTkIAhHSC0EgQmdrl9rfesD17ph2IxNqATB9m7O9hhJDzmSbmhcAViKOCbjj9MjCtWXVqf3fCrfAchyouei26UDYPqJ6rfS5XVeM62Jg2iGWk9o3sKUY+ptjrDAvZNdW27TnpM2Z5A++tUGWreHWNumHUA1B3vqgRS7SB52PoVavwbblm5h5/Jw13TKB337tBsf6i7jdQcBgIwsAHbtD5RMgh+AH/45N0oIwky1YAHjPtEcBgMl12p9SvTmYRTWKk/aTuMca2JUGgFiqtsPtN4zLnP3ZLvN5IhswyYgsKFg2Px+O3aRy1uMH9FkKOGsrxGxRiAAQ798P+b0UlUzSErfKQNqq0vd4PWnnvHCB7yMEkfycYfvH77MAMBIAiKnI0PIPLQDjmMswYRMA2Deuz76Nz6I9Yik58QTkdmzDdswWz4dwMbFAxHKuhZ9Skh+73eGYeY5pf45Nf/uUDCeGNrCreVyy4OjwELY3K7wgEjEwFABohwMC3E7cpBiSUdSnBaLzm0+Qy3gMmwS0uy4v1CTLWFaLnh8EgNR2u7uUBKoUYbIjH+43LlFyG/D5+XcdTmpjZwBg1yyE7NvcryAAxP23XYfrMWwReF6r40JVAHbUIaC5u8/fe5Un+f1TR0+UAMKgyf1ZzKA8CEtUziNnncrXC/n9sx0aC8AcAPjP/sa/pGzS/+x/68DW5ha8532eYhN2owa124DcwoftNnH9NQsECgCLWrn+vtoKKABc7frVu1MFVIHVU0AB4OrVqd7RQ1egbYjSWsBTpifCv6QJw7r520ffU5qhTY4BOHvB+byxiT0oWYLRVgsBSmxiESbz/sz1hY/ZEU+0XZstu8DEZBtYFQMQGHCUcE6OUMSAjthioIW2Xni/UcxJN1xzvIBDREQ8gTLgx5RXJoheXGYgaSEosyE0YKFEGcCHFo6WAVGV4IgmwE93/i/4a3/t34H/6PnbBEo+Cn6MYlD963tP0XEdkwWzbFXIsupy/RP6/Fvb36WYY1vN25R04Z0L/yHFrvutD/8eTSSbwMeXYwZBYPEE8sC4Cnqm/L7D36MlDG59MK7PwHrK8bY53orYImYIQBMbG/peLOAE1JUj1kss9ETf0DHlMvXl+De4AGaTVibnEUs+J5PdVfbPswCU0FcIYHALYq7vpBVbXI7QWEai0zZutYDvE7O34ibtH2Ms8v0YF1BTgDhBDfxF2ejrGAs3O+Lz5G2iWxbXSPuOJRtrxPUjQE/AEIJM2ky7leyeQ324HsTSVizJjpdn9Pl2E70lJuholE9x+R6eZ/T4gbGk7RqPUtucr2rAhmt0EZ3ANpZ45jSRAdliaTe0VOYrytVsi49zQn5+wTzHUm9S/0MXXnO8EVx0sSIGR1JOCQkQGYAuCwMCALP6ST1KfQtQ75j3q2NCEZTNwkOin2lncr6k3WZiWeJ7MV0+iR0poQ3k74mNbeTHxIbbfDttFNfRKwwtwEePd837QsodmfL3k2YiMTDF8pT/rgfyvMiO/L20p9AAX3k+3Ih1kfdFzSzAyPtZAGnX4ue3Y/OnIEJPnlPTPhNgbt4X0i7l/MPnYlS/EC1bLQv82GML1mQBiEGh5xiLaVPfkl3Zsdhtm2E3WiAywEUrVPz7qc6/pNiI0YAXLna9GwT2anadrG3/6c/fhD/6//4IXvurFwg0dtwdOr5kVpLQMhu3tsvvt7vWj/LfJgaj1E/Rgt/07Ur3VAXOkgIKAM9SbWlZVQFVQBVIkngM518mSDcOfKIA3nvvN+BXfuVXIQyfh6985ZdAYwBqo1EFjiuQBYCXg78gy5cNAwAHAgBzLAJlAji7tqMTKAlGLiAjEku75MSjAzUBAgIAHQGAZqLpG5c6mfgL6BKQFxkLndgAoggYIDhmQjmc6BvfWwMA0QUWN9tMcB1jKSLJU2QCLxaNCWAwL6pznk/A77/+OwfkAvhC7U8oO+v//Udo8QTwjvcjPFF1OKGCF5UIMFYG36fg9c90+vDyywD/4GUW5k/DH4W33nwLfu/Of0yWMwkANKAhCwAl2cvAxO5DMIpbEvswBwDKhFqSVST1nujH50kAoHGJTixOjL6BbQCgw8DWzQBA46mdnEdqPQ8Aoo3QuE0sxAQAhcaVVc4PWQBo7qNuAKBlAFUWAMYZAJht/2UDetGiFDcrA3iyZc1zAZb2HRUAQHFlTkBL5nqRPSUAzAB2VzpW076HNlV8BzMDQHO+qklm4JpyOqadHAOABrwJmC0EgFEGACbJDeT5NZ+mApL3R/I8MwBE21DcEgBoQKSEBkhiAGYqUhYqpL4rJmZb24B8x8QOrBgwL0lz0CI5vRUCwGTAw+Uctr9ZAV4GABq9xj5ME74UAJl9DpYGAE1/NFwYGAWAdQMAZcFCXKS7Bvy1DQgUYOqZ9oeWhrgF5n0SZwCggPM8ABibAkU2W3IiAKQQAqZ+XYtd0aW+BQBK/yASSznk73/0Ew65lm/UPLIg/OU/fofAXzkuw7PPPgs/9qMfwu9+/euw1/tJOqRpn6cFNHk+LeP6LgDwvvtjtBCmAHDWlq77r6YCCgBXs171rlQBVWB1FVALwNWtW72zh6aAZ1wFLwecNfaXfpKTG8jfHXc0NpgUTEBKyVhOJGBlypLLRMc2E2P5W2LQxQbkYVZc3MSlNnv6vrHkWw/Z5dUzrqp9Y+GWxOoKTAw/9x7td4RB6WhCZsCfATblUL4XCzADDsx+ZbE4kZhpBiS1jU6eCc6/4fN5BwZkossgxpBi1z4L1nf/NdTqAL0IwHYA+pXLZLmBLrto+VEDjgF25G3TZ2hxsPkd6z67Ou8fksvw/RpnPW5VX2EXRIvBmligbJoYdA/KXI9i6SmWjmKZ07Z5Iu0ZELSBPnoYhN4YgEn9eAZwybC5bCyvjjwTQ9GAtKrR0XcMMDXnRaCJW+I6a+o5EMsvATLmU+ov1wU4BwAOh/V8fSvkoPgJ8HW4vQcm63NkwKS0O8e0I9fmLKRewK7JtoBVc12J3SZgWQBBEmvLWFAOAdJoC84HgAwkMAohbiUTg06A98DcYN8AkcAAHAHUnuyfsZwMDRBMLMYEQOW4AAuAk5hoo6XHv7jdHLNgNPUdS4xG87fcj5x3mA3ZuP6b9iPZleV6w+NGS+Cb86+N8j1omiQ6XnL/WQAoIRDEwpH/ToCxee8MY51Ki5IkIPyLLCy0zPVkAaNunhMBZAnIlnoxt5EAJaN/z1g+YxIjLg9b6g5dik2JDBiWWIDH62XyN3JdsQjOgqdpz5dYIGYOEItI+Tp5n2fm22JxKfvZ8j5OGpTEijXAM3nexYKQ62OYzVbq2fRbxnJWFnRk4Ube+4HpD8SStmTArTzPIAsWBoQ7ZmFg2D75hsS1PP06wu8EvDUiEzLBWJpKe5H3pOgl7U8si6/c56zumPPJ9QDuV+rkAg0BA8HYe4kWlAb2JXLpx7AAtH/MwHHXYR3umWQ2v/i1f5dchO86bCneN4B62vrW/VSB1VJAAeBq1afejSqgCqy+AgoAV7+O9Q6XrkAWAP73f/uv6JqzAsBZYwlZSQwinsDJBFRi0AmYemQA0FgQ+saVEYyFUSEANBPEjcEoABSQ5TgDmsA9Y/8bwHCHnQgAQ7K1PY4t1Y8xe7ENtbhPwHDP3qDvfZMM4wI84NhTPrsYf+g8Q597zouctMAAQAGmmz5PiBMAaCxkxNJRdO44BgAaQLFuiNyuiUkollFiQSgWOAIADw0ADI1eMrEV1z2xSCllAKAkW8m67A4tY7j8ea6rRUlAEhfSgAGgTLAjlwFgGJnvzURf9HBNkgXHYgBYEgBogK+4zIklz9BF3Li2C/gSAJhkkR19pJOJf+ZJTwB5Ak4FWLELo8SITACgAYGucUFOAGDGRTkQAJhY+BkLtDwAmAA5AWWZghrX4yzwkfoeJh2Q8ps3RaLHqCu5gNIsADxuccjlEADYMCErpXQt43qcAMCM/nI+sWyVEAeJy7gAQPOZWJomFqAGAJpxSDNJnsvPUd3EMhXLOHle5P2WWLBJPRj9xZI4MFm4Y2OpmwBA2V8AoFiqZaql6E+xqB0+z7NaEPIV8izAs+1BnqtsbNMseLTMe3YI/HMAYGKxyP3H0BV51GIbBADKQpNYtBrQGDq8ICQAUBYoEgCYPO8mWVQWAErSJEm+YkUE2GTrmAWQRlwAAM0ByfvJYgvwF/rfpV+kvdyr2rC3G8GF7TrHlm1epazTB/0N2t8pYSxHi7JG49/7ZmHqngF+/+fr/wllRf8ovkznVQBY9KTo76utgALA1a5fvTtVQBVYPQUUAK5eneodPTQFxPJCwI4AF8xQiJuABMtMnMSyKF1ACjgfclbYebfEQihzgqxFYf4wbVb0mC3pfBPf4vvl8woIE8B2Hu6RS9dPfr4NV65cgR+1/1ey6Hvngy688UYbbt/FrJJoWrRFyRb8+AEgw1uPMWslwMs/sglPPvkkRNUfhzff/AH8ix/8+3Q8JtzAiaBsAtakZmJjiVhc7in3MCcWy6y8+kpcLXOayPwu5FzOPDB0DEDkJDjNOz7r8nr8b9Fp0fY3pd45u81rubXYVdMxQZNofJlTTudims1KunC5Zj6x0C6uAAAgAElEQVTBfM+/tNtAQiRkXWgTl2oDPiWL8Mzlm3xAJjfKHGef7/5TURj5mjkxYgsLNKfr8fC885afzzCr5frx+5nv+Zf+tRqzhacdDZPoUMxA14NqrQq/+p/9FjRbTXim9THU6wAPjgCaLYAHV/8+fPTRR/BffucfAKCVt+dBrV6HTsuEWJAYkgZ0iqVuqVajJCOU6ToVo7WwnnQHVWAlFVAAuJLVqjelCqgCK6yAAsAVrly9tWUrkAcAcfJBwcgl2cUEAEgTqAVnUHkAIDssy8YAE33yLMCm12+xCWT+dUYBYNtY2F2I71PWyfPNP4Tr15+G//Qzvw+bm5vQDbYhDAIY2J+nLLlHXcyi60M/+hQa9QZcbnTNjLUDH374IfzZXwDcu3cPXrv4ZcqMjHGfKMux2Yax+viL8FhSgekVGrdnkoTFTPzz6ku+z2smSezHOYuTxFLLHJ8FI3m1nAsAj4GJ3DPMWfKTOUwsaU/mbLOcJQv+si0gAwAzlohypbwFgFlKsti+8z3/AgAHpp2ESaxULg1mDeaNP8Xyb7GyHj96vtKnzjMvgMsAzvmTSCx6B4sdPx++S9fDfGdIAGDEANC1OESE7TjgOA659XbaHfjf/+7/QVl+L99/A9Dz17fX6H3/p80fga9//Y/hdy7/z7R/dhEOXa7JLdkAQLHAxGtRH2/6isX7z5Nu0Xo+VeBhKqAA8GGqrddSBVQBVWBxBRQALq6hnuGxVeA4AOSJlIMB6cyGE4giC63IxLqaV8hpAWA+QJpvAjYs72ITyKL7tkyW4mapS7H6JPbWVnAXgiAAp3UIFy5cgK060Oe1DZNt2G7SBM6CKu13534ABwcH8ObHe+D7AfjlZ6HRqMM9k+3CdV2wjVUHl8lYHkkB57XQybnBIdgbr78AuGEMtfEnyoshVqSr/G7nJafJnCBrEZgcn6tLtl2cTgD4yCwARfdjIEiUlRhtWRA4WjFn1QIweb5y7n/ows33K5bW07brafd75BaAufU/7R0s+P6dF2BKHze/8bo5w3z9j7iUS/sXEIfQD2P54RaGAWyGfwo3rl+HH3/Ch/X1dTjqV+GNN96Ab9zZgUqlAp1oi1x9cQGIstUT4MO3qg22hCHIWPoJ/MN9FQBO2051v9VUQAHgatar3pUqoAqsrgIKAFe3bvXOlq5AHgCMTIw4tBLgCUL+BI2yHDowMtGYteCPCwA88tjSw7NiAnqb/h0ol8tQ6bUJ6Fn+PlnwNYKPyZrDgkMCgFHIWYAt5wK5hHWcdfBcF7ruDTrfvsVuv3is1BnXAQ9sh+B0volqXn0Os6iOP28W/OXNs4sAc1F7mtoFOOdEeQBRXYALlC+0AFttF+AiAJiEVjANf1mgdkF8RtHv5tuKLECnPeu815fzL3b84m/F+c6QgD/JOizJfkolCMKAEzqVSrDW/2NK9rHd+h4EYQgDawuq1Sp82vhxEmBgXUiEThKRpJIsyY952dIVAE7bTnW/1VRAAeBq1qvelSqgCqyuAgoAV7du9c6WroAAHJmoWhE/UDKJkInBMEvp5IHSvAWeFgDmugDnWIBNXZ4FLUjyriPJFSW2YmQf0a6RtUkWGgIEEhfOTDkkC+S2SeLRsjkraNM+MpZ+nGzAggqdL+uCJ0H0pX7zsuhOrVPOjsOJ7OgOx1xwc2LwqQXgYjWwLLBUXCrzPnhMLQCHWctNlutjII2fzyGekjTBxcrOssfCBmyPOQDMeS1NXwUnbFmNF5aFHFpgM0l2XIuTiAyMq3nX4v6gFmSy35iSDy2euQVmMSllpFcLwOnrWfdcUQUUAK5oxeptqQKqwMoqoABwZatWb2z5CmQBYBawKQBcrA6WBQBbDrsGS1B3kKyWGRCqAHC0/tQFeLH2fPxoBYCoyTBWahaxKACcrsUtZsE3vwUjl+60AkBZiJsFAI5YACY3xvrmW2DPZ8E4Xd3qXqrAaVdAAeBpryEtnyqgCqgCowooANQWoQrMrcAQAE4+xeIWJpPPnw9mRo/Lm6jluTZNL8yiE9DxVxqWV2KhDWjHUlihz4HLFh1gLDxi4O8h5k+xrKsbl+y2GBBZ7EpcD/iLQU5239AUYJjlma9/0puUc95YZEtzAc7c6MIAMM9SdAkWQLPU0SO3ADwWC9CUPtHrlMcAnNMC2I44Ttswtt8xG6uRalz8PTVLq3iY+2ZdgWe99qLv30WPn7W82f2XC9AaPlv6dR2ODRva/P5PQjwkxclrfwoAF61hPX6VFVAAuMq1q/emCqgCq6iAAsBVrFW9p4ekgAJAEXo5E0gFgNM1ZAWA0+mUt5cCwMX0AwWACwqoAHBBAScergBwmerquVUBBYDaBlQBVUAVOFsKKAA8W/WlpT2VCuTF1kvw2MI+Usu+7UUtMJYDAHNjFmb0HO4n5eD7ybNYGxPNaaLARfW7rNrJL/+yrqjnVQUevgKSTOn4lRd9L013L6fnOZv3fpfz/p1OPYBH9X6ctnxSv4uW8/S0k2nvXPdTBR6GAgoAH4bKeg1VQBVQBU5OAQWAJ6elnumxVaBoYnH6Jw7zTjwTxLmUulcAuBRZ9aSqwKlSQAGgVMe872EFgJMatALAU/W4a2FWTgEFgCtXpXpDqoAqsOIKKABc8QrW21MFVAFVQBVQBVQBVUAVUAVUAVXgpBVQAHjSiur5VAFVQBVYrgIKAJerr55dFVAFVAFVQBVQBVQBVUAVUAVUgZVTQAHgylWp3pAqoAqsuAIKAFe8gvX2VAFVQBVQBVQBVUAVUAVUAVVAFThpBRQAnrSiej5VQBVQBZargALA5eqrZ1cFVAFVQBVQBVQBVUAVUAVUAVVg5RRQALhyVao3pAqoAiuugALAFa9gvT1VQBVQBVQBVUAVUAVUAVVAFVAFTloBBYAnraieTxVQBVSB5SqgAHC5+urZVQFVQBVQBVQBVUAVUAVUAVVAFVg5BRQArlyV6g2pAqrAiiugAHDFK1hvTxVQBVQBVUAVUAVUAVVAFVAFVIGTVkAB4EkrqudTBVQBVWC5CigAXK6+enZVQBVQBVQBVUAVUAVUAVVAFVAFVk4BBYArV6V6Q6qAKrDiCigAXPEK1ttTBVQBVUAVUAVUAVVAFVAFVAFV4KQVUAB40orq+VQBVUAVWK4CCgCXq6+eXRVQBVQBVUAVUAVUAVVAFVAFVIGVU0AB4MpVqd6QKqAKrLgCCgBXvIL19lQBVUAVUAVUAVVAFVAFVAFVQBU4aQUUAJ60ono+VUAVUAWWq4ACwOXqq2dXBVQBVUAVUAVUAVVAFVAFVAFVYOUUUAC4clWqN6QKqAIrroACwBWpYO6AbVOfkRU91PuyrPEDgDjmcuDv8v+HWjC9mCqgCqgCqoAqoAqoAqqAKnCCCui4VsQ8HQAwO+uRUuH3JdeDf/oLX4QoDOGLX/wiPPvccwDxUwAWgBXHsUyFT7B56KlUAVVAFTjFCigAPMWVM0vRxgNA7NYsy5rlRDPtmwf+xp1EAeBM0urOqsCpUaBoeLzMd8ypEUELogqcUQUUVJzRipuy2Nn3s76PpxRuwd30uVIAuGAT0sNVAVVAFXhECigAfETCn8xlhxZ/DAAdswQWxw7UqjVwWu+DbVngxT36PbYdsC0bfLsMURQCxC59H0HJFGh0JU8AX9qSL1tyHmyOtziUgSnuMwkixCfMKCNjeZgMT3IsFIf3kreCOV09RdFki0vbnnz+CBa7vp2j/3Slx9qb//ppsBtl1lGlfeYNE2WiEpnyYzuwbWfaYif7WY94/bao/rM3NO5ZWGzSNn/9TSN2EQAEO+8BDsj6NzI/e+Yx+bTskkWwF3G5S7r8Pk016D6qwFwK+KUuHXdh0ALbtiC2ffq7ElWpX+6Ea5DtM2e5UByHubtn32s4/shui1wbzxUu+f2PY6jxG99LBDyOgkw/OuyXZWA2qpP0j47FL8B0Px5H/J2VebemF12l7w3M+ENGIaK55Ti0ABybc8h7GM+bfqcv4i/C52Ed4sw4yLLtZAFaypTVMj1mKOxncmpBzp0+ft5zkeaWRf+wrOmxmxvj/djQdlwaP+9bIUAUQyN43D1clmQBmDMumHy1YSPB/fAU+PS6rgdfVgvAWV7ruq8qoAqstAIKAM909U4CgK7jQrn3IYRBAE7YMQNVHpBFXg1cxwHHqdD3oQGB2QFsHgBMD+ppQJfjchyZQWx2wJkVXQHgYgDnrAJAaQcCANMTlFkeTCvVzmY57qT2nXWykd6fJhqpidJ8ZVqs/RRds/D+FAAWSai/qwKPTIGg3IN+qwWVo/vg+z7YhsSXwwo4jgNxaQdsZ/53iALAxQAg9t8EnXBR1mwIxnBshQAQx2EJ1MvASHw3C8CTcVSysGa4Jf6O+6VB6cjC3QILsNQ3xAYAZkBsUuZU/5D1GkmXQ6DnrA+KQFI5d3p8OsvCmnjM4IIeuor6QUCfsjnmPv1qDaqVCnQqXO+NAS5wL4JRZ73j07a/AsDTViNaHlVAFVAFJiugAPCMtxBZgebPshmDVP0ehFEEn6kcgue58Jloj353ohBoxTXoQRiGEAUDc/8BDTTT8/hxA870gG64oovXHg5+soMvHsDyP9zGWgAsMAAdV4HZQV8hwDADu3kbQ3aVPnueokHoIhZ4pOkjtQAcLtNmdS6yAMSykzYOf84Ngs8wAEQNuh0G9PNv80/ep7lm1rJzeAxfN0wq7ng5cBLrxAHtN7A36PNPwk3+G9bp835JLJCnKY3uowqoArMosH7wHrz88svwX3zhr0O/3wfP5X7fixF0ROD0D3ihEPg5nXWbBQCO6wsL++eCAi3bAjC3fxfwlWMBaCX9somFnLKURNhlA1qOxWCZ81jRECQR2Iti+n34bxQyCfDCb6mMZoyVCwDJHoq3k7MAxKuPB4B4jzgO5XsJYRzgGynHnJacYlU4HjhOP7hMA0TXdcBzPWMByPcXQIM+/9W7TfjTb/wpBDtPEVBv1tCSVgHg8ceUNbETbdiC0o4H9HnN78G/ffVVgPf/cPwTPqUFYKJ8tqrN8Vh7agE461td91cFVIHVVkAB4Bmv33wA2Ol24YVaExzXgae6n9B9IgCkzxhd8ywQ1xPLNt8fczcZ9qgE8UZWchEY2maAFB1zVRFhswP+sTCswEV2kUoa5x5y7HxzAsCsHvOW87QAwLyJ2KQ6lMlJdlLBA79RRbJ4aDhRYQuIeYfQj9oFeFbLhazbNFocjNN++vMuFwDmT26KAaC8b/DTd7bIquWP/TVqGAoA531j6HGqwPQKbB69D9ev34Av/ns/As1mEzyvTweXInzv2rBm93k8oABwrKjLAoCWLJwY03d0pJB+AN/9Re6xSb9sxmXo6kv1aMJoyN/iAjyOp1D/nWvBPbmNJSFewEkgZfYIBICTFkBH3XbnGwFkPVXGjUWmf1qGe/p+wGDPjA8FAH7rowF845vfAOuJZ2jnXXe5/e88ZX+4xzxaC0AFgA+3tvVqqoAqsAoKKABchVo8Fntmu3dEK5M/VjkgV9+LzVt0n26MA5oYXCukibi4XIaWRzAvPRBMW+2JSOmBMLmnCAC0xg/yyKprQiISWbnFcsySUCRdaVk4Mdd55gSA43SZp0GdFgA4qisnkBlXhxLzDtsWbjhRGQewBADKb/nDRB7Cze8CPN/EYZ66GnfMtG1uxN3JWDuIdkVWMBN/X7D9FulQZN0QwuQYYKWoTe3o0LlECwVfiy7TJQ/tHX4vgVgiF5VEf1cFVIFZFdhovQ0vvfR5+EefuwnNZgsacGhOYYNj21B2SiOQZgihzHvZvKvyF4jGm+pgvMGsW2aee2aRlfykew5Tlm2zaoP7F71788tmk1VbbCwAo4wJu5VY/BlLqIynROj3odfrAfIjDNmCn/fv36e6GPgDWGusUdmOjo5Gbitb3mqjAeVyGdwyj+NwY8t64zosMQDp++O9cEguyLPHsUvAW6r7xbh/6Q3bV3ZDK9SSsfoeDNAabHorvXH1W1R/RW0iezz1yQguTdkDYAt933uCyvp77wJ8+7XXoLV9g793+PeifrKoHGf3dwWAZ7futOSqgCrweCqgAHBF6n20Az7fbwIOrMYBQLxhD4MXG+CCA5oA3KUAwHHipgd7aQAo+04LU0604hYEKEUuwEVlPS0AMDsQFgDIsPf4IN1xMZlDTO5jY91EQ54ZyMA4b5iYMYQokuvY71ZBEpaZTzjjAdO22VkB4Ih1xMR7XK4FQtEEK8qJASrwvxx3KLlL07tEyr4a8qcCwBkbmu6uCsyhQBYArlsClBgQFQFAGitMcM+0s6bepoxFMdnyYOCst3haAWDiYWHxAhkCQfzExVnP8ygEC8IwdJFstVvQPNiHg4MDqpO9/X24cvkyHB4ekhttejuWSMMCgoXbOxeg3qhDtVKdCQDOu/CWjN9iTphRNN6T3/H+TwMATEB3BnBn23oeAGyee5rA6cBuzdpkV2x/BYArVqF6O6qAKrDyCigAXLEq5hg+a36fVpD/eumIXICfOXiLQYxxDYksL7lvXOW0QVZhR2P5HXP9zHUBNivOOSAgT+Tk/KnBY3YFedoKEku1afc3gsy0e+59zOlCI64lUWGWYsywNyFVqtE9PU1APSjGUBST1RXHHBq/BZmxu4AqGSBjnCjZ0sHJHYeDYIdhMLZ8MilIYvTE6DKOMHF0tTyW+5+x/UiZzhoATFtMpl2+srUzvXvUcgFg7uRfYmDltF9pK04cQRiE0IItusX/t/QEfTZtjgXYl/TlJ/I06klUAVUgrcBa+0N46fOfh//qxWvkAnzOZWDRNxZO5ZDfy8k7PtPXpH8btxBkmSy2ee+v9HtsVug3jXXYogBQyj1tCIzkPmOO4TeMgSceD6MDa8dyaEE2GPQgCBgCYh/baXah2WrC/Xu70O12YX9/jywCMfZfEPiwvX0ebt26BZUKJ2ujPt3UU9pDAyFUo1GHS5cuw+XLl+DixYtQQQjocIgW8ewIjadFHvCb1Y4+6XUwO+4MYyBMrDEKABfrv+a1vEvGNxkPhuR7U9GxtU//891t+vxX7wbwrW99CzqbT9J93y8tVv6z/7ZSAHj261DvQBVQBR4vBRQArlh9MwBcD3llOQ0ACZAJALRHg+47lm8GmKOQ6bQDwOxkYhSYTABmyYj/ZAZuswx+RxqcASh5AHDqGHBjACBex5bg4lMCQBxIUzy6JHg3TwnQCkE20RxdlhAupzMUZh8mUbdRr9NPCCTZKmR0qjGM4TLrFISvmGOAMvWzPe8EYqjJdO1IrjMOAOK5svVdZHmXNOMpmvrUYozZcV4AiKfC9oIAEO+lGW/S5x+6V+gqCgAXqRU9VhWYToEsADzvtenAngGAlSj//XVsDDDW0mvye3tmsJa6rWkA4LwWbPTOnTPxBBVxSgAY+iGNx3qdNoG9/f0D8AcDuPvpPdjd24W93X16TyIEbLc7sL6+TjAQF9gwGQV+0nvUuPSiNbUAwLQV29paA5566hpcv/407OzsQKlapRAwEgtwWQDQsjgUyLQb9nOYnA43jLM39/jJXHDqcdKYAmKfLBaW2baQJJexD9hyMwUAX/v2a9Bev6oAkEdgOVWvSUCmfSZ0P1VAFVAFHq4CCgAfrt4nfLUh+JAYatwRN8IODTj/ltuiAeDV1pv0PQ0aUzFZjlngpSyw8lbq0987Dg9EEehMM1DP3r4ck449OC5LcJFs81x79JzTAZy8cix6fcmiOmkiM26iMmnaxRMEhywG4jAiSwDb8qhd4IZQxw/YEuHwoMtZoJ0S2I4NnXaHXJJarRYMBj4M+hwk3vU8ihmFFgmVagWq1SoFHD84PITA92kgjZ/VWhXqtTpsrK/T/pg/D1f86zUsjwOYdGb8oP14PeRpm9Zjsdoral3FvxcBxGyQcsnuiGeeFlpPmqguOwHhJPc/uocJFqxktRK71N7aMbuM/5b3IonaNwsRvj1f9tHimtE9VAFVYL1zF1566SX4uRcvkMVZucQxN2WByE0tIIi1OI0XUtZmk1Uc3xNN+25LW7MV1dakvnYREEjvsRmzyWO/g/eI7zd5l+O73fdbEIQBREGXgF+v16I+st3qUTy/g70I9g8OoNsZwIMHu9RP8za+J0NYVvJK1HdjHzzcWHe/j4ldPKjWyhQL8HOf+xxcf/o61NcrYDsOlMoeLdZFdkjjP7T4pwVhcz3JQpwPcibXijOj8OPqcCEQW9RoJvzOi57jYxiLZWkIXToDZrFHb4bfvd0lC8CjrR0GtxZbsj++mwLAx7fu9c5VAVXgbCqgAPBs1psMF5OB+3QAEAeDYwfQsqqvAHCu9nAaASDeSKlUJuDmo/VBrwf9Xkjxh9CSIAwjCCKAKAoJACK880O21MKJBrks+QGEUUifuDFAZlexWq1ObkcIA3FSw8f4dD60DsRYRI1anSYktapHwLBWselv2xnOOEcnXasJAKVR4UQDt7zYQ5ManwLAuR5NPUgVeOwVWDYAjJNkF+OlLoI7k/rP6SwQ+bozcqhjhZ0XAFqRQxCJyhCF0OsfUX97sHcHjo6acP/Bp3B4eADNox71q52WQ79j+iN0ya5WGzKiGysgntNzefHOM8kzcEeJvejaAfXzrst9M7oAX3v6abhw8RzU6w3Y3N6gxTrwuA8PTNKUJPZwItx8S2nugjGU5aaL2skyHmQBgOl+Wa4jADC2erSAhQAQt9//sEcA8GDzAgHBns2hLR7fTQHg41v3eueqgCpwNhVQAHg2602Gi6b+suGXq5FYAB6RC8nV5tt0RC4ATEwJR2MAijh51oBqAcgKzQ8AeeAkLsBZO4oiCwoZwMsnWmLRyn4ckytv4DNs6nW4PQwGDPharTZZ/vmhRQk8+j4CwQAGoQUS7w9/z8bIoYyHdO6QLBFwUlKr18idCV15cHIjG7Y7147p93LZg7W1NdjeqkK9XodyhVssBj8n/UwW2HETyTz3oPRkbb5py8k9+nkWgNkJTRYASgmmmfhMBIBLdgEumhhPimFJz4ax/OuYz982FoA9YwEYThED8+RqS8+kCjxeCggA/G9e3IJWqwleSVzz+M2Zfn9K/5Hu14r6t4cJANM1J33DSb3+iiyds60Gh034Xi7FAEEQQDDw6bPTOSLgd/v2B/DgwQP48JM7BPzQ4g+3OOKQGOVSlSztSxX+O51EOK25ZM0lAOh5ZM1P9RNHtJhXck2c34DPj5Bw+9w27Fw8B+fPn4fLT1yCzc0tKNU9ssQPHO5/k3FDzEm+sn1MUb3LsBGjDc+7FfUt05x3mv4z7zzjEnPJvtIe4pi9JrrWOn3+/kcdBYAjgioAnKad6j6qgCqgCpweBRQAnp66mKMkwwHY6MHjACC54jnO2GxtwyyeCgDnqIYRADhTPBuzch6CDMhHr54HAGVgnrgOmwG4uGIimMUJx+FBm8Dfwd4eAUHfjyEMOR4RTVgiDmIeRuxWZLtlupd01kFc4ZZkH5hYBoEhuT3ZDkFEcQvm83D8QD/wqZ2VPPxXgoHfg0a9ARcu1Clb4blzDfBKHnjGmtC2OQZlFB53BZ0GADo5GQinrctFJhB4jSIAmAf+pHyLXJ+P5QF4kSvytHpk9yuapCkAnFdZPU4VWL4CG9178NLnX4L/9oUtcgF2vZDf96b/yQLAdImKIBDvu7gLcJ4KWTA1shhp+g+M1ZaXhXYadYvAX977WcZfZVzCGgyg3+1R//r222+Qi++HH96i+LmHzTb1v9i90bWiBoXmmBYA4jkR3GGfTgAvCAD7eNuEXkELQLLOj0Pql7EsHKbDJQB46cpFeOKJJ6BxrgG1ag0qmxyaowgAinZ5bYBcoDG5mHFhnqcfkyRl1H/N6IJ9Mv1nfiCV4QJon8Y8AgD/4GN2Ad7fOK8WgPwmyXnMNAbgNO8f3UcVUAVUgYevgALAh6/5CV5RASCLOd0kZZLw861gy3Vngn7pYmSSgORZAI4bWOO1HbQGcGxot6scgw/YfRcnCHu7e3DQ7DDoQ+s8fwB9fxjrhiYkMWpng+2gW64NYLnk8pu+ntwjWf6FGDB7+DvG/6NyuBzDSPYRPZL2ibGHLAvq1RJsbm7C2noZzm1twfpanawIIbrDmRFNtmEEWRI3L29il560LQwA55x4DCcgkyfAWZffbEssmoBOark8aVoyACwIlJ+4ko0pKLcfjv3XNbEAxQKwb3EyommyYJ/ga1NPpQo8Vgo8KgA4LaBZuP+eIQPtPBWf936W2ImVOOQFt91d+Oijj+GD9z+Ee3fvwf5hl8FgaBbaYonfx5b65XKVrPEdkxADYyGnYyAnC30RA0CyBPRKtMCGYTYQ4WGswfV6ia5TLrkEGjHLLvWn0YD6161zG5RY5PLVi3D50iWonduEzY1NKFUrSQxnHkiN9mPj6mXcd7IQmbZgnEXnecGfXGOR/lPGLfw5ev/DfpstADuwRp8JAFw/T/oNbM4O/PhuCgAf37rXO1cFVIGzqYACwLNZb6bUCgBZiIUnEHO6sDwMAJi2gMDBffpeecJgQadTI1eiw2YT/IEP7U6b4vJ1+2zpIVsMHKxcLPxw4E6WA06JPhHk0MTB/Etri/APv8cJh2w4CWHL0uEAMA0Ph0lqONOf5wDFAFxbK8HWuXNwfmsDavU6lBy2UMT9s4P5VQCAif4GpB1zDV4gE6UCwDP9CtfCqwJLV2DZANDKScMuYKfIMiyv/556YW1BC/CiCsgrv4Sy9YIBZe398L0P4Nbt2/Dh7U/I8s8PHOovg9ijPjcCXvBAi7k0ALRd/ltC8VGfasJ54P4IF9FiXlyBsTwI9hAAYkxfjK2LC3wVj5Mt4e94Ds9moIUhONBSv1x1CQS+8MrLcOWJK1Ct18md2HUZSOYBwKLxlSQTmTcGo4QdKaqHot/nBYF59StAMIowXuMoAHzttddgb21bASC36JyqOZ0WgD/1Uz8FNz/zGYD4KYw/A1Zc9IYqann6uyqgCoDmNZoAACAASURBVKgCZ02BcQAQBwK2CxAF8P77vwW//Mu/DGH4PHzlK78ElmORG2ESsskcv8D8lRSzoAoxBiZu7ACsrcGlf/xzNGDqhRUTXJkHTjx4yka8QwuSSflQz1qlTF/eaQHgtdZbZFFlOWagZy4hSoaJpKyjDCAFPo243aT0nzcGYHZAeVazAI8DgHmD5bFDjCksAMlVxzxgg8BnCBeEFLOvHwS02r+/X2ULhNZh4uLb7XTI8orq02JQZ1leEuuH6lbq3QA8dKXKs1bDQXpEGfMYBOLxBABtAxFT7ULOkc5STVmGybLPgmqtBGtrDdhcb8DGxgZsb/L3aMknbW4Wq4BUTpHpH57UnosO/8IcF7hsYbITYrlu9o02y73jOXAiSFs033swtLid5G1F+iSxKI+/mnliaWL/9YAnwokFoIkBGFmaBXiuhqsHqQJTKCAA8L/77DlaGFrUBfhYH5cz/kq/xya9QyYBQBnviUX4uH3T44cp5Jh5l+P9GZ/CM+Pf3sERfHDrA3jnrbfhw9sfwv37h2R5H8aYHCQCP1qjuLmJpbQ1oPEYWwBiDEAOvZEGgNQf2mxZnwWA2BejRSC+99Hyr1716LNUQgt+7qNdxwHXYtdojBOIi3SWE0GlUoWr15+EGzduwOXLl6HRaECpJLGIx1sA5o3/REgJYTJvLMZ5wZ2MVaUceW2sCGCiXuO22HwfRhxbsWNxrMY/+KgP337tNdhdM0lAHE4O8vhuRQBQlMH5hw123KPP60EfvvPqqwDv/cF46XIaVPZqeaMeclEHAHyKXNeDL3/5i/QcIgC88ZnnAKIniV0qAHx8W67euSrw+CowCQCGPrz/wW/Dr/7Kr4AfPEcAEHkFGgApADwdTWZZABDvLm/QZ5kA1LgPwineRi3TitQ5bQDQMjFs8spdNLBMWyrMCgDJ2s4M9Me5ALM1gMVZ6AKfAF+n04Ug8KHT65GFwScfI/uJoB/0yU0XV64xI28c84ArATSRRQMhqV8EgATcUrGUJgFAcf9dFABadkiWgPVqhSwSnn1mgywePJOlmiDjDG65px0AyuQ1sShIXJ35BTyGm028/2x7PEsAEMv+m+4LdN99BYBFr0r9XRVYWAFMAvL5lz8PCAAx66zjMnCfNwZgto+TbLTZgqbBzqT3eZ6lXxb+Zcclcr1HAQDxPVY2A+Fbb/0Q3nvvPXjn7R/C3bt3oNvhkBfjACD1nbafWAB2O11wy8YCP9URoGWeuAPjwlvaBZiAoOcB2uxj6I+tjXoCAIMwpEVBBIEexAz/cPHNAECyPGxU4fLlK/D888/BtWtPQ7XKC0C4kD5u3LdsALhIAx9pY3NaIuSNeaRcUcQuwK24RmNezAL82rdfgwd1EwNQAWBOFYoFoPx8OgDgT//0z8D1Z59VALjIg6fHqgKqwBlXIAsAbWOJgQObKIR33/9tePXVV6HXewa+8ou/RDNVWhTD49Kz1pkNT0bXcGyoATpIHLMADCrG+mm4/3gLwDNeD3MW/zgA5IrIJgG5biwAQ3H1MNfzTL2FibwmK2vGyjKxdDNuKccG7AUuOJNW+JmATI7BV7SCO6d8yWFpF9Zx5yqygCoCiOnyJ4PNVOw2iYEWp3TkVWm2trMdtvA7ag2g0+lAq2cDWvh1emwBMBhwZl5y/4k4I6C47KbvRyZKAhWlXLHNUBCzOaat1AT04Se7FnF5KPA3WZPiJIUBIp8rY0FgTBrERQzbK1ki2uyabJIRwlNXL8LW1jmyZEAw6Bii51jiwizZgocTFNLFvL8SADalJV62juN5gxcNZwgTm2BR+wnyLBByJjR5FinjQOI0z0Ywp27J7RsLoPxugCeYaAGI26/bz/HfJgaguKZPU1bdRxVQBUYVKHK9FAD4Tz63De12B2ybgYa8L7IevNn+tsgV17bmtf0qrklZPJE9x1oAzgl+Jp0TfxNdk3GWuQ52T5gMy4pd6Ha78M6b78IP33kHPrr1ERwcHEC/x30whtjAdzXG2k0WzVyP+nJM0tFst6i/sxxjmZ+KZSiW8NwvH9d3OCazoJTx7KC6xYVDXPqzbRpeEVA0/W657EC90YDPfvYFgoDr6zWSwjbjw/Q4Qc5Fv+dUl7z35+1G49SicnGLOL5HEEyegFgFi4kSw/D4uMAs0BndDgOX6u13b/Xgz/7sm7Bbu0rjosAdeijNU/6zfkxRDF9MV8ObyTpuXKpvRH34zle/mm8BaI7Kvl6mjdhNWboRggMvfH/5F75IcPynf+Zn4KmbzwKET9AgVC0Az3oL1PKrAqrA7AqMA4DkskUjFnjvg9+BV7/6KnQ7NxQAzq7u0o+YFgDeaP+QV6SzANDUf9YF+NgEwAA6hjdskZbeivhv4YTiEQNASWKRV2F5LiLDCQS76uRtOPjOrjKnY7eNA4CocRCixV8A3V4M/UEfjlo+gb+jDlA8IASAvNpvkkBEQxdeLEsa4NHfZoIxCwCUe0oDQBrK2U5iATq0wBhtCWJhIrGFsL2iFmBcPgUAnttsUHIQtGTAAXa5wnp6ycz0OAAcDicxdNEoKJz1wVs2ACwqTxYAFlkknGUAiG3va9ZnSBIFgEUtQ39XBYoVmAUAosUZWBzTbF4AmO3/lxyCb0SA0wAAbQyHgUm0BjE82N2FN994G95//324f+c+xd8NBgjdGABS/4y2erhoZhbKEEa02y1orK9TPx7bLo+pTCiObL9dNLbIAkDRKA0A+Tte4HfdmCwKb968ATefvQk3bjzFITg8jkV41gBghIR10jYBADKgnbx0JguWB74D9VoNfueDLnzzm99QAGg0nxcAPhMP4PVJLsDm/CcNAH/mZ38WnnzmpgLA4q5F91AFVIGVVUD6TVlhRIsbAYBRBO/c/jp89dVXodO9Ab+ILsDYT+IxOB+XAAsoThEBOiagWgCeRJuaBAAxOPTftA/A81y43nqTBna+NxoDsCwWgJnxz2kDgEUWeotqSVBqwpYHAIc6TT5+WgA4fIwYGHY7Acf2a/ah1+1Be2Ax+OtbFAcw8NkyL8nCN8USfDI5IJjLsfxMKEKIIv+YBaDIIq424sYqGYDx9zgD6uQYO2MzMASAfKeCTdcaHlQrFdi5sAUXLlwgC0G8/1LCVZcLAK2iGXRBA0MXrUW2rIVHGgCOs/5AN/D05hQA9KKyhXOWX5qbxGCdxgJQAWBRbejvqsBsChS9vtban8LLr7wCaAG4HAC42Psv37ZsNh1Oeu8kJp+x0E5ARN+nhapBNyDX37/4i7fg9u3bcLDf4th/QYJWOUGW6WdDk0gr6YPRUj+KoReiS7ANSTIQk+yryHIc7xfHFo7NFoRiqSnjGYypy1vAMaBjjmWHybjQNfjq1Stw8+ZNePmVF9li0MNz2RCmFgpx/yFQHK/wo7YAXD4A5InSgW8ZANiHb37jG7Bbf8pYAE5rk3bSLfR0nK8YAEqMYbEAxPjUAKcCACKU1yQgp6MhaSlUAVXgISqgAPAhin3yl5oGAJZKHjzd/MGZBoBFFnqLKlvkYlw8ED9ZABgGEQx8H44OewT89vbblOWvO+Csgn5cJhffKGQXI9+MwMdZso27N7Q24AkDvwCmAYCisbgmpaHpMAlPxgLQAMBkAmFcgMUiUPiebQ1grdGAC+c3KTC5V+KJC1oAIngUFzOMeZS+H1F9UQvAZQNAieWU106zAJHcrFMZg7Pt76wCwL5x+VULwEXfWHq8KjBUYFoA+PMvnYdOu7MEC8DVBYC04GUsyNCVkKzzBgjULGgdduCHP/wh/OVfvg1379yFTqcPCPkiE1NFQoPgAhla/yHsw9i9aAHoum4SUqPjM5hzMK4fLsil3v/UP6dcgLP9Obn4Wk6SNRghIGYIxj7FtTEJCS6m+XR+K+bYgwgAcVy4s3MBrl69Cj/xH/zYYw0AEw+MHEtBGSelAeCfffPP4EHiAqwAcNL72DHJ6IYuwCkA+NWvAbz7exNf5ydtAfizX/oSXL2BFoBXMKukAkDtTFUBVeAxVEAB4Jmu9CwAxBhuuGEMQIQEf9M5gJJXgmtHb5waAMhZY0cHTEURhB41ACxqJIu6kIoFX2QGSv2eRbGE7t09JIuNQehQzCE/5hhqAxNTCOcmAgBlklAEM5PA6lQPaAHIFgq4BeGAwOK4jWMRsgUpuv/yxIKPo/idYzaxACwCgJ4bkkVFtexQVsJz2+vQqDeg7IkFw9m2AJwFAI5z/81aoCoALHoi9XdV4PFR4CQBYNqSLE/B4y7AqwkAk+zuKQCI714nQBfgED549yP489dfh48/fACtVht838C7iPtpSY5Wr1ap3+x2m+Q6jP9HF1yBfc1eh/phx3PB9TxK7EHZfE1fnOsBYSz8bMel48k5J46gWqkCJuzyHJdjAxvLQwezAqPFoBUQALyws0UA8LOffRZ2dnYgiDGTcAki44os9b/qFoAKABd7Vy5kAagAcDHx9WhVQBVQBeZSQAHgXLKdloOmAYAYZPqpg++dCgAoLioKAEdbUBYAHh704fDwEHYftMkFeGAmFggAERAFmNk3CkE8QdMxsCcBQLL8M3GIyCXILK3GJolDHgAcHsPwFt3KwyAEP2DLgnkAILk8xRGVx7HYMsG1IwqK/vTTVyk7cLlkXEZMOc+qBeC074us5QceN+47BYDTKqr7qQKrr8BJAUDpO4qTfozGDLFM/zG/0qfTggp1TVsAYjIJBHhRtw/7+3vwzlu34Pvf/z7cvXPIfWFcovd1FIrLI4NRl6z0OAYfWvJj+Axc8MKFTYRze80jsggsVStJXF0GgMNFtiyMo343qQbWj/LzxTHUa3UqT8UrAYaCkT4EASACxjjogFcqwdZWg8DfK6+8CJevXIFqnaGkTyhxuCkAPO4CrBaAw/ahAHD+N58eqQqoAqrAo1FAAeCj0f2ErnqWAGB6UnHWAOCiLsBF1Y1gDwfZYcxOsffuHsHBwT4gCBwM/KGrrxmYh3FIAHAwYItPSbbhY0azTET2tLWGWHegBR9Z8pl9JVshuhenLQDTMYXIQsHESsRJBCYnwTiEOEEKoZ/JVGjAnfEtFlcoAX4SNFSy9+L36OqLLr9eyYPLly+SK3DJ5RhHnuew6xXFMhpmGz4rLsBF9T8O9KXb3FlxAc69z5gnxH2bsyV+FTgJiPwdJi5C0yil+6gCqkBagZMAgOl+QwHgUF3s31zAmLwR+D108Q3h6MEuvPvuu/D+e+/DJ598Au12nfpjdHGkWLmB6f8gYvgW9cFxXPA8tBCMoORWaaEL+1/fD6Dtt8FzXf7OWN8FfmCsALGvH29hiQuBuNHYAZONlEqAx1VcF4IwhLJTok90c8TNtWwCgP1Bk9yE19YrsLm5BZ976SZcv34dtne2YDAYALijSc0edwAoIUsOA5s8E377/S4oABw+IwoAtT9SBVQBVeCsKaAA8KzV2Eh5JwFAHDT+DXufVprJAtC2wDdZgAUoPKwkIFkXlrMGABfNAlzUyAQAxuDSBAJdiprNJhwdDigGIADGC0LLP17hD6KAJhIIAHHAXi1V6RIDTLBbAABtxzGBw4dWF5SlMIwovmAWAHKMIRtcl6Ehbjh5wH3RChAtFYK4S98PQdV0AFCyAMehD/5gACWP4xdtbK7BtWvXoFbBSZMHJSSBlLWSsxgOASL/ddpjABYD5KF24/Y97QBQYkjmtvMMAHw1vkm7KgAsejPo76pAsQKLAkCMbZfeFACOal6ybLKoG3Q5Ju873/8B3PrgFuzt78He7h50Og1jZSfdEy9Y0cJWFIFthbR4htntsQ+tlRvUr+GGFnrgAVkDIgDE/g+vhdfBfwj0hgm4Ri3zQgMAEf5R8pFSiUAglhcX58ouA0DLQEV0Ca5Wq9Dp7IPjulCrelBvNOBHfvQFcgVGAFjyPLUAzD5yxsJVAeD4d5ECwOJ3tO6hCqgCqsDpUkAB4OmqjxlLMy8AlMtUzMJykrSOVpOHYCixGLNGV4SzxcxzASU4k8pOx3/bieWZnCc2K9R5t1+UpXdG2Y7tXhQ3rwjgFMUARFBGIM22kiy7WAiZuEVxjSYMgyCG/f0D2H3QglarBYMBuhOFEFkMwGITiwhj9WCMH9c8v5jEAu9hzS1RfD4IejSZQBcgjOlTq7DlVQTsiiQuQYMQQSJmETaWhAj5bIvAHgI+tD6UeERsycANBuP0pV2UOibZxwA4ecVRGNMkhowiUlkEPZBMhXweab9xNOB2ErNOtWoFdi7uwPnz52jC4jkxOA62wVELQHQJpomWiUEoIDALnEW3vHbiZNp3tr4TzYz+i2b9zZYje71xfx/7LhWwPJPEe/bHoeD5KzqhtJ9cEKEAsEhC/V0VmFuBeQGgWIDjezgN/bIx/tIFyy7e8W+yMDPfLaRyXIw9wfhrznetWY6SkVAZbArF0Wu1yOLvjTfegHv37sHR0RH4Ax96vc1U0qYI7NC8ka2A+uPQ71OW+42NCtSqVaiVQ+qfKc5tuQwyfggp+QcuxIUU81c+250OgUSEheSCHGL4jQB8n+P7dSObPu2Ix2m+W6I+3PX4U2L3Ojj+oLAbbFlfqtqUDfi555+GF154AXYubRMQHEjHbcQqsgAE4xkwi7bpfefNQi/nsApWoIrGbxKCJUy5PuOYQY6TJCDN0IF6vQG/9V5HLQBTFagAcN6Wr8epAqqAKvCoFFAA+KiUP5HrnjQAzA60FwWA4+AfgZ+MldqqA0AanJtVeIFR+DdiMBzQh1GVLPn2D9sU+6/Z9KHX7UHgS5ZeCSrOEBABIIEvCihug2u5ZKG37pXJ1ajixFAql6GGcYZsBxq1CrW39EANzyMDXgS4FOePICVOJhAAhmSVh6Cv3WrR8UmMKFN/uA/FPCpVyJWpGwV0P4dhRNkmg8AAOnPvbiQTzVEACEmWwtAESHdhc3MTLlzYpliAaACIMZIsG60pOHkJlScHABYB3ezDdxYBIN6DtCUFgCfyOtWTqAJnUoGHBQDzQdxiAFCyg5428ZMQE9i3dbpwuLsLH7z/Abn/7u7uQrfbpYW4Qf/cMQDIcXMj6pddG8gTY3O9AtVqDRqViBfm6jXqnzFEBvZZ6XpMLPIN8MN+mC3uQ4KRnU4H2u0uLdB1ArZQtAJ0VY5zAaAt/aYNtKDmVSwCgNdvXIHnnvsMXLl6Cer1+sxJQFYdAIoLcCtyFQCOeUgVAJ62N5eWRxVQBVSBIgUUABYpdKp/P0kAOG5wf5IAMH3+xw0ApuEZDuwlqYYE7e70qrB/cABHzS60O22y/CP3nwFb62WDs0eRAYAhP8Dn6w2aUKxXq+B6LtTdGFzXg3rZI3BWdlwGZ/EQvrJVAFsEogEcxQQkyMY4CcuJUBItAdutNn+HaYfNRuAyiOm7drVMk6GmcZFqgUsTlIMOx0wqo1WiWIOi+YFxqbEktpGxQESgRUlBbAfqjTrs7JyH8+fPg2OF4DouuKXITJjYtPCkAKBrS9B2vrk8N1wBbg/bAlDKlGcFeFoAYP7L0sQAtNgS9VUwLsDmb99YuJ7ql60WThU4pQo8DAA42QpvNQGgY8bHUbtDC1p3P/oY3nr7bfj0k0/g4PAQ/AH3h35Y4T4jxlAdEVnmU8xcNyZX3831RgIAqX8uWeSCi9Z/6BrsZEKz0OJcKsYuhu2Q79AdGPvebqcDvV4A7XYH9psdGi8MAl5QjOwyuQA7XoU/qa+3QBZaLWNRX6o4tDC5tubBiy++CDeff4YW3CxvtD983C0A0wCwsbYGv/lOWy0AU+9CBYCntGPQYqkCqoAqkKuAAsAz3TimBYDXjt7g7G4uut8OXXwlBmDaBTgtyCIAMG39l508PG4AkLQwrrdiDUh/E1SL4aNPe2T51+n55HaLMf/Q+s732R1Xjhc4F4YYFxDANgDwytY5AoCbjTqUvBJU7IBW+KseWga6FBMIJygY6wmvJ9mA0VoQJyCWxwk+LIrzx25BGFMI3ZvYlReTdLA1XxoAoqcQft+qlKDT7cJBq00TEwSACAQRAOInuf4iYCQ3Xtz4XAIAEeSlwZtkSdzcWocL5y9AtcwTFdeNCHBKjPI8AJh9qIssAj1naGFJpRsTdJ1doPn+TwsAHFbGaGyomV9qC7oATwoBwGUZBYC/Fj9D3/YVAM5cVXqAKpBVYNkAsNgFdzEAKEmi8mq2yIVzWS1CAGB3bx/29/bh9rvvwQe3bsH9+/eh02lDbFxu0YKf4/S51Ec4EfZTHiX9cB0Hdi5sEwBs1FzqlysEBjm+LScHsclVWPp36a/Qui+9oZU9AkYKFzIY0EJht9uBO7sH0Gq2oNvnWIABeLkAEMd/Fi0QOuCW+bqVKsDNmzfhuRefhQsXLigANKInoUPMgiVaACIA/I0fthQAphqmAsBlvYH0vKqAKqAKLEsBBYDLUvahnPekAGDkcgwZ3BC04MAHs9oNkz8UxwBMD9IF/o2bOLAL56jNUpELcBHAWVTsovMXTUCKYgBivB05h1j04TUx5g/Cpjv3LHIpancZ7An4Gww4iDgCMwZoxlLPVLzj8PdPe2Wo1WqUNANBIAJA3DwD1lwrpomIY8U04EfAh2XCyQdOBCSpRmIRmLICxAlH/sZgZzdyyQLh3mGb4iK1MSpfFEHLB3JXQjBIMRAdznYsAFDOG0Y80RGNBABWa2VYa6xBveZRLMBSCej+SiWT/VBi/0kMwwyklPMX1e9pA4BZvdNtZ2xbTMUDnOtZUAA4l2x6kCpwGhSYFwBKL5xNAoL9Q3o7lrTrWJ+wKAActTg7/v6b1AeNxi0+yfoQANjZ3YPbt27D+z98J4n9h/1aFLKFPkQejZnimMdJXoQhKxyoVFwaT12+eJ5iAHolIPBXtYGs/+qNWtIXY7/suhb1k7LJu17i/6E1PYJGjMWL8QBbnQFb2jf75DnQ6XFirn4E0O32wHI4tEjssOU1YL8/BgDW6zbceOYZePa5G7Bz8eJjCwDTz1F6wS9rAagAcPQpUwB4km8dPZcqoAqoAg9DAQWAD0PlpV3jNAHA9KA1DwCK5d/jDgBlkO/jgD6K4KNPQnIB7vQGZJ036ANZ3oWBBSHGD7TZDRgBIE4UymWEdw65GOHf1xyPk36UbP60eELmmODsHvDxnsPWfegejBMUBIA2wR+eYKUtFXEAjNeeDD954vYgtAkA7rX7BAB3ewz0BuCSRSMCQLRuGCYh4diBwzZjYgkagIcAEC39ymUGf2XPYhC4VgLPdaHR4JiGYjmYTQIy6wN32lyAx5U/DQGzE0RQADhrlev+qsDKKLAoAJRxhAiS7Z+zQFCy0g4FXAwA2kVJxgqyhGB/sYxNAGD7/i7cunUL3vnBm3D33j1OCGIAIF0XASCBOc7+iwCwVMI+GaGeC1cunScLQK/EoTmqTkx/Vypl6ofJFRhj8nnj7wPHCGjZN/BxTMBxdrG/ReBHsQD7QyCIycNCC0NwdMGyK1TOQcwuwAIAbY9j6rplBI4O1GpWAgDRAtAuG2BoRH1cXIAVAM73FCkAnE83PUoVUAVUgUengMzBZYEVLYdwoIADrjCC925/HV796qvQ7dyAr/ziL5HLIo3F8F/aiGvyAu2Y+xtdYbahBuRG1tgBWFuDS//45yj5QC+oGNeK4f7jMtQVDYAfncDLvXIRAPyCtUsDzWtHP2AXYI/jvskmWYAjzyHYgxsO9vH/s1oAZu+U49yNr7dVA4BFQczF/Vf2wyQWOFHoU4y9ED78OCJw1htglluEaTEF90bjvyhCyMdWkwL8KjiRcFyoVdGlyIWnbZuAWbVs0WSiZIJ9IwAki0sIyMXX9XCS4ZE1YNpF2zYWHWQBiKDOJPfAZ7DI+hHrvRU2KBbRQbcPzWYTdnsco3Dg8MTooN0jCwkfHJq8BEmWQW4f+OyjdQMlFIkQeBoLRdcii7961aOMiRubVQqiXqvxRAktG3kzADMVS3CWJ++0JQE59nyYCfAoNDUJYtClG41QilJpThLkIVkA+sbl99cidgHu2jzR1BiAs7RW3VcVGFWgaPyz3rkLL7/yMvz8SxfIdRWsHp0AX58cimH4LhmnLfYt6S2bVR3f7ItsRS7ARefGvnAZmwDAsNWG9957D978y+/Bp3fugN/DzL89iGP2lkDXX3z/WhFbBGLIDXQBrlVs6mufuHKJQnOUPXYNLjtsAYgLXPj72toaWQri2GucxT0vxoX0DxfUcGyGoTX6PU4I0uxycpD+IGAL/MAiQAgGALb7ISdeQwtAXDhMACD3s+Xq0AJwGgCYBcZRxmJ01ro4LVmAZwWAu/UnaZ4SYJaXx3hTAPgYV77euiqgCpxRBSYBwCCAd2//Lrz66qvQ7SIA/OfE/WhTAHgqKvykAGBccmkggxuCIgwcfZIAMAttFQAyAOxioo8ggFsfhtBqNqEfcHKLwQBj/+FKPwNAqhecIGDsIEzuUXPMJ1ryeXAlCAiUIQCk2EMWn6dkYtdgEg0MOl4qYbwhjlMk8YZwPwSAAmslWzF+j27hk12A+TE4ChrQbDVhv92jiclhwK7Lfdsl0Lh72GYgGFmcXTjEWEZolcggDwEg6pAGgGyNGIPjOrC1UYcaZk9cL8P62nouABRLwCy0zE5Ysw/vaQOAWYuWdPzFrCUg/q0A8FS8jrUQqsAjUWARAEjDuQAXX/JXcT2MvZDasu/TKB4sdN9FALAohMOyASAulGLm3zf+7V/AJ59+Aq3DFvT7uMg1HgBi0itcaEMAiP3XU09cYfDnYf/tgmfH1F8LACQLQIzJ57JlfzLMHrGS53EAjs2CwCfQhwAQXXy7Po4ZfBiEEQPBPn9GcYlA4H6rSwDQLnn8mQGApcpkC0Apj2CuLACMJSjvnK3gtAHApI8Vy/pMDMBff6sJ3/rWtwABIC90LpyGa07lTsdhCgBPRz1oKVQBVUAVmF0B8eCw/KEFYBTC+2kA+JV/DjjQTI8TxcBrYpiwsaXJxJiBKsRIFTMWgP2oRquewHHPWgAAIABJREFUaQsrtQA8LqhYcEUxD0TWwg4BmC/Yd0ctACnb3PEkIFapxCvEJilF9grjNE/v4xs0nB6oj8QNMhZGSTILkxBD4uE5mZiARQP+aazSZnkIimIQFp0rzpmBJV/LiDkukaWAY63RwPyo3YO93V04OuzR32HMLkRddP2lSRnXSQghrdRj8PByuQTnquw2VC9bNGG4EpgJRSkk1x6M9YebFWMyEBtc26KJB1oApgFfOiEM7Y+TA4zVZ+oja3FGbk5opRdjBuAQgghj/YXQ912KSSTl328escUCWNSu9pwyWQYe9ELa78iPCS7abglq9Ro020fAAc7x/OKObOL8WRYBT3YB9ihL4VbDI6Dp4RUsCx2NR+JKHgOABdZxc7en2OaYTBbHPCyyBD3ejkzczeSH2UyppT6w/c19D1jv2RldUYPP/I6u3fTuyMyD5G4kWH4EJguwSQLSNJY7i1sAPt4WGDNWl+6+YgoUPb4bvXvw8suvwM9//jx02ikLQIR/CDkifveKJfVJy1OUNMkx7495r8txbIdbdvxQNJ6AVNy9kfOYFe9BswX7+3vwnW9/F95//32AXmQs8bAvZNdf2eid7Lcpe/1mAy3Wq7BW9Rj4ubxAZ1mhAYDo+mvTGA0X8nBxbugtMCxJHHOoEOw7cQGt1zXjhZC/80OLk4L4mBzEh/3OgMYT+L7F732wqJ4HgbHUxGRaGP+XkoDYcO7COdjZ2aEYgFhup1Ie+z6XdoZZjtNbbH7I672K+qYiAFzULorOn/879xuhGWdJP5auS/4/31kzcsla89ffZgC417hG37fs2frtovs5a78X3b1jGQvdmPW24w59PhMP4Ltf/RrAD39//C3n5DbL9vZxZv4gJ8P9sO4xxik+d1/+8hdpvPqzP/sleOrGTYDwCgB618RFLeis1YiWVxVQBVSBaRVQADitUqdyv9MAAI8PulPddAoASvy7dJd71gEgmIFNtnEIEInNCjLEDECiqEoD9N29JmUU7PV4IB8DW2IOImcEAEYWu8UiAMRg4ufqDABrHhAIuxJE7PrrsauPAEC0/MMYP55jccZBdzQBSxoACpxNByGX+0FrQQaS+QAQLRb9yCbLxQECwjCggTVaLBx6VXI9u9fkicshJjcxANAredAbdMcCQIGBnhMRKGw0GBhe2dkwrs6cBKUIAGbrZVZAmPvQTwkA84eXxuo2GcAWDaVHS5IGgIu8mGIDUuc9hwLAeZXT41SBxRVYFABascRkne39M23Ji6bX2f7/WD86Y4xTjms73HBRbOJWAACDdgf29/fh9ddehw8+uAVRxyfQhgt02EeF4WjijpIdwObmJmxvNAju1Usmpq0BgABssc+x/4YxeQUCZrPQIwAk0OejV0BIELDbwUVetgj0Q0wc5sMgQEvAAey3B2SJjwAQLQH92KLjkgUZJyQPAgGAG1sbcPHSRQKAW1vnoNyo8Tgls6CjAPA4AMTxR9N4XEz7PKzafkVvDQWAq1bjej+qgCqwOgqMA4BhwDEAX/0quwB/5X9KBhBDMMD/UwvAR9sU8gHgp8YC8C2OAbhEC8A86z9a0TYDyTzrskUBYOEKf0H1FLlQFdbulABQLKACv0wD8/v39uHu3TsQBBwbL8JYQugii/l7wyhZmUZAg5Z+9TIHD9+pc9KPqh3TyualKAIEaa7DANAFdgH27Ihi/pTQWs7zAFfq01plAWC6fvB4cRPG/cTqD8uJ8YawfEMLQAZ/PrksY/lNTCl0WQpDeBByluC9Vh9a7Rbs9236PgZ2kfIlxlHKAjCtuWMFUK1VoVqOyaLiys46WQJiLCW8H8/yJ1oAZtvH8QlWzlJzYcWb2HvoCjbhJVg0AZ63/Wbdgaco7sguReWa9nzzAsBDYwEYJlbJ81ryzXvctHeo+6kCp1eBRQAgveeTmKxFU/n5NCh6zxQBwKKrZt/nEjZDjsOEHBO3nNeH8K+oF5AF4OuvfQc++OAD8A/7ZsFKAKCcnWPmbqyV2VK9imE3StAol4wLcETgbRD6JklImfpnjAPIWYARFGLfz/13Ms6O0e2Xw7LIog9m+UUAiMAviHiBrucHBAL32yEtuPUCm5KEiIVbaPOCWWyHHAu4xFmKq/UqXLyIAPAmbJ07B2tbm3TpIgAoMRIH8p8ckYvqf9kWgNn2kRTTjNvEhVX6seP9Kj8XRyHHa/yNHzbhtde+TRaACgCL7YYfFgCUecbwuTEWgDhGdD34H37hi/RsfelLX4Jr128CRGoBWPRu1d9VAVVg1RVQAHima3heAFgFtgiLMBvsAi7AQWqleMT117iVjgOAKLgMtB43ADjoexTD5+6dB7C3t4/R+gzwQ5AUQ2DJ3ywsAkC0YsDktwgALzZKNLGomSQZO2FAAxzHZhDmxJz8w3ViAodl/M11AC0JxwHAtPXfSGxAA2bELQkhYOAHEITBWAAoE43ATKhw2Iz3c2cAHJuoF0G704FPcQIVBBBEMWC8O4whRC7DOQAQkxLi/VdKIVQqVdhaLwEGK6+4QK5MZWd0wpSdcCwTANJEqYAgTxNHcZ4XkAJAUU0B4DztR49ZDQWKAOBm/z688sor8E9eGnUBTp4aAYBiqX7CshTHYJ0cQw3h2KQt+34tev8fO1cBAIwHIRzsH7AF4K0PoLvboX4QvaYRNrIl4NCF+vx2A7Y2t2Czwgt7G7UqAbcSxgD0XOgN+scAIPfBaA3oJPGYsZw0LjPgDwGgbJh0i68dQ98Hsrjv+yEttDX7AK1WG5pdzhKMYIvHebwAmAWAXtmDS5cuwc3nbsL57fOwvr21UgCQwwiN2QwAjE37mgQAsY0dhWwB+JvvtBQApuQsWjZQAHjCL1Q9nSqgCqgCJ6aAAsATk/JRnKgIAD7dfJsGfhisGFecZcPg1vh9aHNW2LytKAZgmn/gIFYGBEksOYuvk/yzOSbNOAAoA+FJOqYHwrjfvBZUco2HaQGIGZZ7XRsODw8JAOKnbVdJD1zJxy0LACEYEPDbqFqUBXen7pIFYMUAwK3QPxEAmK4f0UasBCkRRcTZCNMAEAfGPZO0JLE0cHhC5BuA2PEDAoCH/Qg6XQSAHKOoF7Nr1sBxTMKRYQzAdP17LltOlDyOabjZ8Chm0UYdYye5UHGLhqB8tnQ7SdxnF8meKxDbuALntdnTCgBP6l2VxFCaMQagWgCeVA3oeR5nBRYFgJZYL88JALOxZGetiySZe86BReMPOUwWr44nKZls4Z2E6MhcX15nCAC7nS68/cbb8Oev/zn09yRkBS9cxbGMqTi78sWdDc76a/NC2RPnt7n/AR5oo+UdWiXiYhYCQezbZZFtOE4yMXBti5J0cX/FybUorh+5A8f02en5BBj9IObYwv0Yms0WAcB2uw2xSbaF3S31gU7M1obGAhA/t7e34fkXn4dLly9BY3ODyllkAegCK9RHy8IcN+pp2sLsHkSjZy2yMESNxm+G/OYCQBlX8OeBb0G93oDfeb8Lr732GuyvXafvNQbg5FpWADjNU6D7qAKqgCrwKBRQAPgoVD+xa04DANG9s2/DUgGgWP/hcGkEtkwAgLifLMDLMVkrwqxQZxEA0mo9cFY+jMN+cLAPB/stWqnH2IAUSyjm1f8Q8O+YVu5pCwYE/DZrDtRqNdiuWAkApO+DwUMBgJT4w2TwFRdgLPcgwIkQWvSZ4mKyoBQA7IcR3ffBAOFnD+40fYpR1AksCqLetzmbokxysvWdBwDXa2Wa+BQBwKRdpSYpscl6LSBw3oeRjo/4PvI2BYCS7Xk0CYgCwHlbnR6nCgwVeNwBoIA/ec9j35TeJr2bcb8iAIixLQLfh9vvfkgA8MGte8YFmJN2haFBhZYBgBc2KGavG/YI1q2hCTuliOKBtu3a5CKMcQIplEe1RkCOxkIZa0e8Nxzf4ZgHx0UcCxABoI+GgbRFJslCt+9Dq9WC1sAaAYBgc3KRoQVgNAIA0QLw4s4OPP/Z52lhrbq+Zs47Oo7DdkZWiqark8+eM90CXG7/uNjhhQmwprUAlIWs40CRC7g/iKFWq8PXP+gRAGQXYFsBYMHLWAGg9laqgCqgCpxWBRQAntaamapcQwDII7O1qENA5Qv2fXIZfbr5Jg0sGQAO/V2qxjc3sIaZX8ddsGgFXlaK0+AuDQCjdBIQc/30Kj2WKL3/rACwyEWoSMRheOyiPWf7PQm6DZwtNow9cslpNSNyKWq1OClG4DP8SgNAvhLXS+x3aaJwYQMTYTSgDgwE0QUYP9fEBdjirLgOGBdgOybXX3QBxglJYFyAHLPkniRkScUGHHURHjXpwpV0BIDYHhBURiHHvgtCTl6CFowMLtE1KgJxDUfAhxOhZj/i2IediLICo0sw6tIxFqEYFTANy6QdeGSx4ELJjcgCcKPuUtDytQrGNnSh7o3OILIWoZOsExAEFlkQTKp1Bohs0Zq3FU5AFzSBmLf88x6Xvc9CC0DJshhX6NBXTRbgQ4f/lvnzbE9Xem91AZ5fOz3yrCswKwCMocuwydz4abcAxHf+pO1YiIcMAEyHtcieB9/bGBpj7GYWdUq2R/3Xx7c+gdf//HX4+J3bEGBGXezv8HhzuPg+XNiqU38L0YCOq2cAYH/QJAtBXLzCpFYXti5CvdGActkjMOeY2KjYr/DGAND3OVkYxeENAs5ATOMGjkXY6fH1hjEAgcYbYKAi9sfUp9ohjQPTMQCvXr0Kz73wGYoBWKpVEzlkbCVjQNQyHfIvrR/23/NsC3Z/hf13fj9nFh4xDElqwfW4Czm7Tu8PAOr1GvzmO20FgKmKLuK3CgDneSr0GFVAFVAFHoYCCgAfhspLu0YaAOJArYEAMI7hC9YQAOLAb5DKAov7lU3PjS7Ak7ZpAGAe/CMXY1kgx0nHGAB4PAbg5AF/1gLwNANAdI8Kzbi404so9l+rGVOQ7m43IADoY1ZcAwBpQA9sMSAAMBp0KPnFzkadk1+EnQQAovvQesRZ/TDr76IAEK9K1gIyq8FS2DYnKcE4fVF0DACGkTcCMAMTs0iSgSAAxAlLcxATANztAiUDOepFNJFq4RQHk55I8pAYYxUOoXTJiU0yk+kAYNrNfZqHLht0fZpjZB8BgJOOmQYOLstKMK9c2UnOIjAwLwkIxnSUdkwTLAWAszQt3VcVmEqBVQeACMVm2bIWgEUAEJNj4ZZ9B8ooxEMA6A/g4w8+ge9///vw3vfeJgtA6dgxBiwei9mUMebuZr0EXqkErsPZ7i8bF2CxAGy196j/Ozw4pOtub+3A5UuXYH0DIWCZrMzkvYmf3W6Lrhf43P+2Wy36lPL6IfaLLuAnAsBO4NL4wo8d6m+HSUAkGxsDQMdz6LPWqMFTTz0FL3z2edjY2ACnUqbLSzgWHP+lrSxHACCNWzg5ybyhVJYNAPPbDsdcTvovg8THAUCE0Ht9BIB1+PW3jxQApkRVADjL20n3VQVUAVXgNCmgAPA01cbMZREAKAeOA4A4MO1jDMBUrL9ZAWDakokGhQbSZFd+R635rGRgmCQayVj8pQFgGvxMCy+K85BNllSCQE9/vbw9R4dCyQJ+7FIW3YFvEwDEGIBoAScWgL1+SAAQs+qOAECHIZg16NPEYGezSiCw7A/IsnOtWqasgTXjguNCQHUS25j1zAXXtQneOVZMFqAVG3+3oBTzZ6J1YgFhYg1FHNMncUE2t4sgk2I8RpyVEMElWgS6XsO47/JECAEgxjoMTYwg38JswAEcZQFgHyc1PnRi4zIMEkydL0gwk8qPExYHPIf/3mi45D61vcHZkLMWgLMCwJkfuMwBYTDZirAoCD5bchwfRqPWbG2ZE8R80YKf0PHi+p2dACYWsOZBQBd43H4tfJ4+j1yOAekn5VBLvhOqEj3NY6TArAAwjDuUPAmftiAIoOTKc1c0lR8v6qIxeIvKn/ZaGFeCosWLovLlHS/vbdd2KWv9/oNdeOedd+D2W+/C3Tt3IPZ5USwOuf+KwwjK5RJsrKEFoEOhKRAYdVpHpHe9UaV4f55do/e93+9SCJCDw08pHuDO9jYt8F2+cgX8wQBa3W4S8w9jBd9/sAfdXg+i0CIgCXGFLAmjuEWW/l65Skm1oFyDbrcDfuwZAMiAE5NzYX8iIVpKVU4mtnVxC569eROuXL0CtXqdxg7U/6L7MZ5PPDhik5QkVQnUd5nxQ1E95D6SJhnHvI/s/Bb23O7ZgnIIAuU+hqFDYtINASB6YHztrUMFgOk2UFBxagE4b8vW41QBVUAVWLYCCgCXrfBSzz8OAOIFyQKwWoFrhz+glemHAQCz8A/LgWAgDR6zMQIFAIoV4ewD9vkmLlIpywaAFngEcXr9GA4OD6HXsaHdbkG7zS47RQDQDUMeqNc5BuCazdmAq8YywosHBMsYAMoA3wbM94J/r6/hoN6DqsMWgm7EyAW/o79diyY4UYRBy9nKgOogkxwmtjiWEFu9oTsST3zCiCcMkg3RD9FdyYfIJAHJAsC9nkUWEM1+QJYNPQuzGEYwMCBQ6oXgJf3j+EcCAOsVHoif3yyR69Q6Gywk28MGgJGYeJoSFE2EjlnfoRvZGAgoAHD+Cc5SXzvJyRUAPhyd9SqqwDgFigBaNguwAsBRFYsAoG1xNt9+pwMff/wxvPXd78Enn3wCvVaX+0s/omQg6AuMSSJ2zm8ROKua5FSDfpd+j8KAQF29skH9ea1SIgvBdnePrPoatRqcP3+erPBwG1CfHMHtW7eg3elAr++bUCku9buet07JRPqD/QRg4fe+5ZJngVNe44QhJgtuFgDW1mqU1fbyU5fh6aevwbnz52hBDcs47IOdxLEX7QfHjc1wqW+h7RQAQBqn5lkA2goAJ9Vv0ehbAeBCT4cerAqoAqrAEhVQALhEcZd/6gQAmpXYRtihi37B2idQdO3ojYcCAI/FXjPWhlkAOA4S5rkQj1PvmItG0QyooAqylm7Z3YuAztACcbwFoAVVsoBrtQNK/tFpW5QEo98LwQ98AoCU/MOsRCcuwA5b8GHMHrT0WytZVJ9lkxQEY/mha233cI8mHGUPoZ8LlrhZh2yZtnNunQb6OxsNmnjY3Ta4rgflikcQMLbRYg/j+2Fgcfw/D+ixPHj9VoeDmw/Qqi8YDvbRw5MAYMgA0HOHkwf63ngcob5iAYgTk/2+Da12G5ro/uwHcEAxjvAfzqGGcYTQ7UYsGCn4uAGCCAApJuK5EmxubMBmZTT20MMGgFnjvaL2Ms79FgFo1gpQAGBe8xUw+LDdh7PlKQaAxsUOOObf0AKQ//aTvOHLf1fqFVSBVVOgqPvLAsAgatN7H+2fcKGm7AnwKZrKj1euaMGuSO+i8j9qC0DL4uRcqNfe7i5879+8Dm+//TYc7e3TrTmmo/MsCzyvBJcvbUO1UgGIYuovm8029ZM2cBKP1mGH+vFGrUwAb+d8gyz7gkGHFrawr8Z+ehCYmLm7D2iBzrJLdBwAZw7Ga+F2eLRL/fYgCGihERfWGADWyVIwMO7CGOtZLACxPBcuXaCkH5efugRPXL1KrsCu4yTuvlgvOK5IW3avIgBMwJ9ZsEyPQVBfm2Ik20kSELUAHH2ii94aCgCL3oD6uyqgCqgCj0oBBYCPSvkTuW4aAOJAZQgA98hl9MmDvyIA6LujyT7EBRgHhpO2xHU3lel0nAvwOLBH5zUuJPjfcZAwm/SjaEJx2gCgZQmAynMBrtBK/GGzD+jK0+1Y0O10yIIOwdgkAIgD8tiOaFUeASAO/J0exwBEAIgutHbQp/qtljHZhwMhZQ2MIAowNk8EEPTZYm6NYwhuVzDYuAe1Wpk+bS8mEBeGA07m4ftJcHGsszv3cAISQH+AkJCt+7haeeKIABDLWUYXJNeFrc1NBppjAOBg4MOB75DFw1F/QDEAd8PgGAC0yf1IAKBxB0ZrRceBWjmm+1+vx3StnXVvpPmeRQBIwdQzVoBnBQDmJQEZxgA0LnIKAE/kfa8nUQXSChQBtHEAkBaCYqB+6XEHgHmtKRlnxByaA+KY+u3vv/5dAoCHD3bJxdazXMBYvxAEFL/v0s457qfRGj8ModXqUv8Z9AM6z9F+i/q2SsnmUB4Nl/rnKOjR+a5cuUL9W7vbo5AhOKrAesIkYZg4xHEQHDL8o+/DPvfDZnx21A/IBTgwloD4PS/Iicsr9zVPPHkFnnzySbh6/QnY3j4P5WqJYgLKeIyz/g5DuIwbv+F3Z90CcF4AuL92nXRv2UUIbLXfV0V3rwBwtetf704VUAXOsgIKAM9y7cFpAIC58G8CAExirKQAJMWmSwHDcRVzLKZaXha/KWu1yAKQVs0xRgwmtzAWahIfh38Tq7jxADCOypyd77AL9+/fh24bwMcsfqFFsfQGAbrRYhZdAMxKG1glnlBgpj6MfVdxCKxVbXYJ8gY9miBUSi59llx042UAiBaAONjH63XbXQj8AA4PdmlQv+Z5BADP1zw4t3UOtupV2r9UYYCG94HwD60HcCJy0OYsxbv7hwT9ur5xDSaQi3COsxALEBS5cTKD1gnVeo3Pi3EDwwj64FFso72BPRMAxGiEYgGI7WOtypaQ25su3c9WhbP04aQKYxdKuyJXZRPPcMqmMN9uGRemIou8cRaAXFaemPEjM3wO8mIInhYLwMUB4HyyD48qmoIsen49XhU4vQooAJycfbZoQTGvZrMAUHLy3n7zbfjOd74Dn97+kPofmzL0+uBZaAXvcsgNj8NroKVl6Ptk6R+YLL5A/ahNFvu4D4JAyvwbcd+7ublFVoAP9g5gf38fStUK9cvtrk8xG3H9Dfer1arU58WxT+ODknHfPegM6PeByU4vMZoFALqlEvXbV69dhZs3b8L5y9tQrdYA1/PwPNJ/OcDlK7IAlBiAhTrm7rBY7Nf5Q2SY61rswSAhS45b4jMIxSzAGIKFLQC/DXuNa/R901rQBfr0vlqmKllR76sAcCoZdSdVQBVQBR6BAgoAH4HoJ3fJ0wwAKWZcKguw3PUoMOSBWAIEzxgATFyAUyAS3UjkvhEAkuvrYQcePNiFwwNctcdhk0tgrEfBxDlpRhYA4gC/vs7BwysWP6h1iGiCwRZ/NgFAdJctpWL34OTFMiP33ft3ya1XQuVtlWy48P+z9yY/klxbmt+x0WePMSMyk0wmk8w3VaGKryBte9PQRtAAQevacFXLWugtCqjdK+hvELob2qgbAgRQLbSkLkBaaCMIeBCEQqtLVe+RfHwkk8nMjIzB3cMHM7dR+M65193cwt0t5ozMvEYQkRFu4zFzu/f+7ne+c+8ebbdbCjAKAISSEWAT1QmRonzUH1EYBnRwdCwDFBeKQZfVhugIYxCB33VhEFEjpDSZBDyIwOEZVDbarGBMnQanGh8FdCkAyIoE26Ju02Zl67sKAIvwb91boggMq6Dj9b1tzu7JAMCbjK7Zt4nA+ggYAHi7APDk+Qv6+7//e/r2q99zCm/T9xgA2lnCwK9e87h9Rtusi61I++rIeqn0dXTtlTyNRGGYxazEB1Rst1p01BuwAtCr19jqI0Lh4TSl8WjKKcNoW9FWBNMRn0ej1eKiIJM054nFMMlZeag9ADUArDUbPAH44MMHXP33/qP7PIGYwQUPxsFqOa8C0ABAAwDXvaEMADQtmImAiYCJwF2NgAGAd/XOnOu8ikVAoICapwAfMaj5sPfvbzQFeNUM8UyJdQ4AuAAELwkAdYGKctDKCoCyAuuqCkApu4FluQIwSsSUu9ef0snJCR0fR0rphYq6qA5c9ADMiCxJ70E6DgYRu5ttajVb1PZzMRHXpnOZpBShyi+bf6MyILZzRTGIlFwoCKNwwt568NDD8RrxlKsO7nTa5Hse+b6u+ideN6PRiAHgQCkAh0FKnueypxAWwEj8X6vLjdVxBwDEwAPpR1AQ4n/+3EV6cI3seocHSAwAxyMahKJoOEHxEaQMq2qKiGIxBRgKQL4uVYV4o+1xPLa6Ng+WNhqiAMSAqjiAuS0FoEXzQRPOs9oDsPScqBQtrQIsK2BXKVj0cVB9Uo67ei6+nGZfXL9qBr/qJYTiL2effiKtPNHPR5aL59//kP6Mf5662gOw6ghVn1/1Cqr2bz43Ebi7ETAA8HYBYNAb0G9/+1v67T/8AwO53VaL2/c8DrloVavuM4hznYQBINpdVqg7lvzMpb1Fg4d3eDLNOCMgT2NW/rfaLW5fj457DPp0uq+Fys22Q5Mwocl4zL7A2D4ITrm9d/06t/dTW7IAoOCHB+FE9QtylWnRaLfpo0ePGAAi3Xh7X4qWZKVMCgMA5TbBynqZArDX+Zg/NwrA9e9GAwDvbtthzsxEwETgfY+AAYBv9RPwNgDAVSnCABNnfAEvCACtqhFQxd3VCqZVq1WlAAPAMQCZpQLLnrQCMEl9mgQTOumF1O/36fVhyB10KAI4XXcJANTG5wCAD3a3OOV1sykgrZElkgqkqgum8ZTB25R/T9gLiNOPvBoDRFQbRFruRqfLxwMAhNLAzVJW0jUbNVbW6Y4uBjNIdw4T2BollFq+3CO3zj/ZkJyrB8vMN4Orgj8kttFpxPg5GA1FCVHvULPVpEHszQAgFBG9XFKbzwMAcbzNTs0AwAJoNADQAMC3ugEzJ3+lCFQ1f8YDUCfvLg9z1YQNKQ9AvZewf0rfP/uevvnqa54o22k2+WcWBdwu+jadAYAymWcxIHRtmeBLpvDahVcvPIEDojwRZX8DE3cuHZ702DIDoA/beXWx7LAcn8bjCf8N1iFZhvZ6XkQsIFQtTmkUwgswYAAIhV+sqtXvPbhP9/fv0+7+LisAuztd6b8YAKj6M4vtiQGA619PVa2vAYBXer2bjU0ETARMBG4wAlrBjhRDtHYYzKcJffvsb+mLL76gIPiEfv3r/3rmBQKhSbFuxBrhyYqTXvT8QJXUnHKi9h5Rp0P3/+IvuWMzzZqqIul8fV2QorjjogLtBqN0Z3ddHgC0M6m8hD0xAAAgAElEQVQC/E/dI+5MfnDyD+TYDsXKc0ZfyLwISMapJOuWooKoXJUPhWqLwKu8nzLg0x2Gol8btuHZcV05WAElVrjpA1TcASmicFYNUD6+Pob+O561ykFA4dgC76Qzz+e95Lw4PVN9kJPPxT8OTjL6/tkzCiJRPuVIj1bfNTbpppSyHPfC5YGA79oM/B4htcf3ac+Dx5BH7hQptjkFGRR3Cf04OJHzcRbPxLWQnovp64zarTZtdTap3W5RMpaqhA2/xmBRPPYs/gmQiMEDlmma0zSaUm5hQJFRkKSsKAhTKRKSKwVDve6zggDniIEGe/FZUvEQKkCXU5Rdii2fU5JeTywaDoc0CBOKo5iGFioJZ5TkmfjgqRl3VDPGeWkFma289rotj1OkNtqiAKzZE666WPNRjATqCjWjMXuGxHNJb3/XvsiZGpjp8yo/i1CQALqu+h5MEz2Do76HpRfyKkCgn89l6sCLxGgmSNXPu4p7eWCQqSIg/33yU959XykAr55AVTUEucjVmHVNBN6uCFQBwI3wNX322S/pV3+6y8qxjAKpBq+KgOgJLK20PjMhV1EkrCpaVX2LsofbrH3mSan1/RJuR5e0+VXntPj58vdH0QOwuH4wHtPr16/pxfPndHLSo7bqD0xHI56Aq2WZsuxA8S6XarbD/S/PVYWtHKV8xkQb2tEk4VRfKOhRRAT+fzj28fEx/0SbimJd8NSFwl2n8upzCuD3B/W9uoyhZUnRsbH83W82eEIOAPHB/QdUbzVpZ2eHAAL39/Yo9xbbj4vFbrHI27Jtq+5PXtGBr/T4q3hE0Kdat6A+syzyc9nzuKwKsCkCIlGran0vDQBnHaLFu1d2jMwqBANulrMn9V/99Z9zUZ7PP/+cHj95SpQ95AKFVl71hF74G2E2MBEwETAReEsiYADgW3Kjlp/mVQFgtmYEsQwOFAGgABqBblrxVj7L8wLAIuCYFzi4mwCQK9SqwQmq/ZU7jmUAiNTfVycZ/fDDDzQJlRufowAiiosUACAUBwC3usjHg1qNQeA9N58BQBx7aqXiqRdOFACU4hysKkCxEpVSiy4a0oo2m10ekFiRVA30HIdTgWvKjChLxKycu8KWRWEqacWnowmfX8hVhXMaTUXBCOWZgEek7Cq/I3gR+j53uAAx+TiemJxrAPhDL5oBwGga0diBkiGlRIFYrWDUAFA/T9rTsFW3qdloMADEYKnlRVRv1KnVqL2XADCCdLKwlLuzVra8i35bAHCWAmwA4FvdzpiTv5sRMABwfQpw9V27GAAMgwn1e306fP2aQaAL9R5AyDQU4JamawFgriw+sjhm2BSw5UbICsF2u8NtPSbcigCQi31hss5xKLMXLSfQXrLlRgQrjZQmrs/Arz8KeBLO8qUd3trZpUePPqLu5gZtb2/TxtYWK/JjkvO/9FKVsVEBaA0AvHTk78SGBgDeidtgTsJEwETAROASETAA8BJBuzubzAcAApS0B+A/9V6fSwG4DACuUwUBAC6m9F4cAK5T/3Fn+hYVgDjeRVWARVipJ6CL1VoBYTRgSVKHq/m9Os7p+fPnNI7ESw/9eIEjoqhLcwA2lALOWZnXadb4/j2wJfV325HiH/VUvP5SW3zfau2WKOV4f3Jv+PipVJUdnZ4KqMN/jkPgtfgczw3Mwzc6LVb+Af5B4adVd/Bw4+rFw5F4FbE4OKf+aChVkZUCUCtH9DcC546qgo1mg5V5dd/jYiEMAJOEvnk9YgDYn8QUobqw6/HfNQCMcpyDTRoAzgQC6j3V8GyOz0bbYmVjuzblFOduAwMkmxz9hXhPFIBxCfCdmc8uAcLymys/p8J21RuvLLDQx58DRnkeEwMA706jYc7knYmAAYDrAeCqKuqzB2CW+lpGGSWtkVKgo51Eai0m9X788QVRf8DAzU1TLppVSxJOAW5YmSj/bLRJNnnK0zezBcilMTx8Mzp+fcj9D0xmbWxs8LpoF4+OjriNdT1p/+vNBk/gpVppjQafiIt8QFk/CSNOGQ5qdfEcHgVcPThzZKJs7/5DTvm9d3+fLTQcTNL5PqUGAC68C84qAB3uj/SinBWaUgX4N2QUgBI2AwDfmabEXIiJgInAexcBAwDf6lu+DgCiCMgHJ//InUqdAqwH6DoFuAgAq9IB4RUHtVdxuYwCsAgANUwspgrdZQBYTFVGHKoAYBRb7P334iijFz/+SKOoyeFzdRlAlbKacFEPAYDooHc7dVbo7WU5DwB2vJwVbvAAxDlkjgx8UpUqZTnze4OqwLYNk/AMNFWlGstdi0Lx+KM04wHARrs1g3+6kARSegEAUX0Qqb8wJ49VVw8gEAoF/p9TmKSKIasO1aKLeDAIrHlShMbyOaX/u+PgDADE3wEAuShKAQDqDiY/s4ooNVypLtxu5gwAW37IA6eNZoNcD2nA6iQMAJRA3AEAyKehAOC/in/Cp2VSgN/qZsec/B2JgAGA6wEg7CXWLfYsgOcDgGjzoIwfj8d0eHhIwYtXdNLrkYMJNFg1oHBHAQC6ZLHHrociVWhXbY8V9miHOdX38JCLd2xubfGEHyb5APBeHxxICrACgEgBBgDUKY+w5sDnAIBoz+OMWAk4tB0KQhTxmjIA7Oxs0/bWFu0/+ICLftzb35MJVsthf0EDABf7swYAXuzFZgDgxeJl1jYRMBEwEbg7ETAA8O7ci0ucyUUBoD6EBoCpmgHX8K9chRTrryriIZ9djwIQ+3oTHoA4LgMs5SFYTlkuKqrK8I+vX/OmAgArKgDDac7A6/lBQq9evWQFIHxpHIA7Tp+Rar5FBWCn3aGNToOVbg+STACgI55CjVQ8eyAAEDVmKso+Kxf/PQaCUB1ItUF00Lg4SCrgLowjBntYkK5rKWVDMf4a0EKZl7MyMZ9VF85n3nySbpymkspUjFNeUKXBXBwKwAgAMEnoOHIZiA4CFC6Z0lFmS1ETHshkM9Bo8TVZXNQE+9bn6duihGzVEp6R/2CvzgrAJuAfqhWrL0TZGmi1B2BVF/YSX8oLbJIX4s/PYuE5wu9IMV/nAYj4rFt0kZBV6+hqvRc45YVVz6MAxAYGAF42wmY7E4HVEbhOACjq77LL1tWi/6Y9AK8LAGaZeBTDroInqqKIRqMxJYdH7OE36fdoNBqRHQQyUWeJRYanvOW012KMIh1pSjbZ/K4PJ1Nun2GT0Wo12deWPfwGPd5vs9Xg9t+reeR5LoyAVbuO9jenJEtZQRhOY075HUJtH8U0CmNuN7xGnZV/j598Svv7++TVa9LPcjzuLxgAaADgVb7hVb0n4wF4leiabU0ETARMBG4yAgYA3mR0b3zf1wEAi53+IgBcZsJ9FgZKF+AiHoDLUoCLAOq2FYAMKJQH3SoAuAz+SU9cAdACiCkCwPEk4SIgLw5T6vX6NI6aPICYJU+g+A6OX0gBhrJts9vkjv9j2+WfG3nEHkBN5Rno+IB8DtmOKuKhlG/sPwg1nfpe56g+iOIclsPFNibTcCkAnJuvQz047xQDAHJaMdSfGAAVPH9E+ZcsGGeXU1DTPFkAgIO0TsPRkHrjiCZBQEepTUmc0JQVFAnFJEVWAAA5vArQagDo5KhqCACYcprxo30ZNDU8GK0j3Vi+cu8LACx3wMvxNwDwxl/B5gAmAm8sAtcFADWgMgBQ38oSGCoUq4DiDu9Z9vybBAwCTw9fc9pudNLjSbi6ajddNT9j5dIgx7ko96Box36yGEWwEopjVAF2OV0X/55OA04p1gpAtyb9AC1x18UrtFXHNMlY8YcUYIBAgEb0BZx6jZ48+Zg++vgT2tzcnE3kZSR2IQYAGgB4lZeXAYBXiZ7Z1kTARMBE4E1GwADANxn9Kx/7IgAQKSh6KSsA9d9FQba6tJr2iJuf+LsBALUKsHxDWH1WqFB85oaVAKD24NPKqqPjIfsFHfQsCiYBRfkGd9AB1oRUSfw0ALRIqvZudKRK76euFNToUMTqjDZlDOgcV7yFfJVaBAUgUn9nx1dFQERBh6rauSgO4ogBIf6GYh3FRVJ3pZKvLm6CAQzgqINa3VAqqiq9s+1mHkqiXisrSEdpzPvURUBOsxpFcURHg4DGkzG9JpcHUsE05p+Zoyr/agipPA2LABD7a/oZ1XyfHj3oMADs1KVYiutKPBFHLDrOqxSA16t3ufjXOb2iAhBgtrhkpZQ3AwAvfk/MFiYCb0sErgMAcvum3pcGAOo7vxoAou1EW4j/64ko2ce9E3r58iX1vn/GO6jlCbeHGgDaakYuVQAQzSa3p6qdRrVfePFiUgv7Q7sFoJdmiVRtdi0BgAUFILdvtlT9jWL4+CYUNZqcigyvQaT4uvUaffrpp/To4yfUbDT5LqONBgDEklnh1R71d6YIiITBpABf7HEwAPBi8TJrmwiYCJgI3J0IGAB4d+7FJc6kCgA+6v2WU0VjF3Bo3qldBgAvDv+4yySgZQUzXFYF+C4qAHENAF3LlrVpTKWUTb19onIjv/7mB+r3ejQIGgQ4k1hbAroyUf5VAcCf1eD941A7BwC0GAAiFdiF5x+q7loWYfAAAIj7i8p+OF94AOoU2iCY0Ikq5jEOAjV4WQSA7DeEKsG8rU0um5c7pKwGiTKpEBydKToxr0Krn5+iCm2YRDMAiPSpQeozfOyNY1YCvkxlADOahAxGAQB5UQpAWgIAcZ01JxaF5IMuewB2m/BMrM8AoB7QZgq0rgKAVkUK7SW+khfaxADAC4VrycpVQ5Cr7t9sbyJwdyNwVQCorWgNAFzvAYgUYL1oAIjfAQDR3k2Hp1wV+Pu///94NQBAFNXylBYdAJAnGcnl9k+3R0mSS9Xgep0n5qACBACEzyCKe0AJiHY5t/IzKcDcfUDfLoaFRibgcGOTLTVyRybEOtub9OSTT2j//kOeSNRXmavJYAMAjQLwKm+3qtbXpABfJbpmWxMBEwETgZuMgAGANxndG9/3RQDgUgWgrRRTFaq/VRdS9gDUwE9XpC1vh350EQpWeQRVBXCdWhHbllMiq/Z34c9LABAQDDP/UADC6+d3X33HqUGTuMu7Tu3tBQCoFWrwymNVnqra12657HH3xPHYJLzJCkCLWhhCuC45SinnQwnoONRo1nk9fc2iLEB6sE2TyZjCMOIBAhSBAHytVosHCPAnBIDjc0uRritVe1s1n8HiTFEGxQMUDarKhlYaxly8BFWPteJOqSMyqf46zUS5OOWBT079BIq/mIaRFBn5Q5DMASDSgNXzgf1hu5nDneppwlOJ42SLcuHRfpd2dnbo3laHTdS1AvAMAFx1Y5UCb9VzogujrH7+r6ohXNy+6ngXfT5noHnFhlk2VwUvW2Xd90c+k/PXvo96/WIVYH62TBGQi946s76JQGUErgoAdeov3pfFthSTP/y9zaQq+7IiXdLWrEcAF1UUzq0o1mciVAbmHCvIu2pRKT7fbHkV4KJCDNfuII0X+5lM6NXBAb3+8mtuU+skXoHWNGYlHuILRV+SyHVpD0C8P9EOY+IO3oGAfmEQ0jRCCnBItZonlh2OTPSRo5R76r2rqwKHqqGc+nVW2Hv1Nj384APavb9Pe/t7VMdEouNQrvp5mZoMzu3pOSK1ZpUKBaDYnaxeimB1eftTgZgqqtjDb3ndolOp9TpGAXixx8EAwIvFy6xtImAiYCJwdyJgAODduReXOJPrAICrIFoVXJPPFxWABgCKUoCr2qYpQQGIaoGjaZs7/mUFYBEAQtFX91xqtVvUaXo8KPgws1YCQKT8uvD4cxzyPId/yqAM3nzyE3AP4C8MIq72a7viJdTptMmv1WgynjAgBJTTgzkYktcw4HBQWEOUhHo4hHRbgECcKw8QkaqUxBShGAgMyZOUBzHagxAAEAuKgCwDgN9FGZuWDycBewGiyjAWDRRnCkB1BirDl1xrwut9cK9NOzvbdG+rS6h67XkyEjovALRQTaVQfOPGgfGZ77gBgJd47RU2qRqCXG3vZmsTgbscgdsCgPxOLUwSzn16308AOGsrVUNnhSEdn5zQ4de/p36vT9ZU2qc6UJ/jUBKFFEwmdHo6YUW8a7scT7Q/jUaT4R7aXbTRaENzpBBzcTLpoNuuTb7vcfvNRbd4IiyftZca4wWuz8WwNnb26fHjj2hr7x6rC3EcQF19twwAlG+1AYBXe7tVtb5GAXi1+JqtTQRMBEwEbi4CBgDeXGxvYc83AQDPB/70xV0MAJY9y95FBSAiowHgDy+O6ODVK+qNauL5s0IBmNs5p/pq8NduedRsNGh/ClWeQz4lDOKaecq/ew4q3goAhKKviJHEW0g8ijQAjCP5onu+R416g9NmAQIn0wmbjY9GogScKfyUoqDu+1xcw3c99g5ChWI+PnyJuDiIHCOMp6IwhA8RfAaVtxGqFGKZksc/ewlSlqAABCxM6PvEUwrACf99BgBJtpsVASkBQM+SIc+9zfpMAdhqtqjR1AoLGUCRKrKiilUXvpE6YqUUoJKHXtV34erA8GoKwioFjlEA3sJL2BzCROANReBNAUB+Nyt/2XWX/q4rAPUEqBNFrPzrffMtewHGpz0Gb01H2r1sGrKibzIU5TpabIDAMErE26+QrSD+gtJ+ieeyTV7dYwDYaLU47nEqFiJTpYCL1cTZ2HFpb2+P9j98TDvbOzyJKB7GYu9hAODi02oA4NVeXAYAXi1+ZmsTARMBE4E3FwEDAN9c7K/hyJcFgA1l2peoFGCcShXsWP65AYAcO5UKo4FmBCPuNKWXBz06ODigo4HLKUEAgJjlB5iBkk57AJJDPBBoNRxOz203XfbsOQ8A5HRcHE+l27ByIMUALeNBB5R1OJRtSZEQGI2jIiCOFyURewYFwZiVgJx2m2eUxjLAcC0UHHGpBt9BD/Cwzj8BJ1kd6BCbl8cpjMgj9iMCUOTjZxmVAeAgdXk9DQCfpT4DwOF4zAAw4rRli/JZcRRFItXzCgUgYq0B4FbLod2dXVEAtprUbrusTrTzRFKwbKWgmOUS6y+dSqUqmVeWi2hUfScMADQpwNfwGje7MBG4VARuGgACNhXTcrnNUsu7BAA1yNPXlpdNjZVVRDlFFKCO28k45qJWg2++o4PXrykZ9vnvXgY7W4d8i7h9Gw0m7DWcxdIu1ZsdLt7FscxyaUNRFCuccPvFfryOS61uk9vrdrfLxT50uxpayABwKbZF8e9sbtOnn35CO/sfcDsKNSDafSBHAwDPfsUMALzUa2f+DqjY3CgArxZfs7WJgImAicDNRcAAwJuL7S3s+boA4Dx1t1RVFBBlrT+gDAh0f3ldCjB/VuEZc9GQ3TygqTgjNSBaBQCH45ie/fADvTqG513KKcCcIqtSY/NcimuQk4kXUMMmKNnaTZ9/35umPAiokXgxiQegKABx7b72BILx90JBCwEzDNWiiJJYvPlwbCj6oE6A+XiSA0YiZViAGd9LeBthwICK0Gq8p6sCYxt4DeLc8D+UCQCA2A+uTyoSrlYAlgHg87zOykEAQN5We/bYon6AlyKnHCOpN89npuoAgPh8o27RxuYG7W1vULfTpU7XOycA1PdVg8BFQsgqjBUFXi76jK5f373S7qoUgOWBbflg8KRatxgPwCvdHrOxicCNRuC2AGCxunsZAq67wCqF/1nPNXkfVRUku76gVnsA8jtwBQDUE3heHHN7NPz+GX377Xd0evCS22k7lvYbCkBuX5Xnqu94rABMspwBHhZ48KKNn/kATqdUb9TZh9etSaEQB0AP2+Upt08jN2M1PgAgjt95+CE9ffqUOhs73J7WtIWHPn8VOJMCLIEwAPBq3ySjALxa/MzWJgImAiYCby4CBgC+udhfw5GvAwAWIVrx3+i8r6qMy530C3gAzvb7ngHA0SSh58+f08ujjAHWNO1yBx/gT1J95CcAIDr4KP7BALDlM6DbC1NO9fWVSTtSgKEY8GyXB0m6iiOlAvhmS6G4BYzcoyhhJSCrBJBS7Pm8PTz8sBRTRTFg8RzxFNQAUCeqav8/QECcnwaAcRbxgCRJJbUXCgoGjqUU4NNcpfxG4hX4Q1pbAIBTNp0HKBYAiGISnAqlqkroqsS+LUVROn7OisZ7m13a3Nqk7W2pmqwVgLYjXdTVA2WlYCvErjwoXfc1LSsGL/6VNgDw4jErblE1BLna3s3WJgJ3OQK3BQA1lNOx0BCw6l35vgBAP0kY9MUHh/T999/T8fNnrORzMbmWZmSlMbeNVuaIMs9CIS841aKI1xwAok1N04xhISbGsKCddH2fWs0mt4fcXuuUX0/6YalrU7vVps2PPuLiH/VGlyf/DAA0RUBu8v1V1foaBeBNRt/s20TARMBE4CoRqASAT+nXv/6bmXcI22oVRCMLoqNzncei55VFDWh8iNp7RJ0O3f+Lv2ToNM2alKKUacHdbFlnUneEznXod3Cl8wLAxBPFmF6KKcBlAFiM8zIAuKi6q04BXlj/HQOAZf2Ujl2MdF+k1k5zBQChsktpEre5Q0+kTL6ziCstuq6kAG9tNLiYRbdZY8C2Own5vnmWDDAaWcJAkBWAxVhi0FCoeIeZba7emEvqT5Jmogio1dgMHJBsIdWWVYkZpydj8W2X13GVx5Cl1HBiTC5pYTgfcEZR6sG4XFcAliIkPHipAIAvsgYPdPrKgzBMoaSwyXJUypIKMI7P8JLfPwCfCZ9Dy894ALW72WbPo/v7Xa5ibFPC7485AFzVVT3rwTerZHuOl9vVAWCVB+D6z++KAnAOBiTO8yrAqliMqgL8L6NP+fO+W+efuvm5/Ku5aghy+T2bLU0E7noE3hQARFwAAd8VALguBfg8CkBXtb3+aEzfffsdHX7/LQ1PT8mJlDKfi3skrADk9hxFQFAMxK9zO8vvwiRlhR97+Kr+A9J9sR0UgKhyP/NQVhN846bD7WfiWHT//gO6/9Of0fbWFjmuz1WHa57P+0Y/QN7L+v0sv1uWykC47IP+jlQBXvUc6/7TcURszfI/fXVKv/nNb6jXkXZsZEsK+Pu6VLW+BgC+r0+GuW4TAROBux8BAwDv/j1ac4bLACA6kP9R7Yg7jI9Pv+QOZ6yAj97VMgCI9cqQtQgAl6fbrgeAZ7Z5jwAgz+JHxADwxZECgklHQbY5AMT9AqgC8AMAbLXbtNmqkef5tDMOGGi5FJNtW9RIE64qCIUeg7dEvsB5JilBgIKAUkjxwecOknn53w6DR11xsObX2NsPHn4y4BAl4qA/YHCGlF8oADV+ckhInB6cyIAFAxNRL+iBxUwZck0AEAMeUQCq6r64xiUAsNPweODz8eN9jpfFqc3ZAgBc9vye8XoqfNfO4++H9OerLW83AJxVUVawNFfkdxUA/O+mTzhcGgDqVLTLx7BqCHL5PZstTQTuegRuGgDq61+YbFJ/vGkAiMMs73Nc512ZlcVY2GmxXbgIAKyNAy76dfzsO64K7EylHaIYE31ZSQGIqrzw2J0DQN3ewT9Yt7dQ8tmeS67rkVvzpJ1X1esBADGxZzdq9OjRI9p6/DEX6gIARPuM4l1YDABc/szoFGADAC/3napqfQ0AvFxczVYmAiYCJgI3FwGdLTh7g09F2oeBXJrQH579W/rii/+RgsnP6dd/8+uZAnDWIVRqsvMMkhcvwigAr+Om6g7dvLqpxLWdDrij+R+3+pxS+mT0e/77VCm1dIe6piVasxHEvCm/iP9OphRi5ediVcddDyQ0bIyqehAVwSoPTPRxdfVBnnVfs+iU0lWrIE1n3YJ0nWUDFXjXYQmnOQ0GA/rhVcxVAoOkzYAtm6XeCngD3MOxdrsN6nQ6tNn2WK33QRbwAMLJI17HyxJJ/VUegGkug4dcVf3FrD+rBnJR6Dm2qyr2ynpYULwD6UT4iRRgVvVlMlDB9cCLiH0D1SAEUBgqO63wYyisrtuDfpfTiudaSAxQ9AAqVZUiw1yUDWO7LlV/OQU4pRexKACPxiP2DpwqHyTEAuc/e66U2oRhIBQUjlRFbnnEnoZbmw0Glg/udajd6VDDlWrAripyg2SrZQvO7yrLuhR5vi8V+8+vKGHW74FV11ClENT3+LIxwHNWvM7i8YoVQDOrwev9t9OP+acGgERXS4Gu8ji87HWZ7UwE3ooIVPiUbk0P6bPPfkm/+tNdmozHlFHAE01uTvwetlQHAu/HcpvNCnLVzyu3s7fhj7oMOl7/PalIES29nzUomtcIWQSIAIAoBnL49Vf06uUrssJIAGAS8ak7JEBOinJIcQ7YaWDBuzhHASzVHvNP1Yboe+M32rJ5jvbRoqO6w5kFex88pJ/85Cdkd1BUBMp9OY4z7yDKZtZif0jf/8vGVYPIy26fJOvb36r267LHnan81RSn7q/N96etQyRzRisA//XXwwUF4MQoANfegksDwBWPRbk3nlUICpCCj4n0v/rrP+eifJ9//jk9fvKUKHvIfuRWXtVDu+wTZrYzETARMBG4qxEwAPCu3plzndc6AAhV0n/SPWWA9Mn4G94fACCW9w0AonO8brHT9R3QKgCIAhrLFnQoMXhCCvB4PGEPwJOTYxojBTiOKUUVYIZDGiDKfvY2mwwAtztSBORhFvDfXZIBhJcjBVhSeOWGepKGlUpKFirwAqjFGfo3FnlIMQIIdH3+yVCsUM23CADx3Igv4XxQNByOuKgGIBsWfMYDFQVWHbUu+mH6nMoAENtFlqQineauAMA45eIhP0ZSBGQVAJwNSjnFWakAcQ0MAG1qwgTdhfqvyQqJrY5HnU6bWjWPTdiLALAIpPS16Cu9bDfwbQeAVee/7rvDatBStcxyHPX9S1UKsAGA53q9m5VMBM4XAQMAzxenlWtdLwCsT0IKggkdfAUA+JIomM4AIE+ULQBATFK5lQCQm3nACssiy65JRoeqIjzabNLu7g7df/Qh7e3tUVoXawUAQLT/VmniywBAeRAMALzi10ZtXjV/bwDg9cTZ7MVEwETAROD6IlAGgKJlYAkAACAASURBVFYwVwAmRQXgHxkF4PVF/dr2VA0A+xUAUJ3KO64ArJpBtpL1XZjzAEDMxJdBoOYiAIAAXq97Nh0cHNAkbvHvaSreO1ACiqpNVIB7HVEA7mzUyK/V6CMKpUNviSG4Z8EvEP5BKvWWRFmXpeIbFEwCGo1HFE6lKmGjuyFKQA8pxajYm7BCwEd1QNumNBdFALZlBWAiyjpOD1Yp4fgM0FJ7/2mog+O2Yjl/gMyiYkMrA7SCIVIDn0HuUhzFNIykWMiz0F8AgEEGbz+bvQdx3kUAyPGyBGL7qkhIywfQdGl7q8UDqYafcQrUdrtWCQD5uguw8zJfzioFXRVYfNMKwKrzWxcTPA8AgOfZh1YA/ovgI97lifIAdCytiLlM9PmJuOyGZjsTgbc/AhUAcDN8TZ999hn96k/v0Xg8prykANQi67uoAMTNuXkV4NUA4MxTT72H2lFMQRDQ4Zdf0qtXryg7HXO7miWiBLRzpXhWVhaWA69dVQQEba/jsJcvbDy4XdceuNq/Wb0v0b5iQiv7cJ+efPKEdvb32FMw9qD6t8kh8Qi2Z+2b9v5bVADC6uMqi1EAGg/Adc+PAYBX+XaZbU0ETARMBG4iAgYA3kRUb22fBgBKqKtSgKsAYLUCcJ46W7656/athxUCAGPqj2t0dHxEvZEnpt3xVDr4KhUYIEMDwG63ywAQCsBHlgBAXfXWzcUD0HV9BmUZA8CMM3IxaJhMxtTr92kSimKwu70j1XprDQaH8GjD9uzvp4p3MAjDIIWrDy4qJhnyJCmnNaGqIdLKcV4NpBA7DjUjSReOE7kenaKrByhIs4AicKpAJaoA4/oBAAEVlwFAVjiqIiPLACDA4AwA1iy+rp2tFl9Tu048EAIAbLWa5KnbtzoF+GoAyQDA8w0gtQLQAMBbayLMgd6HCNwSAFwXyqpCIOu2raoS/LYBwE6czADg69evKToZLABAFAHhfouyYMHEXLEKMCnLkTIA1DGMYthtuFSvN1n5vvEnP6ePHn9EjW6HwiCkrDb3/DMAcPWTZxSA1/NyrOo9GQB4PXE2ezERMBEwEbi+CBgAeH2xfAN7MgDwdgDgqlsLWKcXzMSXYWARAIZhSId9h/r9Pg0Cn4FgmkYMxvIcfoBQ/4m33b12nRWAu5t1ajQb9DAZcwouACAWAEAMADxXUoEyC1APHn45+/fBR280HNJwErLCrrmxSRsbG9RodVhRBxUClID4H9cQxlOCyThUC/jJKgVUGfY8BnwnvR6NRiPCNUBZgAIl8A9stlo8AGklksqcJvAeRKESyTVf9ADMKcwEVA4ySQEehFIV8buJS5NJQP1pwNunrs3AUSsAZV85aaEqFBEAfL4tnlVNnxYAYKdhM6Tcask13jQArFK/lT8vD5YrMtQr3yxX9QCsOv+qE4ACcKWBOp5PlbatFYD/fPKId2kUgFWRNZ+bCJwjAjcMAPUZFEHdVYDfOa5otkoZDl4GBlZ5FVoVVVTKCu2yB2BZAdiaRtyWHn/9NQEAxr3TGQCE9y8AICbhLPVe5CrAjlIApglX+eV2HRYhaNdL8yu2W6PRaEztVofu3btH9Z8+5fa9u7PFcYPVC9pHW3nbGQXg8ifOAMCLfBNXr2sA4PXE0ezFRMBEwETg9iJgAODtxfoGjmQAoAT1phWAq27deQHgOEi5+AcA4Gg0pNNAimBwB1+lzmJQAR9wdPx3mj5BAXhvq0H1Rn0pAISCz/fqMwCIc9QpwFDpBWFI42AqSsNcUmS1ApAN4F2X1XI4Xq1ZYyXeJAj4J+CkFBlxeCBxenrKYI7Tbn2fmo0GKwAB2QAi27EAzFylEmsFIMzNsYQ4hzSlKUn1wn5qzwAgjvf7U+IB02k8ZRViwunU2aUB4GYHBU5a1KnZXFRlnQcgzu+qKcBVAO19AID6O6JTxIvfGQMAb+Dlb3ZpIjD/0q2NRXfyin75y1/Sr/5kl8aTiaQAe6oISByR4whhWpUCvGrnVcr6896gsi9rcbu3CQDCSgPvengAYrKs9803DACz4ViU9QlsP1KuAox3olYA2vDmVUVAuDiY9mm2Mm4v4SVcLM7ieA2ekIPCfnNjg5o//yn3F7bv7/F9zevitWsA4Pon0ADA835D169nAOD1xNHsxUTARMBE4PYiYADg7cX6Bo5kAKAEtQoAVoXe0dWQq1Zc8fmqAYwGS8NJQoP+gA77lijdJj4r36D80x4/rHDjmXubNnyLOt0u7W01GbJ9YIWsAKxbogD0kQIMBZzvy8DAEdNvnb6LwQdAGtKB8G94BXIVQkIhD5fTfxuNhlIA2lRr+AsKwCgWb0I2HLcsrhwJJR2gnwd46Dj8e92Hx55LVipVjPn4qoBIMSZJlnPqcJA5rFAcZB4DwP4koSSJ6R9PQoaPE+WJGKnqyVoBqNOKHZKBapUC8N5Wk9rtFjVdGTg5lqQ0ywD3bEXnqg5s1WNRVWTmrgPAqutb9znfdwV6sd4c/s630tefqCIgRgF4lYibbU0EShGoUAB2xi+XAECPnJzYi9X15J14FwEgn1eFR12VKvCmFYAxKQ84KPnTjLzhmIuAHH/zLb0+eE019vNLiZKY/XcpRbaAWGVwe5bn3KaiXYPyna8Z3rcqwwBVgeVv8jOObG7Xp0nKk3HNp5/S/v4+7d7fp1arRXlL+gNzYeNilWKtWNRPkW4RyxWgz/s9u+x2ev+mCvB5I30316vqP5kU4Lt538xZmQiYCLzPETAA8K2+++cFgJ9O/sDXOasCrDqSddVyZzMT/XlTrivOnSdAmXYRVyvrDuGqjqHu2OoCE1FVD6LiJKoAYFUH1Ubn/AoLoFLxGPOZZdnp4cmQAeDJULzvBkHtDADEelIExKaWndHm1iYBZDXqdfrQnjIAbNgy0PCyaAYAUXXXdprs2we4lqYJDw4ExOVcEAQAUFKKBNBAuQGlAFQDgHqWZy8oAPW2OiQAgNr3D+BPD1gaNfEucjJRAOIcMADCUoReSBFNs5TGMbG68DSXoh8aAP6/B0P+PVTPIQAgVyrmIiAO7xf7WwcAcT1bmw1WUnywv8nn23BSKWKiBmgGAC5/yNcpcKq+FniWMqS/FyDEbOBa+BvunwaAZQ9Am5QpftXBVn5+xRfIpY9rNjQRuAMRuEYAWLwamQA6O2FSvuKrKgHfJgXgLP2X33sSiYSk/5DGEU2CCXWjlCe0Tr75Ax0eHlJDATwL9hZpSnlqMxCcTYykKQPAlNtQTKJlBA9ctPnoD6CYGNpBvQxPp2zzgdplaPesDx7QJ0+eUL3T5ja9tb/LqxoAuP67aRSA1/Puqmp9DQC8njibvZgImAiYCFxfBAwAvL5YvoE9XTcAhBdOEWRpsFVWOOkOu143LXnUzABgwSOvHB4N/7gDfY5Bxrrwli18yudXlaJZNcQ54+2XSbXe8nHK54gOPZbTcUT9Xp+OT12uwngKAAhgpzv8Cpoh/ujw1/KIZ/b3d9vs7fPIS9h7r+YIAPTTiFV8dc8nBoBQ+HHxjoyVfIBpssiVFRVa+hxx/hhUCCATtR84Liu6Mqk+CJ+iZQvSfgHaAA+5qIhSMuZIX1LbCBCS48fksPJhOJVz7Kcen+fJOKDJeEK/7YsH4RSgDylP6oYgFvg/UfucnWdOUgSl5AG42RXvRHgAAqA2bABAJEJJ3FYVAanqwF71q12lEFS3/9yH0ZB1di/z9U9w1QD9PIP8dSdXhc81HEwsUab88/GiB6ABgOe+9WZFE4GzEagAgO3RC1YA/ld/sksTpADnE1aPQwEIJbanTFKXKwDPBwGLJ1V+35TfL1Xvo7N9hfXvN60QBDDDUmzv9btnnWdhlcKwvG3x/HGsGEm68MANAwZ/3umIDg4OaPTiJbd7da7Wa6mJMmmNofRL4PfH7ax0oOD9p8/fdVzyfBT6cilOMrbQQAuG9RkARhGBO+I+Djdb9POf/Zy2H+xzuxx5Dnm+R+12m5X683ZCVwGet3jLFNvlCdNV7eb8PlX1oNZ/aVkVuWap6r9Vfa77JMVDLEzYWgJXkWq9uEicULUZ6x9HxEXF/vXXI/rNb35Dvc4n/Hng3HQP4m6/9Kqu3gDAu33/zNmZCJgIvI8RMADwrb7rBgDK7bsqAES12Yt0QDEAKKv+lm2vAeAkhAfgiI4GNv8cTHzuyEdcNEOMvrkjrgCgl4SsYEMREICsp21nLQC0CCo5DBISTumad6jXA0DdCYZdOFcLVABQpyfdBADEOZ5mNR7AHJ2OubLwl/2Yzz3KpSsJoKwHJgCAOo76PuF+FwFg3Uk5NbnT8jgFaqPtUrvVps2mq8zQ7zYA1MVSVj2DZ4uGLHa5r1oExADAt7oZMCf/vkfgGgHgZUJZBkZlIFP1edUxqxT8s3ZMqeTWAbtlx6p6/1UBy2kW8wRWEkx48i09PKYff/yR0l5fJvRIJts8SzrcULLDooNV+0lKswkgy5rBS0zs1Woo0mVTnOayX0j+iGg8ThYA4FHDpZ/+5Ce09+hDBn7DPBGLjnqd/wckxH6U1SPl1nJksypzQwPA4n1dvCdvHwBEHPU15AYAVn0F135uAOCVwmc2NhEwETAReAMRMADwDQT9+g75tgLAovoP0bhpBWBVxKu6r+UBTRkArhqgaHA1DiQt93XP5oIao2lDPPqmksqDFFmBbgmn1LqxKDRQzGJne4d+vl1f8ACspzEX3/Bdl6AUkPTejAcFKNahVQ+zFJeCwnLW6WXlAaAjUm3FZwmDFJ0ivC5mOEeuruujSrBLuRrBcArwggJQ9oLiH0hNPp2KQvE0a3A8DvojLo7ybZBw+rJOqQIA1PvhFCiljNApwKIEnBf3qAEAeh41ahYrADdaDtXrDdrbbLIiwlEDnruqANRKyVUxx7NSXIwCsBypqiFI1RvAfG4i8BZH4IoAsFgE5Mw3q2Lfy6J26wpA1T7Mq88vKrnOCxBXPQFVCrMkk/adgoDb4NPvntGzZ8/IDiMGcK4Fjz+X6q5YhVhqwo/V9so6A8fW/QX8G8o/pPdC1RhGiVhkhBEr/aexs5ACPPAdevjwAX30k6ecAnwSh9I/8JVS3/N4fzUP2QLLW0H2HNSpyqUJ0RkAVM/CdVeArgKsVfGv+nyZArAIAHWGRLnaMnInsBgF4Pp3Y1XraxSAb3HbYk7dRMBE4B2NgAGAb/WNPS8A/En4LV9nqFMrVQevVvYAtKBsm6vhbioF+F0DgHrgoR+mOXiTvwxHEcVxQr2RT4PBgE7DOnsATqYhd+wxwy8QL2YIBwDoeh51mzanAP/Zw62lANBDGmwZAMZSwVerCnF8eLTpBanE2uMPgwnx2pNCKoCAunO/Ki0KzwSgGg8o4B+I50UPDM4JAAdpnZV/r3tjBoDfqdRgS6VwxSRpyOJBZTEA5GcmF/Cnr0anAPs2UqQB/SxqNZu01fX53LabPjVbTXKVRNQAwOWvuyoFTNVLsvh8FdddSJXLctIpwP9i8phXO/EkJdjKqhB85RlUrWA+NxF4dyNwQwAwU/utAjTlwF5UAVgFcMrta/l4+v2Fiu9Yykq1VQBwsa+zOgtgIaW4ULxDn8c0AZwTADgaDun46z9w9V/0r3zfo5qD4lsetXyP2/FMqf6L58opxIUUVLSxmNTCOQIAQtUfBlPuL0SJtwAAw06Ti3rdf/yIHj16RIGHvkRO2CMW33bZKqTmOuR67szxGZ/xBJmjUpRVJeJVKcB6YhH2Jbe5VD0fVZ8bAHizd8sAwJuNr9m7iYCJgInA9UfAAMDrj+kt7tEAQAl2VQpw1S05D37QMAr70h55GJi4rlS2XbZgRhmd09PhlJIkpf64NlMAYsAQRDJwgAIQC4qAcIc9nTKQa9eJOu0O/fFei5Vtfi7FPVp5KkVAPFH/YXAB5R/Sf9E5LyoA2VRcITMMPrA+ICCDNFVpMFfVCbFusfogoJpe9CBQA0AMTmZViCsA4GlmsfJvktisBHw1zimJE1YAQhH5IlIKSFuuZZpJyu4MpOIeOzYhVZnBJNKlC9V9AQDxOxSASAHe2ay/UwBQx2Kl8mK9hRIXfVm3GABY9YYwn5sI3OEIXLEICKwnuB1dQENo5+TvVe+PcmQuAgD1ussgzjJwd96/SXuKNk4mj6q2W6cSLJ8bCnno2OA48TQQhV7vhF69ekV00qfxaET5FGr8jFo1jzzPp06zwSAOVhaYfIOym1WAqgiZ7i9o4Gm7Nrd78Vg8/06jiIt1HQ0jbt/seoev68fTU2o0G/TJL35KP3n6lJImPIZRECyS4llJxpDPd2wGgC78HxX0kzipCbZSMTd9X6s9AG/2u1EF+Ko+R9+jvOhng59vlQJsFICXu48GAF4ubmYrEwETAROBNxcBAwDfXOyv4cgGAEoQbxsAcqddwTIAwOJgQMMa/CwDwEFQZ4XAYFKjIAhoHEy4Km6Oin/w6FG8DR6A6MDXnJhazRb9yX6H2p02NRwBXQCASPFxMcBxbE4VwqAEgwQANgBJfY48W88m5AL/sD4KjDDIQwERDEaSmEEkOsqzNCAboHARAGpoCPgHBSD+56UCAJ5EGSVJTEFqsxLyaGrzdR8OxjMAyLP0gHzwPFJVgPl4lsXKCK00xO9aq+FYWuHw7gNA/VwthYAGAF7D29TswkTgLY1ABQDsTl5xEZBf/ckujVEEhAJuM1wUAYmj2cRTGfTMJmAq9l8GhJcBgMV2U9+FqtTddXdLQy2ALu4jrIBb5zkW2qziUr7eyWjI7djw4IB6/T61o5jGozFl4ZSr+9pZysCu22qybUbN9bioB1dQVyBQmtHF1OUcnsBIAR6Kt+A4Tnmib5I47HHrtja4PT2YjDlT4OGTR3T/wQOibpP3G8UhTwa6XLTMJg9KRM8lRxUG0Wm/+ucqUFp+Lsr35Sr36TzfuCrAV/X5KgAoz4VlAOB5bsKadQwAvGIAzeYmAiYCJgK3HgEDAG895Nd5wCoA+J9uDqjm1+hp8Ac+bDkFuK6856AR4+UtTQGGMmzZUoRZ3NkrF3m7wM2Y7Uv57QFYSfqMfQYA6sEMUiPRAQ+ilOIoosHEoyEGC6MGA8BhKJ5BrgMwJwMVhnTxhIuD2CQeQr/YadH29jZt1C1RBlrEAwtXgUN4+yBFiP0Ek5QHC5xSpNWAvJ6q+OvYrCoEuORKkI7LCgak5PJ2arCH4xQBoD43QEOo9AAB9aAKnkbay2iZB+DrKdSJEYUZKhrGdBJ7fKzD/oRTgI8S8TDUHkg5lA/qfBGPrFSdTwklyVH/gAcgFq0AvLfV4qIgmy2fms0meZauBixpxahaXFyqOrAXeEyWrlpVBdhSCoRVxymnoJXXy+L1D3aVgscoAK96h832JgJvMAKXBYAkvrEzxVlJAXjZK7ooAMTkVRXEWXcuZ4HUovJv/vn6foI+xqw9UN6xnN6rFm6fuSos9iVrnh4e0fPnz+nk5Utu13Zsh4IwJDuOuY3NopCBa6ddk6IcjsvtJTKWRamXMLDDhCH2rzMCUlVdOB5KpsAkTRn4JX6btnd2qNbZ5OOdZik9fPCQWvc2ef9et833FRYjgF9NR9pq15VJP9iGFBcdeygTl8E839WVhDNR4FuSKXDe5SLrLttn1bNR9XkVANTxPtsPKHgA2hadxBanWv+bP0xMFeDCjarqPxkPwPN+U8x6JgImAiYCtxUBAwBvK9I3cpwyAEQ1UVaIJX1WgRkAqFJrtUk4e8id9fqp6kDi5pUBILYR1d68I1xUArICTwHAKMm5Qz4IPFYKhNGGAECYhscRZZko2PTiJAEDQMeKWRH3i902z/ADAAJsbbj2GQCY5ZmqFJjyvgF9ZqnJJQDI6gEXnnl1BoBJJF6E2E53lrUnoFy7XCOrCArqv1lMSgCQoR0GNIiRZdHLsQxEgsyhMAxobLdnABDx6GUuw0oNADMA0XMCQBwLKcBYygBwo+lxh73mQEEI78C7CQBtWw+wlr8mcC/XPaNptL4LbgDgjbx+zU5NBO5GBK4IALWS+7KpnmWPtesCgPM2d97GQrFVXoptp/63qNq0J6B+f14OAKJtLC4AgLLIe/fb333FVX9PD1+zEn/Lcri997KMASCq/wIAtlviTespAKctP7APnrBTVg0piYdvnEkKcdCf8ATZ6TRiJX1j9wO6d+8eNTa2uR1NajXavbdLVqvG/QJq1FhheDoacrvbcn1u73U6NM5JH1P3E3B8t1AIpHi9jVqNf9VdFNtWiny10joF4CpV4UW+OFX9s+Lzt+xccC/0Un6mEJNpLBOCVSnApzkmPl36t89iAwALN9AAwIs8zWZdEwETAROBuxABDQD1TyuUVh6pCElC3z77W/riiy8omPwR/fpvfj2bH0aDXGxoqxros5e62BGzqEGwLKb2HlGnQ/f/4i95ZnSaNblDVaySuaw4wdmG+y4E9+bPQQNAnYKp49ROB+w5959tnXI11E/Hv+eTiRztNSc/dRGQvGIytwgQdKe6eP+zkrQO8Eg6jMuNtcv3ELCnuFQ9T+X9Fs2zix09KRoxPwepHls8J7nw1TPA87PS16QLZXAq6orr0+ev9xup9NxpZDNkm6QxBUFIp6MphUFIQSCprhkrMjOiNOEBgWWnDOieNKEA3KKNuhTe6Lq5VOGFp4/jUM0ROIf14RE0HI1kYJAIGHNsUSww1AO0tG3eD/7HYABqBSgMsG2xCIiOFGAeBhC6+i8GjNo8HOcJRd1McajeDVAiJmnCXn+DxOZ/j2Pi33uJT6PRiI6HuPaA+oQ0aulG6ncLV/9VMdb3V3c09b1wKGcAW7OgprCpVndY8be10eSOetN3+BpbNVE/+rPnVAYEsxS3FQpSffertA6ZUopc9htftXm5OvOZAXY+r5q87Byqvk/5FV+gq6soytno90dCUvTjn40+5J+6CMh8QH3ZCJrtTATe3whUKdu7wQF99tln9Ks/vUfj8VhSgH2kAIsCsKjwukwUVxWMOu++rlpVdtX7Wb+X9DsI1eW5PVTFpMrv9wRFrNKMgiTnfmcMz9osY/U62tN6vUntToecbMrFpWq5Tf1+j/7v//P/opPeCdWUKs4OAm5LGw6x91/NihkANhtS2ddxpe+gi3xgIg4TfiEKgsXxrBiI7j8cJykFYUD9OGWP282Pf0IffPABTS2bMwqcNKfNrU1q18T7NkVaa57T6+Mj6p30KBhPuP1utbq0u7tDnXqTLx3KdElBVl6BfE4uUbzYt2k0aqp9zth6xLHnyEf6KWcV6EXwtw4QnucZkTHA6qXYvul1tU8ztlroq6p+xsJkrbJHOQOyVMOsqwAPyef+0//2IqMvv/qKvp52ud8WIpf+PV5uDADqmJbCW/6+Z0smBYq3Aynw+B7+1V//Ofttfv755/T4yVOi7CERPELzqh7Se3xzzaWbCJgIvKMRMADwrb6xVQDwP98ecYdwFQCsK/JXBTDKALDcoXvTALDML2YQ6YYAoH5oFpUH9oJZuszoy4gDyjYAsCh2ecDVm4wYuJ2OIgZgwVjWAwBEdWBLpajaDlJtHHrk+9RqtWm3U2fV3nZd0nB9D+k8AgDFzy9lgKfVfPiJ/WmFGcCZ7pgXIeBoPJ4p/2aDoqLXni2VAjFgKVYnlIHVcgAI0IfBDBSOw9Th1KVJYrEy4SiUgUtvLKnBAIB60SDwvAAQM/gtKCI9jxp1lwdm7ZbHcWl4AjrbdSmWAgCIn3kuio53CQAWr6f8UltVBXHWvzYA8K1uB8zJv98RMABw+f1fBwCL70tYWAD0AQBiGYXw0RUAiPYKMA+f72zv0u7uLsXBqRxwGvHk2Tf/+FsaDkdErObPKB8O+e9uGrFPbt0WD8BGzeHfwQnRjuosAm3/EeE4aUKxngxTE1PHOLc4oSmrCNvUePAR7e3vUey6bPmRQ+XXalOn3pCiZApEQgEIQHnw8hVP3gFg3t/fp61OV3kEpzxRnKYhXyc8hdHG55G0k9qDt9mqczyyPOWqxu7ifO2s2jBCUlRgFn+/yje0qv3CNRQXrZiXvknJV5H9m/H/PO38PEVA+Hb7bZ5U/T8OHQMACwE3APAqT7fZ1kTARMBE4E1EwADANxH1aztmGQDqFOBm0ueZ3esGgMvUf7iYdx0Ago9olcOydCPu6EKxpjruenCB+8HxUbApSkUB1x+HnAo8DmAWPqLxWJuMo0Of8GADx4MwEgBwz7bYy3F/q0stKNyUsq3hW+zn4zkwC4cn4LwrhkHLJJDqhMs6wkUlIACghqacQlSaNcfgBYBNBi9STASLVkPq2XbMrooXIMzNU8KABhBwmFriSZTa3IE+DG2+/kEgA61hVhpRLAwk4Im02IkHTGWvQuVFtNltitKv2eBqiPW6FCjRALDGKcU2+Ta8AC3KSQNAPXDQcSt3ZVXq80wiu1xrUgXQq77wV1UAOrOyKOIpVV6q5rerFIBV2xsFYNUdNp+bCNxcBAwAXBXb0vt6NuEpqmS0xaw+VB6Eup0eRoBiCUWZK21nZjHQq/sep97WSOw2rCRlYHb47Dn/TqrarJ1ErOxPxj2ajCfkU8zr1d2MfXWhmJOJqEUPHvQz0G9LVOqyfq/204wntpz2Frdz2cYOdTodmqgJTrRvyPTgdrpA5+AijIm2169f80QbvGZ3d3Zpo9UWAJhEDP6yFBN1MVlZwgq/pt1amMzUIJDcTGUNLMZbe/Hqv15H2u8i0FuvsFsGCPn6MgDAxfZwNumnKjBL/0yek3UKQHw+cRoct//9ZW4AYOEGGQB4c+92s2cTARMBE4GbiYABgDcT11va63kAYKNepyejr/mMyinAF1UAvs8AUAOvsvpxXRowACAPMFRnPyOXlYDDIKaTk2NJAYYScCAm41kqCjl9LABAzNzvwp/HdWmrWaONjU1WAMLbruFarPyre6gG7BCq4gLg6cEF0oqCiVQQBBhiUJdlDCuLIE8DPDYKx/YK8ulrQ9VgDAzwO5SDxY6+pP7KWpMWQAAAIABJREFUvjUA1BWJAf/w936cMwiEApCLf4Q2g89hJKlWo5mnkuy5HFPFUefg0REI6aBQibr+eqNOTQBAmKDX5DrqriUDFltSpN9VAAhPKQBR+CguGwxVpWBVAcAqBYYBgLf0wjeHMRFYEgEDABeDMn/faQ9A1dFVANBybC5GhUkpBkKpIAytvIvgFptlDADRfg/6p6zUbzUatLO9Qy3P5lRqZH4iJdcKRckfjUeynufyRFc66tPR0RErAHFOKFbFcMxGW198Vyv7C6XQz5QlSm6J12DgerSzu0Nue4u3DxpdTuEewTc3SanblNRfZAWgDWg2mtzPINfn9hZ9DHjvxnHGGQQtvyZtdjzl64OFB8ciQUEYhya9CQPLZrPFKcE4BvZru0RoZzsd7QmoJgKVt+6ytlv+tt5Eo8qjtmoCatXn3DdR91Y/IcgYKINB3X7pfsb8aZL7Yqn+ycQRCwt4AJoU4HKUVr+aL10ERO/SpACbds9EwETAROCaI2AA4DUH9HZ3d5sAsAj/yp4/SUnCdFEPwHIHsQpYnElBVt4+5Y7gdXkAwoNOgy89uw3gBpXdgteNAmuID4O8VKebSKW/JBEl3GkY02Qyock4kkq9kfjxUNmM0RJlYJMscj2XOr4ArU0PXnctavkeFwVh8IeqvpwGrNJ8eTBhM3jDefJMv4J0Z59SQMG5NyKOAfCIa1vn74RtBDyJB90qAHjC1QgTCnOHB0iHgSgBURQEikevWRegp8zRZ4rFwiw9p0up91Wz1aJ2u0Wu7/MALswlTl5dTNCbzQ02Sw8nqhhKlPCACSbs8GDyZfxCVh7LT5LtbbWfcnzuugcgAKCOPc69bIpeBfCqAGDVW80AwKoImc9NBG4uAgYALo+t9hYdB6Eo3kjaNEyE9vt9hmNoRxu1eREm9uDLPW6PJ2HC7XUYRgLa2h324nXTmEbjEdU9l/bv71OYJOxpmwUTUe/HUNtZFPQPuTrwxw0pumHnU/67Bmq6Gv3spy1Fs3KQNngV1qFmr1PWarPykOod/vvIbfDPCdpM1yEriTmlGPBOin0oRVtG3D4PRkPub/iuFCGBZyD6AymuNUmoWXPEMziWYmR9ZCaMJ2S74nm3/+A+Hw/FwrivZiXczraV4t7NZTtXNZRVwO9M+7rCS1mvxzBzzVLs9y0qK2UycVkasFYIYrf5THFZPsi8CjA+GSsA+L9+PzUAsBAqowC8uXe72bOJgImAicDNRMAAwJuJ6y3t9bYAoL6cYupn8RLfdQCoU4AZiMG7R4EpnW7JqTfogKv0Wa6sh1nzWHxmej0ZbAyHAafiRGpmP8uQNpwTxdqProyapONbp5wBVqdm8yx/x84Z/LVrPv/uKq/Aui/FOTQEhGqPO7g8yw/1n3T8izCTV7CkOi4XClGdcd1xlo6yqBL5XAuLBoAJQCcGFDouCfwOJf0X8KkXwdwcwM9mNQKKgOAcI0sUCnbN59Qo7YukzxneTKhurH/X0em0OwQI6NdqfL6xI8VAPAxuXJfGo5AGgwEF4zHfhySCF5NHrSZi5dLuvY4MhBS4ftsBoGs5DJLn93qeYrZsAFR+PVUBwCoFhgGAt/TCN4cxEVgSAQMAJShlJZkGgIfHfW4fAAAB9LKaR89++IHTbR88uE81D+2mPZuACiPidmk0mYp6HkVBsowavs+ptvF4wMfb3uzS9tY2t1+AVL5u/6C6j6aUjAfswdcc9nl9h+bFp7R3LltmpDIRpa0k/FqDi4IgFdhzXep++Ig2NjYoskW5Z23u8rlOPUlRthUg0xCQ98UedxZf4+l4RMPhkFxbqthCuTgajRkAol+xu9HmuMCvF32A1KnTaDik/nBEk0lArW6Hdnd2aLMrqcOnpyd8vgCn3W6XlfZvEgBWvRSWtV9FW5TzpgCPbVEA/i/fhQYAFoJuAGDVE2g+NxEwETARuGsRMADwrt2RC53PeQHg49OveL+JJwhFQ57zpgAXt8G/774CUM/czoEWn7eKbjlFaKo81GYpIKWU1DCOxGsPBtgqFZb3l2dkOzb5VnHWPeOONQ80YkmNhd8de+GNA1amZY4nHn/kcYfaU+UJz1RDVApAj3JRtrk5z8jXoRRA1VvAP3ToAQQ9lzzblZ+ex59DEYCBzQzcFqz2FtO5pQpxcUHqDMDZMgCoz1N3ojHYwPo6lRjqPq6cmOBvKY3hNZSknAIMADjOm3zeSa3Ff/ftaDYAKwIrAEC9YHCnz5DTej2fkCqFdOVUqRWhmMD9QXGVk+Njev36SFKPp5LaVGMPQ4cePNqme7v3qNOQDr2l4BmGiAuLir8GhFBaAoKeqUJXZeJX8a2u2vwyVYCrVLTFU6oCgFUKQgMAL/TaNiubCFxrBN53AFhsI/BvDXy0B2//NOT28HgYUb/Xp6hGdHx0RIlr04P7D6juSpvZdKR996YknrXjsUyYeT6DMZ1Om4YBbW5u0v69Ha4KPM1j9sitkVhdUCKq+8nwmMajMbkHL/gUoQDEAgWeanj4XNF2on2LSf7utTd4e/TvsF/a3aWtrU3yulsM7EJHFIuZJxNpWRxz/6TYdkqbLLFAe4UJsSxMWOnvZUSTyZjSKOGJsI4rYHSQipIv2tpk65Cj6YTj9ajeob29Pdrd3eL9TSOkEyfksfdgnWqeTDjBC1BPJGp/4PM86FVVpPXk1qp9VU1QldvCIvzDPnWxtrO1sEoKwBIA/P20K0pPpwqBnScKb+86VVdvUoDf3ntrztxEwETgXY2AAYBv9Z29LQBY7kC9bwCwPzxlpR2rxlyHK/EB/CEFCDDMVibigFnckQ8jmgQTyqEcgMcd0oOyjGLV8U+V0s6xpCPvKgB49mEUBaAD0AgPIVvUezULKcUpp8QCpEHJhnOrM/hDtV6XBwqcxgufPOXp5/uiGDi7LIJSrMMeRnEyVw+yGfp8W/EOmhf8mHkMwlw9SXmwFCsoOEnjBQAY2G1RWzSlA+1aU4I3D/4m4FKhvgUAOE8B5m1clxUSOM+Jir9bb/A+cqvGqcavXh7wwGcUTDl+ropDe8PnKooPdneo0WheCAAidgCTxe9ESotVCC/6UrkqAMxLPkc86FNpYNehADQA8KJ31KxvInB7ETAAUGKtFYD6faUnNgYjKNBj+uFVnwtijG1R3NkNmUhqoIJ8o0nbzRYDt023xZYdXMgjTcmvNzm1FpV+e70Tqtk2p+Te39tlADZJp6w8R+ovK+kmY26Pk+CUDg8PyT14ycezskDa+1kzCvCnAWBOCXvp2US1Bv9s1CQFON/ZYcsLp73B2wMAsvre9aV91xaHXPRCqf15vwIALc5C6FE8mcoEViyFxuDdAYV9DQW7ongGAIfs+etQ7Ds8YfeLew9JfIBtVvrXGzVudzGfjAk41xZwqAGgFDqxZv57VYCv6ptyZmK0tEFR+bmsf7NqMkyvu3oCazkA/Dd/mLAC0ABAuREGAFY9weZzEwETAROBuxYBAwDv2h250PmcFwB+NPiSO2hQAOoZWhyoplruchXTVR0mVq0VikDok00K1WeXXUCxA1hMM51tr1NYlPl1+RhFf7pl+5+ZOCu4lStvN5vEiyfP1Iw5YSbfosxuCWxya5wiMw4iOnj9mo5O+tzhfvBgkx48fMjg7KTXoy9/+w+c6vLg/h7P+Nu2AK4MVQBdj4a9HgMuK1cFPHI1GNHno0DWvCqwaMgwEJAOuvzuqClodGgZLCpPOstOybbQ0RavPgBBHsCon9gPV++rI0VJVG1QDAL46eId5bRgieOilo1VdpZ08nlgwsU9RPWGZab40/BPrUeZ+Oxg4MVAbjLh7cIoYSAZWQJCw8zigZjVqLHiouHjp0thtKg+rPoSYN98H8nm48a5w8cOEgGkdmubDg5eUW8UchzgFQhg2z+dsPdTlLa5mjLSqjY2N8hN5X5OpwGnXiHdiVOuW23xXOye8uAyS6SisjPzCpT7YVsSn0zdfx2rquvQn+N7rAdu59l2nqatTO5V4ZhVx6tSSFQpAKu2X62gkDPSA7SE5Nn8Z6MP+eeJJ7/rVL3zxsusZyJgIjCPgAGA8/eMbofkxSPvx95YlN8/HL2kH398QUGtw23aMBEF3GZtyEBvt9FmT7ydeouBX5Z5DMByTIbxZJa0gVC+oX1ooR1zPUL/B+0JlOKYeIrDgNNp03DM6wdffSnbZSG361Cco91wMzk/eAxzewsvV/QZml1R/nXa1G63yWs3OfWYlMovtqQf42AdTh3W16/aIdUuoznCfmvjKb348Uca9E55u41WS/o9wzFXKXbqYqXhdcVr8NRzGIAOVZXgj3f2VD8CxcjkMyzw/OO2IZNMAcQDacgaAKIvcB4/wCpAeBEAqL8VVW1W8f1xUQD4P38b0O++/JK+iQTIGgXg+rexUQCa1spEwETAROCuRcAAwLt2Ry50PhcBgNzR9KVCrO6UXRQAaiVZ+STPCwBXVRGGf44AKg0oF4HQZQGgY8XcYaVcUniSzJEOttPlFJtpkvOM/evDHvX6fRoHU9rd3aXHH+/Tg/v3GQYhlfTf/7u/YwB4/8E+dTodAmDkKrqYTXdsOnp5wMDLtWVgkCsg43ARjeI1yb91h3MVAEQ84F2XZyplCCm/jgKA8AVSqUI6ZVUrADAjD+CHQQ1X9HUtVjhg2+WxX13eYqYkUKoCfn6UxxEPVpJEIKVlUQhlAXsZpRwzDeg0GJqSwMEwt9hoPPMcHuDUPZ+VBlFcVWbj7NeiCABTCwOnjBLsH4OfWpd++OEZTVOLtnd26KPHj+U+HZ+yAuTHV1IZGeewtblJGVdIRJEWuQ7EDgOvre4GbW5t0mZ3yIpDpABjMQBw8X4YAHih17ZZ2UTgWiNgAKCEU3zvBKbxogBgkLYZ4P1w/IoOXh3QwALwsmkMX796nbYbY/aU3W91eWKqa0s6bRzb3M6hHRevPgFeAF+cMlyTtjXKBSTG0zF77emJOTuXImHDf/h7rjzrpsFKAMgTlao6VdboCFDc6PKEowWPXABJEqsOeOcCspGjJoCgBixct57A0wDQ6Y9YCT8+HVMQhlwFGEvvuMdgMbOluFh9a4P7OdnWBk/ajHOZ/Kun0iaiP6EiLV6EKt4opoUJvlajLh6DmFxFpWUuklbdtl8VABa/THqyyQDAa33FrN2ZUQDeXqzNkUwETARMBK4nAgYAXk8c39BezgsAH/V/J9XnrgAAZ9Vll1RsOw8ALHYEl3myIIQCJ8+qwVYCQNXBz1QnE51VTo1RCkAkJ3DHGnV0sV8bqTUW9cYZm1y/Pj7hGf7BeMqAqru5SY8ePaK9/U32vBmcHNHR8TEdHrxikNiowVPPpe3tjqjHWk0GiMcvnnNVwGwasgJPgz0qFc2YeQyq5wXCMXRUfaUE0Feu4Rs62ABamOhH/OYeO1KdV6/vKAWBViCi4IWkABPPyANecWqtI/uZL/Lv2XOkFIG6YEhxUMFqQK0sUOpAvZ8oCHnwhUGWKOLkPuYWqvRmNI6mPEAQpV5KGZ+Tw+oJud/Vg4RlXzENUtNczA1jkv1PHJ9evnxBU8tnRcPjT55yCtXxYEovX7ykr78/4tQsFGFptzsUhgL+tBIOzwL7DLouA997OyFv323WuPhKjQTMegoI2hTKAHSFAnCVolZfk6UUlOcdvJQVgBakKWuWagXFegVmufjL4oArX+OhJGsaBeAbaiDMYd+LCLzvABDtKiaAoGrTbZa8I6UI1mlq8YTPi6MBHR+fUC9J2Toj8+rUbrXos24mXn9Q8Vs2QzDf9yh1aqzkq9ni1ZulotTmNhNevL60q1E8YZAWBQCAI2q0paq9ncW8/tG/+zuZWEomovhXXnueVgCqScLUh4LOJnt7n21G/I0N7k/EjrSpCbowKEJGelJR2r1cA0DV3+A2Fkr1VMAgimGhn5NOIo5DjWSichpEhIJaQZYx0MyUhYjTbXFqr+PAlkMKd6Hf43KGwBw2Zjkm+wACY95vo1njVGrOFDEA8L1493C/p+JKjQLwvXkUzIWaCJgIvDURMADwrblVy070tgCgnqFdBeiqACDPVheWZQBw1b6x2XkBoD6EBoCWSs2sN3bY42Y4kkp3PxwMeWYfij+o7fpIFXVd2n/wgJ48+Zi2ttts8n1y9JpTRvWMf8NHpV+b9va2qdFskp3ENBqPaXh0wDP/8P7BdfjwwEEnOBeoqQcNZZNpfF4EgMgxmq3L+UYyA48UYCw4D30vkNIETzsejKguWJ6K+g4LOux+zZWUWIZ/SM2Rgct8WQ4A53GUFwQGR4B/WHTlY8RPVz1G0RMoFlkVqQAg1o3VgGmaJQxKocjjAYsrFRehFhDVp1QuvuiiU4ABAGEUHqGqcp5T6PmieMhsajVb1Ops0M7uDgWxQy9evKDvfhzwfQsmkiI+B5AqJYsHiB7fP8Crje4pDwp3ui0GgtttSb06LwDUVZdXXZ9WalwWAFYBgHJ1zPJ5ZGUyXVphnZoCz2dKSLPPZ6lo5f0bAHjRJ9usbyJw/ghUff+7wQF99tln9Ks/vUfj8ZhyChgAAejgvey78j6rHsovP6fLvLuLe6qaoKiKhAaArJpXgK4IAEOnxhDr+WGfBv0BDTDphsIejRa/1wEA4dM7eH3IVW83Mbm3sUFeGx61NmmHEw0AtUpcA8DpVDz/MEGHFGCv7rEliJ3KRNHB3/0//NNOAlHHlwAgF7NiixafJ8Y6H37C7YyFPgZAmqX6Ea6spye+0G7yXSukAPN7WAFAV02QJtOIC5EBAKKfU7Nsqvk1atYF1qGYCJYRvAHTlCZWxpkEsBCRlF8Bf57qT/ExGbaqeOcRFzupN3xqwR9ZAUDE4DxL1fNzkefjvG3owvOnJiDPXwRkSl9++Tv6etrl3ZgU4PV32QDA83wLzDomAiYCJgK3GQEDAG8z2td+rNsCgBpgMKSz5ynE+oLSqioGhStfB/r0alUpv7PdlRSA3MmGN44j3mJTXYRi2uaO+fEwZFA3CEQRgMEPOvNRMmVl1+7uNn3wwUPqbtS5gxyHp7yfp598xDPxqFYrFXYF1GGGH+fae/kjHR0dUTDs8cx7A1V+S9WBsZ8iSOHttVdgZkkFXT5f6TTL54tzq9z1V+o6DEwAACU1WBQCnKOkUqEkRvPt0aEHANT3EADR1gMIpUDTcS12ovV54rqQNl0cYCHdlz32bPFYwrnIAESqGiaZPTMCx3aJJYqMszVPVisAy7C4+PtMAQgFZJZToo4deHUe4B5NIuoPBnTYG/JAz/I3uTjL8wNUd0zI8lo8cDud4DnIKCUBkoCJUjREKQvDPitC9jYatLW9RQ/36pwyVnMkHq38RO6Z8kYq3+ubVgDqlPNVL5iqdCjjAXjtr2azQxOBW4vA+w4AyYb1g7LNgMJOTSbp9gHtAiauTsOY+v0eWfUWK/ZqDQA3l3Yi+L9OKR4OOTMA8A8gK6vVGRzafl21bQ6vhwXbIQWYlYSZeOLp9z+KQqH96DZdmgQBjb/6LVfTtZMpe+Q6qp32lYY/cmQCLPF9BpObn/yUms0m5XVREs4WRwHA2YSqtJtFAChgTjyE9cRWnqR8XN+R8/VVuz+Lkyq6hT4SUoTDMGB1Pto4tO+2LcXDcJyZAhAxTWNuK2GNcXBwwMAQintcA7fz6jrPkwZ8XV+WiwDA2WRrBQB0SAD5eFYF2ADA4v0yCsDrenrNfkwETARMBG4rAgYA3lakb+Q4bxsAnKcurld7XQUAItBwyQOcGoWSeno6qtFwNKITVQ0wzOpsZC1Ve3NK8lh1eOu0wwUgiBqNBnUaLu3u7tDTTx+L5046minyoHbzFPgcHL7ilNJw1GclXN0VkOTR8pRm/TBo7MUKMKTScJpRNlPZzZR9paIffI0Ab1DPwb9HKQOQAowYY8YelXR1SiqnHfFAQhUPURARHXuBVYseQjyoKHj/sQcSFHZRzEpAPjYUhXydAGXuDExiWz1IYmWeSsviAYECgEhlWlwuBwCRCsX7VZ6ICQobpikFrqQiDVJiMAsACHh5OpUCJ6O4JjDTqTMAhHKQB5AKAOpiKLhuHuBkAV9z0wXwdOnDB03a2d2ljSZi4FCbehLHNwQA33QKMFLwjQLwRl7xZqcmApURMABwDgA1dIL3bm6parSqfZvmNk8E5n5D1OdIrbVt2gwC7g/4aNtsmyewYKMxznJWBFrw9cVE4VQUk7DVwATTVrfDQE23q2h/sV6qrCCaNYuPF/z+ywUACOUlFk/1vzUAzBtS9XfjyU/5Z+qJRQar5JHmq8FmAQBqMMdttoJ/7M/H/sMq84JhXUoOifeuX/Llw4Qc9gPPPlyfnthjVaPrEk63DABxrCSVCVRKI3r56iUrAh88eMC2GtKvkOs0ALDyK/xWr2AA4Ft9+8zJmwiYCLyXETAA8K2+7RoA6swMXWW2nQ4Ybv0XWyPuSD46lSrA4gE4hy26CIjuwOqZZJ06q4MzUwCy+m+ZArA6jMWZ7EpFlJqRXrXXeYdDX4v6qRSBcUQ8834yGHOH9lXf55+B9oqzmgpMKQCYhtRsNClJQ2q1WhSMBwwCH9zbpadPn9If/WyXO/1JOGRFQN3HwMEhl1DlzqLJ4IRewHNufMqd6DoGHkiZUTP8eoC2CmyiCioDFK6km/IAhBc1gy6daeAu+TvWhdrOIfHo8eAbBDWg+nwx1pD9ZQwYRZmnK9bqLz/2BwA4j+piGhWRg8GUqhAsHXpLUouVCTkiUVwA0wDYtDefBpCZWu8sAFz9/CymB82LmXB4MHDJMpqqL0CirnFs+9RoNih26jQaDembH3p83xKrxanbh4OE4iimKLN4gBOSKELLqeyILxYnbfBP3wr42jeaAe1s79C9e002a99z+jJAWwEATQqwPFumCnD1e9KsYSJw0QgYACgTNXin46culmHbUOvbM4WcBm8ZibIuVxN4SRZx29u161wMqmE7XKyqHw65XZiEEbfrKHaENg99BQDAjU6XJ5DIEgVgUXHPCnIn4YyD8Ns/cOqxBQVgHFNDHddXTe5YtaPWxiYrD3c/fMr7D6H4g2WHJd7Guu0tVq1F24r+AIPHQhEU7g9wP0TabkzEYUIL+9UAUPeeoiyjOIlVl0P2rlONi30WfVw+VpJSqjwO82RKxyfHNB6PpJry7s7sEb5N+Cf9JNVH0oVg1nyZjALwom+a5esbAHg9cTR7MREwETARuL0IGAB4e7G+gSPdBgDUKafc+VQAsHgpnDJZYd+2Lo1zWViqFIBVAPDwcECT8YQOjvuc8jmMtqRD6zf5cNO8oczCBQBm2ZQ78mkmnnCvXz1nhdfTjx7RT3/2M/oPfvmIU3/T6ZBTaVxbFHUAgLy/8YCry4bDAXekHUjRMMNfAQB1Og1STHRHXvvdMDTLVWqRLiaiPXdU0JYBwLnKEkoGSQmu10XBAACI8+djqUIe/Pe0UDmxcEP0vjBwYE9B+EahsohatB+gLmJRvJdII9LArwwAq56X8vM1/13Mz/XCABDKDPWnSA1ixo7PYG5q+8r8HUU+MkrsNg8Ih6HLfw+TnK/r+fEx3zdUc8SiYaf2cCwCQHzu5sfUbDRod6fBg51PNuCHaBsAuOI9YDwAb+Dlb3ZpIqAiYADgHAAC1JEDuwuHwIDwfrdZIW+TqybIsrwusEyBuFx57LapLu3kJGSv4EE44jbz1esjVuX7NVHowR9YUoDrrAC0tEmgsujQDyYA4Hg8ock3X88AIBTodXUeZQDobG1x9fnth0/Ze68IALFPPeFWtr6Q9nyeOcCThQoAztrKPCfPggJwngKsASAm5NBecx8PE8TK7zcveTfPwCOyFFIBgNxeJlPuZwXBmM9/a0v6W7P93dI3lYuXnQP86dMxAPB6bowBgNcTR7MXEwETAROBWQSWNWZV6qmLhU+9umdioAg9AIyAiZKEvn32t/TFF19QMPkj+vXf/HrmKDZPKZSjXaTRlS0WU/4sasDFi6i9R9Tp0P2/+EvucE0zKLUAMebrLzMMPmvee7EovO1r6wEAzPwRn3bc5/j9l5uiAPxwUKwCPIcoUAByh3cWAKniKh23AmgpKPJEATj/DKk2vH6Faq8Y4/IzrI8/VyDK/rWirQz8NEBK1LGntM0d8uHU4VTc3qlNvV6PglgUY3GuPGnQMebqfAK8kLKCJcunnDILjRIAXI2kqt2TDx7SH//xH9Of/dk99uRJhn1Og4W3j5yfAoDTgIuFDHvHrDTzpgIWNQB01PdrVkylHCulXOR7oc4RP3VVX12FNVcdbv2dAwBELH1X7qku8MF+fDagnSgRi8oEVhSUlqoB5Kp7hzRhSQU6CxDDICBdnXn+QkMqk76r5/nWybnOtYqLz1mq4hjpKomuxaldiV3jgdsotajZbFFCD0TJkTj8XBwOUppMxmS7LVYyHvSOKI4iVnqU05YYes+8jNR3Q3lN6ufyP/wFMQhsqIFgIx3zeeuqifo55WdmWZXr4v2vqOgr934xtcpSHlSrI7o6xVqA8/qB07r3u7w/lLfjysGXTtUWb87/ZviQf5548jsUsGYxETARuFwEqt7fq4qAYDso41HMQr6HVUP5Fee3xAO43E9Yd2UzxfsFL3/ebxBrhwBKvSgi2xeFnuvXORMALY4HD1ylFPctjy0fdEskfrhQg4sVRhxOuR3Xyr+jkx73p+r1Jm1vbQtEg5LOFwsMR/eZFADU/Rj0DzDhFr98yUWpKJBqvA2kKHAKMKw6bDpVVhrJ9i4DtFFnlyfaNjf3pdqwnbAyEUXA0F7hXPQkHqv/KJllEMz6BijIpVKA9XUiUwCWFV6hP424xakAVCzoL2HiEPsdTSa8fqPRknZYdfugJkySmD2LeRIziVnpiJRgxGV3d1NlisAzutD2qHbugre5cvVl2QsXGZMgVRzLqiIgViafzz0AQ/rdl1/SN9EG/90UAVl/iy5dBKTY8SscotybySrGHm6Wk+f59Fd//ecXI/EyAAAgAElEQVT8nvj888/p8ZOnRNlDdMhgvXMBbFz5OJoVTARMBEwErh4BAwANADzPU+SoDp1uxTrJgCu3agA4TwGWDqtezgMA2Zy6oOwpwztd4fdNA0Bc04ujMf344480Cuo8sEnyGl+qTj3MVbGMMgAkK2LPO9tOpYiHnbJ3z95Gl37285/TP/knT7gqnxtL4RDfFvCnAWCSxjQejWjYO+FqgnYw5Q60qzowGgRyB3tZZ6UAgPS9WQYAoQjUgBCDgCoAyCoArsw7f4qWA6jzPGWyDlcN1GnEbxAAsqJTxTIGAMVAo+Yw8B4nFnf0BlHGxT86W3/MA5SXxyN6+eoVPT8YsbdTmnus7BxHAadmxWmp6IryXtIAUEdJfx10//RB9zk9fvwxfbArA4LLAkC9f5n0WL0YAHj+59WsaSLwrkfgqgCwUZMiBxeZminGVE+kFf92mwAQSjVUpZ8EUszDq7ep3qiT49W4PU6iKQM135MJsZrtcYovgCBUdWUAiKq58MGbKBAYJzLB5aFybqM5K4QBAMgpwNp6owQAKReFnHN8wlV4o9MeBZOAvHDCf///2XuTHkm67Ers+jzGHJERkXN+E2ueoB8gtAD+AIm1602tetmrlgj1SkUQkBYCBLSa6J3QEqRuklUUxSIJrbUR0URXqTlUfWPOQ+QQs882Cefcd82fW7iHR0Zk5peZZQYEPNzd3OzZs2fvvnvuuecCAER7jp3WX7S+Ie2WAoAoRlIutwiotSqIi7elTr1BBCy1PWPNP0tBHgfjGRB0UiS4r9QkRqAMkiEeAAhbMgomC3ZQhiSK5bjXpX08CwDY7UFuZUDm5aXN1TQgmQOA7/vsM792eA4Avv9jIL/CvAfyHnjFPfDmAEBzfMOcAfiK7+GbOJzprBgwsBRMAoBZBqC1aawBqJ/EBV2QYrPXuQAgUkITFak+63ZeBmDikKxQlNFnVWW7wZLs7u7Jw+cHsr+/J0GsQEwkVV6H7YdRzuIYVuDCMRdSgMdp+TQkJADYrpbkk48/ln/yX9xkSnAtDikWXgoHqcOkabwRHY/Dgz052N+Xcm9EhoGl+PgA4GQfuSp+KYA7Dnn6ACB+Q90/MrV0Mc/iFGAAohiJq+5rDECKhpMRqAzBcmWctjvtHs1zIO03dm5LtQFpgNWBySSdBM/AlMwyffF+GoMZqVi4Jyc3xwBMEbfJcRY6amVhoU5HpdyqMeVrvzeio3U0DKlJtLDyn8mL58/l0ztP5N7du7KzN1RtpEJNU6Fl4MTbxxUklRF6NgHzZuGJrK+vywdXNwkUt5Nj/rYicIiKaTEWfHYaA9Cu/9UDgLOfTD/lfNZe8xmAjuE3M47uGIKSMwDPOkfm++U9cNYemDd/z2MAvvsAYIHMum5/ROCqsbBGoAt2aW9vT2qVkkpYlGALUQRDi0WptAWq2GvmBNhuymg3Zn9A4G53f59AH4pmwc4gqAR7nAKA6bopy6DU962hVqPvvnginU5XKp2OFu9yxToOqtAqLMlwY1ParZb8w35P1yn1Jel0u/I77YZc3r4s9YauZ7BewbwdhcoERNzK7IrN5/per6NSdhIezl6ieBhtUaL6gKMA6cPjoBO1guNEjvp9FkOBLjIrC1vRLWgGjkYpA1DikOufYb/H9dHW9oZmWrgAJO0oAnQzGIDZtcNZx312P2NFvuzvcwbgy/bY5P7zeMM5AHix/s1/nfdA3gO/hT2QA4A5A/Asw/63BQAUp0kTJMpYMGDv0QuRBw8eyNP9LrVzwmSZjC4pN7ngH7q1rS1U0udqBgBYgyh4HEmjKLJ9+bL87u9+KOsbG1J3qZaVRFN4wCAgACgRU3T6nSPZPziQwpEWH7Eqf2XLtE+r8dpdNeBEwaYTz7tLUbbvpjHR6Li4dvgAINvnxMUrLsVr1lia50Dq+SeXeXASQFRDm0MH3ln70ScGAE4CfhAmnwSKyWZw9+EkCHg2ALC2tkjmX1JVoPOgH8jx0bEcj1CVcEsGwU1WA/787hO5c/euHPWLrBJcKNbp7MUFvZ+W4uT3U1bEPAuQY9+GPJZmqymrzaqsrK7KrXUFugwATIvsuPTu7H0oZByjdxUAnCnF4FJ8oX6F7Y+OtvmapwCfZXbP98l74PQemDd//zYAgL1uV7r9gPa4ubROu3TU6VGbd2mhRSkIAIAo+gQAEPbrNAAQ1d5Ho5AA4Be3v2JqbrWixUNW11YnUoDLyM3lNg6g2nu8tkchNfZ6u09lb39PZP+AX9clITPxqNng63BjiwDgp8cj6fd7Mqq0eR1XCwlBx9XVJWk0GmQ0apqupiwDALTUYLbCNPxEGYjtZkOZj05pYRoAqKzCcWoxGYCDAQFAXDtZgRkAMA61ajIAQKQ6D7od6Q8Gsr29zn5G2nXW/mft6bT03Zd93u0cOQD4sj33avbPAcBX04/5UfIeyHsg74G0B3IAMAcAz/I4vL8AoL+MhhacRsCT4goj950eRLa78h/vHlJjJ3bMwLigRT4AFDJVtOS0/hz2ZJp6BkUVHIBly/harAw/AGtYeN+8LvLd731Xrm1t0XFYqEEiM5BSElJ7UJIOU4oGnQMCgKXOQLUAEwXODAA8eS8dA9BF5K1d2I/PfgYA9DWaqMPpGGXwP5TxN8n0G7MAx+w6f0Gesjwzmo/Wzuz8A4eD1W4dgxJp5j4zwPanU8J02qxay0kAkA4LqhSzSMkkC9AYn9D6A6BbKFfJxIDOHxyPYeKYqu1FOkbFeoOA3vEwJgAr5TqZCQ8eFuXR48fy6Oke70tUXHQMwAYZC4WyCqCPAeI4TbXW9o2ZgNMAQGgtAbSrFwfSbi/IR1tlMkbX6qqlVJRdHt9SwrPjIAsAZvt9nkbWfA3A2bPIRRmA2m+m8TdDtCcHAM8yjef75D1wrh543wHAaaxxf76OC2UxAJCflzTQcHDUkadPn0qj1ZArVy7L0kKbQFUFqnkhUoCFtqQKVl2xQI09zNdW3Ar2CADgzrNnOn+XqlwPtNqamgvsCxrIBVcU7GQypFqUOnT2gkD6e89YLbfR69EuFYOATMXe4gIDlbUrN8gw7DRXyVzsHIcKsA0OZWlpSbbWVqlFHAzVXkUJCp0k0hkl1D4ejKDNB1BO2XeFSO3gresNWV5ekXa5ounDQShVph2Xaf+UwZ9I4FiABqRhXoftIegYBAREYfMBVnIfJ5mBzAQAht3jQwKAm5urUqlWJwDAWQzAswCA8xTaLPCZA4Dnmj4u/KMcALxwF+YHyHsg74G8ByZ7IAcAcwDwLM/EPADwysFvNBW2qmLXtvkpwBR/NkacV+jj600B1pamwIwD+IJ4gQvl/cOevHixSwAwQdpKoc6FvGn+IQWYC2UHABo8kabJuI4wB8oHAPHsAQAE4LTQ2pWrV6/KNz/+UFZX12SpoZH3Wkm4kC4VB6wiG/Q7dBii/SMuvFENGJFzHwCcpoljyTcvAwCi6Wgv7qsxAFV3aQy6pY6TJ9Lu3/8UAASQNiWF22+P9pkCeGMNQE1Jjhx1zp+vDACcZPxNTwE2APAE8OVShk2DsliukOmHlCS0fShI544lqjeU0Ver09F6sndEB6s7jHg/7t0Xav/1htBxqkpYXFDRdMdIS4qddJyZQ4JrNH1LcB+yzAX/uURqGNpRSXp0KLcXRrK5uSXX1xuqERU5B3IGPpYDgHkRkLPM8/k+eQ9M64EcADwJAHY7Xdk/PNbiGyWR69evy+bGGu02ijOphm7CjAEfAASQ5WvcQjt27+BAwAhsNMEkbBL0Y/VfaAgWikxMUFuagUKc3a2OAgKO4fEeA4TlwyNWGS4GIx53sLJExlz96k0GFA+qi2Ssx1GV4FtDRrR77bquZxKXohw6yvVBL5S7d+/I4XGf6yILBhYAPI5G8vGHi3Lp0iVplau8/v7RMQHMUkkzKaRoRZz02lMmfxHXqIVDer2eHB5gXROwLY1mQzDuEPhCETLYPwCAqHq8cWmFdg9rI9tyAPD9nbtyAPD9vbfv1JVlHYhZkaN36qLyxv7W9kAOAOYA4FkG/zQAECLWKAKCBeS7BwAqk81EySNjGCU1Lm57QYsAz8PH+7K3tyt3OrbodYBfCuxYCqkiLwZw2nNlUBm0cHg+xyirJCEXwaWCptDUKqE0Wy1ZXqzKjZs3ZGttkUyApUZN2u2WNCoPCQDKYCRdRPef7RIATIZD/r4ED4SahNN1Eu38Bj6louoeIw7tyVZpRAoTj++qG8IhmVbld9YY8u2jAnUG0LmeyZzftB7BmNRouy79AlenN3KMxchpwZWhDekBzlaVMNse/76Q4WlFRooq2h6xomFBau22tOCEtZrKOKBkaUH61WUyHrqBsNjH4xeHBP4ePH7G116vQeZfubbgjtd0zEVtSeJSgCWTilwwB8k1eFaKazlZpwOUyBGZHM3SjiwtLcutzbasra1Jq7jDIxgDsOwYcYUZVTffVQbg3BTggjJz/vXBFl/zFOCzzO75PnkPnN4D7zsAaAyvk3ZDP4niCqu6IwUYW6XWkL29fdndP6CGHkGwjz+WS5fW+X0hiVIAEAEbFMVgIK0MFvo4DTaKEiGQeLCvzL/mAsEwsu8ZbEuYiWDFuHwNZZzH1i9JMCAAmAy6BCSLR8cE0srBiNqEvYU2A0cLl68TAKwvbtBuhVGZxUxGow4BO4CWCCga0AgtZLRlIC354osvZOfFAWU/TAMY32Ed8tFGLL/zyScEB8Fq7L54ShAPVY2xhUUHLLoUYPYRMwoqGlCNYzk8PJAXL/Z5PIB70Lxt1qoEMmvICkgSAoAACldWFriPFkjRbRoAmNUtnDXKp+nm+vuafmHOAPx6ZsocAPx6+j0/a6YHcgAwHxLvUw/kAGAOAJ5lPJ8GAAIsubz36zMzALMpjj4DMBtQweIQEfCLFgFBdV5s44WEA+TcJwAAuRCNNAV4EC8y5eXO3R0We9iJF3WRWahIpVyRfuhSYR34ZBJrtkA/KwBYFNWGKyQ9AjsS96S9sCA3Lq/LzVu35MbWJToGi80dpp4WoPXT78vg+Z70ez0pjFBNMJB6RYGPwKXaZO+pAYRjUE2dEHPsxozFyaUWHA9zNIyBMA0ABDty1mb78/cJKiLqKzevqAP7zAF6+NbaCiZd6HafBwCCKZeyC+zeIPXXZygWS87JEYkJABYlKWs148biEqskwnlBfyP1CdqLL0YlAnyPXhzK/v6+HPRUvH3/sMvz9fpNjouk3OBlmRZdOu4KI8ds1PQp2woldbC0K9DOcXGcCfA0WmUqlRQ6HCf1wmNqJ11eKpN5cXVdx9G4KnRFncj3BAA0EfVpGoraecowCR0A+D/vb/J9DgCeZXbP98l74PQeyAHASQCwvbjM+f/53r7s7+2TFf7BBx/I+voqU24lCqcCgGWYeIJsrriGAwA73Q5TcAGYUVLEFe8oocgWUodNwiNNBdb75QOAaAMAQAQICwdHEgD8AwhYLsl+Vdct7cvXCNLVFjZ43Dip0q4cHj6XIoqtGTDnqhdHrojV7cdq90LRedakPwD24Tzt8LF861vfklZLtfx6u8/Joq/V1B76AGBq+8hsVA2/Tq/HwNrh4bEy/sNIVlZWZHmxzd1Lzo71O8fS6/dkcbFJwLLRVIAR64/TAEA7p61zsqM9BwDf7hkwBwDf7vvzXrduGkjiX/C7xAKcdy2v60a+S330uvrgbTxuDgDmAOBZxmU2PXEpOJBREJABeBYA0K9BoJFtrYpni0lLweT7TKooAMA4A2RY6qS1HcDPaXOypZCOGUQGQGlkulzvUYNmEK1zQfzoeU2e7DyR5/tdicJQjour2lZX9MI0fMRdS1icvkQxxwkpQVzIuoV8wYl5F10VPQAYBOQcILm2siJrq2vy4bXrcuP6dbly6QtG6qNulwvlQmefIt7hICJTrYJkIzLmtAJx2i/uH2uHMf+SRKv3jQG4omrJJeVM/1u7lWl43g1aQJM2wBiRmfvmaRLiXJG7FLQC1xcCrIP+n0sjGjpmIvY1NgCcAbAccI/K1RrH2SApsjpiXITgeEuWFjcI7HVHCQXNS/Waai2WK3SEoEEEAPjJi+d0fA67KwIn7bDb4e8oWB7HMoqtPTF/FxeUkRA7R8n6q1DUJOxCCYVTVBeJVZhLAB5x7wygntQ0tPtmrEUAetgfQB8+qxaKvO5vfdAkE3CxFGr1yOSpni+bMubeZ+f9eesCG5ez7v+8358GELO/Zlb31TOmKeCzCoHnAOB5H838d3kPzO2BrxsAPKl9N9nkef7FvPlp1u9T7dEEKapgAKodXFxe5bzbG4S0E5VSme+bTc0gGGvrxrQ/rAJcLErFadvBdoCxh9d+v08wEQAgsimwtgHjDK+2FoJMH9dMGS1dC2zFwYggpPS7DFQlR0dcF5RC1QjuNSqsHl9qo5hVQ5IKGIEVCQpFBhBHSGNmHKVA22dFP7Auw3nvPAmkc3wsR24gDOOQQbLCIODxP15KZGNjQ8oVaNWGMsC1JbHUKxpQrZg2sq3jsM6ALS+WWFyk2+9Tu7Df7fE9foOMiFZD+xNFVbAN+10GZMGkxPWgv6ZJnmBf9Ps02ZG5g33KDr5UyTR7pazJ2ZuNo5MMdl1fFWIFX7tFDeT+4u5APv3sM/lqtMT3/dI8COw8V/Xu/Gbe1edVgN+de/nOtdQ3HtMYgPOMz9t0wfMM4etq67vUR6+rD97G4+YAYA4AnmVcTgMAh6MhAcBWuz2XAegDgJZuMw0AnAb+6YIrw0zLFKO4CACIdiTlQy5IO4Ml6XQ68pvbAy7KBw6ZPJIV7SZjEhpry3VeVJouvpYFALWoRpHAjC7oQy064haABrTEYSiNel2ubW7LRx99JB9eu0+mVzWJCQBWh4iUJxL2Iy74S3GBDgCAJP+ZNnzMipC8LACIFCRetmjRklnbaXZFAd8xADjBAIwVuLTNrt8Ar+zC2VK1sZCG4xE4QBb3EOOKfeIcKzg41XpTU6rKdd7PUVKk41Is1gnsdodCBygpqcbQMFLtpoODA9nf25MXhwfs10G0pSLlVsUQ+n44l0sdx+jE+AkLVWX6eQAgrgUOC7ZI1FGgc4L9CnJuABDHKTuG5tW1QLa2tuTqSosO3MsCgPPmAKS0nff+2+9OAwFzAHDeHci/z3vg6+uBHACcBADrLU1BLZZqDAwBMUNgp1Jxqb5poELXLbBrsE81UADBiANDMIz4ipRXgIAAs2CbkPIL3TvV/tPjAQDEZgHEdE51zPZwNJgAAOVY1welQBmHwWKDgFmh0ZZqrSbDpMqAV1AsMqAVHB5Sc7DaqrOwRq8/pARKXCywTbudhnS7HXncP+Z6YxTHakeHyjz/0bUFHj+OAx4vctdfdVV6y07jllWAGaDU9QDsOwJnYRwxFTocjWh/YSvA7mtUlclejDVgCQAQ5y8WY1YOhl5iDgB+ffPCmzrzewEAMiXD06t5U52Xn+diPZADgBfrP/w6H/cX78PXcYQcAMwBwLOMq3cXAHTVQxONsI6LfQQ6J7mUmjBZ5IJ477giT57syD98hdTOWKKyMrq6pq3nkMwTDKoZHlLK53IRYtPU42IeEX4sgR0YRKDIAW5wCLCQXkM68PUb8tHNffnkk09kudGgw1EddQls1eOYC+LgqMMFe3aD48F1B/SBJqr+4r3Ba1qZUB2VrKaeVV/Vhf7JTb8fj49sVV79RQEqSMb4ROqRlF312qKr5qv7WQqrpc5S/VxERgBN4TA4zb6krNp9cFDwiiq+TMUdDmTQHzA9CJpHtSZSc8vy/KBFUO+wC0cplCAoEAAEgwNalkM4ZFEko0j7CRUfsd8oVOArKKrjFlkqllvLoUoiNmNKJHBszFtznQXHr1zWdpK9GCFdCUyLMShqDLcZnZzWOsY985/FihuXjVqHqeK3Li2SCbhQOOKhqokCtwWXam7HnxbInHVufu4csFP3mfGlnSsHAM/Te/lv8h74+nvgogBgvapM76zG7JmvzJNwmPabef7FPOLDPAYg7BXsbn8w4jyOoCcCLSUn4RCBfUebDikR2MAsZKEBP4CG1hYAfwAAWRQElYMrFdoEphCnabYoiqXF02jnXADJ2mv2PR6ONPA16BNMlN5QzxMq4FZsKwCIKvaQkOgnWmQkKCAAFkrS7WtRjXqNAalOr6+ZBtWaymEkq1xnPNnflePjjjw/2JOVlVVZabVYHOvyqqiG4LCr9reiWAeuBXafKoZk7yvbO46cPQfIie8rFbYfbYFdxob+KBYSAqUAAHE9o4FWNy4UIgKEC+12DgCe+SF6d3fMAcB399698y3PAcCL38J5BvriZ8iPcJ4eyAHAHAA8y7g5DQDEwnLbaQBGVV3o2WZVgH3x6nTxOiUF+NUzALUtxsgyDbEo1oV8UtDIvAGAO7uJfPnll3L/uSsO4QDAvksxTjNYMimLvsac359pCqdzCLIAoFXXTRf8nuOABXc1KVAM+4Pru9TY2V5dJWOgKUM6IE3HehsdHEm32yWINZkCrFV0JQzoaIxTk84GAMIZwBahDMdUPbn5ACDvd1KeSMlJCk6jLtaKvwZAMrWVAKELGrnzh9YO91pfUG0gYxokSD0KIznuduigKOuuRMcC/z/bbciL3RfybE+rCMZRic5GfxiR2TeMI+5XKI+rWLNdDnoDAEjwzhvb/riyFHaMs2l6QkiNghYTK2EjfZgVgItkjfA6MszN7DM5HVYVMQCwXNynw7TZLpMJeHNdAcuaOFA4mQSH3zUAMHH9PtsRcBqArjjPv9q7xOvPNQDPMrvn++Q9cHoP5ABgOU0BxnoBBZjILI81qGOatcZCNwBwPM+eBAABeKHABWxfAfaAgKKuO9I1UlEBwAhcc2jXOiDUgknGmB91exroG40IVBYGelwCgEkitWUUGGlJgsq8YP6Vq9QEDIpC5mA1UsDOUlQHw0B6/b6AcY/rjGWdYN5eX4uMgBm/urIiq+0FAoTL9b7Kbgy7XJ+UCprZkAUAIxdoRD0z9BVCkCgqkmSIUQBReY0hgM1IChHWH4kEw74WP0u0UjCCXtiXrHunIWwjmVkBDky1z+YBwbOegjwF+OudId8rAJDVepwD4T/o1sWvGiw5zcl/mXNRYwBRDicWakKm84YG9s9WWdJIuEuHcRFzf+I77Zg4rzlMMyM3ntBq6lxhoshE53EvsGU/t3NMOHOZ39px/dfT2o1rtnth58P57X+ckzpEmc3aMq1N09ru/9zvn5e51/Pu6av8Hn2CfqDT5sYWxkYWeLXxYfvYGLJ+zV6fvachcgYle6/st35lrvNc26y+zT7fZx3j2TZYX1i/2Hs4fXaO7Jwy05h5ovPTxo/1iX8P/OdjVsW0aeczEXpoXSXDgRSglWZjPAzlzv2/lp/97GfS731LfvoHPx0ztDJs6Zc33JMuc0EaAnde2pdEFhZk65/9c6YaDOMcADzLeH/fAMAwHDL1s1otM3J9FF5nVb87D3uyu7srRwFSSwpkdmGLrHrrjM6aCQBSoDpJtdh8DR+m+KDKn2dX0qrEkSvS4c733e+uyNWrV2VrfYVagAuFiIBP3VXhO3j2VI6PjlhVDwtkRs+pOaQXUCmorS0VYgKHw1FXj5yoTYfDQgfCLdAtJRNtowMxGuj3EAd3LDy/K4ozPMR0/qPmz1jAbVRQzcNYqkxRAhMPDIRKDSLoRYnKRdUyKhWV0VC5xMU8Pud8XgVjIJLuKFCNxsGQ1zwKYzIEMHchlfvw+IjvoeGH1+7I2ZVEtR/BeeT9FdXOK7r+YtcQ8NS1BgBQA4z5HmCqt82qPmy7wK6rg6fnQ9sNEDRnbsbQOuPHI47XekHZj59caTNlfLGu7WyF+2c8zozdvmYGYA4AXuz25b/Oe+AiPXBRALBWcQUmZhQlmtu2OQzAeUUc5kkMzPq9ceQrtRbXBftHxywStbyyTLsNF5YFO8wnNeDKk0xQ1vb4CsG8M52/MAjp+1RdIMhSfrG32kvn6xZVc7ZSdsXHnFYylEdgtwbdLqsRtyvQsi2prev2JBgEtDkLS0u0r3GlSjsaV7U4x8gtkxuJ+kiDYEQGH5jvOEa53KAtbVRbCkzGBdrVo36XgclSu0U73iiqdl/opEnKo10JUICkogVPirVt2r/+MCBgl8RF9kEM2Qz4fg74BGsf6wsFVxMBs5JBTbAbo1iGI2RGBBLHWil4eXn5VAbgqwIAs+NzHiBo+1vQ9KQGte2RawDOffan8Gmzv3mnNAD/+I//mPn+44d8MkXyVQM1WSDFB6Lsu1ngknU0Ht4XL17wbzy4p+seZW+OpsDgwVZnYlwBabqujO2DiWF1dZV/pouAzzAh4BUOAiYjdUy8ynou1cZvp4GNmDCgGwDBVUwkiGbAwcBx0EYDo04DTScX/q5Kogdi2n010MkHn6yt1h9og992cxSszxDlwILejpEFs/wxNO1BetMAoB/B8sGubH/67bL7DYMzC8RCH+B70NLRZ7if+DNnbxZIasezMT+tHT5Q6PenAV12Hdn9/P4+DaCa9vxl22vv/X3982XnBBtHmuqmIKD9+e2e1ka/T3xQ1YB6H5C2fQ10nTfeTjz7bsFXLiTSajal3arJf/67v4sJD15wDgCexfq9BfucBQAkk44aOGPwte6YTW8LAxDFI7BhAYmxXa2WmBLz5eO6PHz4UHZ28V0kvUTFlyMHCL1KANBuJ+fyZDLoY0UbsMBE+6wnm809LrivbK7J9va2bC00ZXV1RWpxLHv7+3Lvs09ld3dP+v0BI+GI9mNuWGg1+FqINIW31ahQW9D5G1JILLU35u/sfHZ+e/7rYCqwAAWCNOP7O56jpq8FUgCQmj+w/7rgHaJoCa4RAGCSSLnaZHGO9uIq06B2u8fy7NkzOR70Occf9aoK2CMtO44oMg6x8X4YOwafpjqhCnIITT+Xajt04ujDeFu1kBKnOZgBADE+qU/kHDc4G9QiSkI6KtzZ/hwAACAASURBVMWqajfafuZQjh2Bk33iP7aw6+gLgJU4LuZspCZb5cWLP+J6H6uFPh2xK0siV65ckcsbLalWqlLpa1GQWZtfmXjaPjEoG+fcUntzSqXoeQ56DgCes/Pzn+U98Ap64LcdACyUa6z2e9zt0XdECnAWAJyUfpgMEMGOwP6la3SXGotAEOwYiohk19a6r6sQLwHtEABBCxhBF7mE4GKhwOIZ8GMXq/WU9QYgLzYGYBNVcysSlSoECAOX2WAA4HK1Tt8KTDww5bESALuu34dcxkha9UVW3+0cdnie9vISU4ClUaM9bpc1IyEedZnWfLzzpWr1lVTjsLX8oaYSx8p0hCQIQD6BNrBj/OM9WIkG2sG2QhOQVZM9ABB9FoZ9rtvWVle1Twkqos/H689XyQDMPkI5APgKJpWXOMR7wQDE9WIx9OMf//hrAABdKhQeJmgOJIrMG/BgANksIAMP2eeffy5ffvn5CbbcPMDSqM149Uug+/9b3xhQo4LmiWxubrK8OqMXWMAT/VchdFRfgq6PLa5xDKNi8zjOicLi0qruXVrfkEubl+TmzVt0HO7eu0fHDwKnC+0FDsnjzvEJBQdOzlMGrH2WBWswWSPSg4pLMBSYrNg+R0vGRJf+BsLyTlsK9GxMpBA4xYRpAKBgrnQMOTjaBgpmjUa2if69eRnm1ks8myd2nTYeZgGAti+MBVLYMEZgeOAg+Vswinhfnjx5wv16PdWCwP8wdBRy91LJ7LdWPOBlAEA4ev4Gg+T3t/+d//zYOfC9TVjmWMGOm+G2se7fO4IBViHUFRqYHFMuguqAbuxrBhNtw/8cH3BWDYyeqKaqDB//3GQmefvgd3WM2QZE8if7AFXMbJt6f2dUZ7QiBO1GTfqDgTTrZfnzv/7rrwEAbOm1t9dyBuA5Hu55AODl/d8QGArSeU2fAABUBPhdNTl/zJ+3CAiLaGQCPlkGVnaMQjsO7QjAAgUTLtZgz2ikANIvv+wzwj+MEFEuSL/Q5H5pEQpX5GPWQmQ+A1A7fTwPWhEQMPI81reXWswFbUGBnWB0wDVDu10hEHh5ocEFOFJm9/b35KvP7kiIwFisgQAwCyrVqiw6ADAadTg3LLRrBAcbTWNkGLCjWQkGQJrdgXYdFtxbA7ABSlKrKbNwov8Z2OtMHVXmFNUjBcDM4RgIUnADOcDcPRrJMFinrd+4eoXHubf7jHZ59+iQ9v7xs4SOBgBAtPOo19XUYSlrMY4g5vFMWwhMAqTX4v4hzUoq+vyjirDeCGMA6tsywGv8PonG6wYHAIKRAHF3gHW6plCwdPJ+ji/fn+ftU+ojOY0jfAbwD2sCq3iYMTnneEJdVeeCprav1/tcQ1zfWpbV1TVZi5/POKamT8kchs08APC0NWBqe3MA8Bz3Nf9J3gNffw/8tgOAUZTI0fGRIDUW8yn9ATDpHAMw2z+FovqfWEvgdRSP6HfDt+E6JAwIdsGMjEYBqwNPn0N1xVGPVMIBxZjAPgcoh2AfrBlsNQA7+EP1Wo3+I9Y5mrEHSQr1FbDOgFQGXoOCrjlgj3HehWqNvhRsLdZBlZpqBvYGIwJ55ZFWKw67AN7KAgkOAKHDapl2s1VTkk886vC8x4/+Tpn7Iy0aEi5+RNAU8b8Wqvu2ViUGs69QZD8oiFdIAcDYZSQQAIzitGgKbDne94cd2lDo3RJQfMcBQOIWcSLdYpt98ed3+/LZp5/J54EWnwuKzr5//VPB19KC9w4AXFnRG+s7+dazrxqoUZBCF75ZIMQHA30AI3uXMTj/7u//Tm7f/lJTdTIAzWmj4jQG4GlMKExIYDtA/BzOjzH/bJICQwD7YKFrDCVoKeCaoF8AJoc5XIiC47PlpSXZ2t6Sb37jm5xUPv3Np/L5F59zUlxZ1XuCSA++0/szBkKm0cQnQDzvft66eYtGotmCCHmF57T7jXPZ4h+facQDEYwkTd2y46YAkxN/pTPtFtKzwFr/XrxpANDSRlWLagwwP306yUDIvsd9hMGAUYGG0Y0bNyaGVBjGZGm+eP5Cur0uKzoaI5CRr8XFE0MwC8pmATY+D6zmqE7lrPFvbFM41dkNTqndk4ljeYAYHNFGrZbqe/jtIDheLEmj2Ugdax+AHAOYkwgbfuMDgDSgzoja/DEJZCrob3OA/4rnhdeQxAKx5mazRQF9f+z4AOC05+BkeXvXUw6Eh5YH2vW973xT/rv/4b9XADAI3iADMAcAL2K55wGAVw4+JTvsbQcAUcWV9igpcyG9v3fEueRXXw2oIRcV16cCgCFS1zFfzOjELABozw5mdpznpIabHs80ANNn1UslMgCQzAHpMDVmMDziwnexENO+AJcEgNY96tPWlCoNTZUZDmlXKlYlN+oTtAIAD4ehXHapJ2kKcOgYgM7hqNfpACwsNAmkXYFOULUqjYba/qxURSIupdjZwPGCXDusFqsjYgDgqFRh4ObJ3h5t+OdfduX69Ruyef0q553n/Y7s7OzIzu4LOhDDaEX181wqmQG50NzD/lGY8JpRswP2Fv+jvUnBFRERV31xBgBI2XZq8ykASFtdRFDG/Q+MzDlzBgCavTDAz+bgaXaZ6VFO1oLjD84YxqKTR6m468oW+Tj7MzsGAPGbxeIhwcWFeoHA6vcvazGbk5sCgHBYT9sigKinbDkAePY7le+Z98C71gM5AJgwWyyIEgbgMIefBQDEfcZ+D5885BobrGzbYKfg9wEwQwCKNiejhQdGOlN/Rz2+RoFmScG+gQQB89RqNaXRXJgJAPrFRSCpgXVEFgCsicovIW0X/hXsJny4crWupJvukIWxynHCFOhAYq4P+pUSA2wLdWjcKgAIf+no4X9KAUASNho3tGpyQQkeq6vbBACRGsvgGNKECwWCiyyOVlZtxcAVNgOLEOsa00zs9g55vo2NjfcCAIQ2NK4PACAC6X92u5cDgN4k+d4AgIgY/N6Pf0+Wl5RpYCmf8wxCnIlYz9s/+z3Kc/tpFgam2X7zwCQ4Kr/61a/k3r07fODIFsAD61J7J4AmDzSLE12YJq5anqXY+O2zBTRBCKbe6KSHiQNg0I9+9CMuylkxKY45wWDyAxvsYHePQAgmNQKTjORrmjAmLpYyj2NqIEAcFZPX9RvX5cMPP2QTfv3rX5NpYNdvlGvVW6ikDDycg+mWqJRUrRKoooPhADmcGyAlDQPFvTWiY2BM2TH8svclywix78myoEiqbiZe7//ezoNX7AfnAWwNMzrGiMO1mPj8NMDZHwNZRhv2x2ejkaZcGwMTr3hPp9lVuITxwD3CeVmRynQYAbI5wVsVcD3pbKD/+r0+7+UPvv8D+ejjj9yFq2EchaE8ffaUTmGv22PfggUK8A/nRzts81lt5pQFbjwgWgVHcsxGVYdP070MBDSNSY+y78BC0+hQOr4ad7vPxvpkdUek02EcVCpp5S/2vV/hy1HXeX+hI5LRKfTHEY1hEKT9j/fGxMEziLE3TT/S+gTVLbMbmE8oCsDrj5QJtLGyxLFt48iqckZuJM6q4jZNpN5S/vQZ0b7d3l6Xf/Nv/1dcMAHA2/f/Sn72s5+f0AB82fnt5P4ZFqcoQBy3l3MG4Dk6NwsALkcKwP+Xyx1ZWGjLtaMv9DlNK5s6ICktQqCpHvbkW5XX1G5M0VedaGZm/rRnfDyfTc4pY3uk42BQVpvSCxp87ZcucS65/6RPALAbLSgbNnFV6dLDqWyFtddSiLNdmJ2ffY04tMXm3xPzvWNemQ7g2A5pwQhUz8OGyD+OA+DL7CXnDQQvGMRAao2mv9jcCyYAAk2ch+fcc7/Ah91r36Z/UO0RrGpUNYWoXS1wnthwWkhLbQVWKwVl6NeKPc7JcdRzzlJbNfyKmlr95KAiCALdeXjA/t+TGq/LNIB0Lo6Z0ov/UXyDcwj0AZ12MOcVBM6cPeF1870y9DAf232LnSg5mBK6/3h+wL7QcFLbN2ZK43xkEoKt54InuP8WWEznSOgVAeTFfF8spTbQt6v2v6X90mY7sLcK7UInBYJ7poGcSYfQAE+rpJutNCxi8/t0R/KffKsqK8vL0qgWaY9K3T21W+53BgBmR4plVBiTe9Y6cd76EesqP8A2b//scI3c83jmIiD7mzzEXrmuz098Ulv5HNNg/pO8B34re+DiAKAGsI1hPq8TMQ/6m82V83436/t5EgNzj+vWH6NQi09w/U0GIP5gpCarsxcLEe0Ag1NRJPeP9lhVfnNjg/bu6toGpRmQuQA2IJJiaW+LGtAyGw9bAzuz3t9jAKnfuy37BwdSTXo8Thg1Gfhb2/yh0/ar0GYdBhFtEZh8eB9D449Fz9S2+H4l7YCbX833DkJl3KPfca3lgtrBOB4ypRdFsyDpU3DFROJopEy+4UD7Y+8zefJkR0ZHd7n/QmmVPsqgfpm6fbJ+jXY0jJXBiMAimJDlomoqhrHL6HJ+znAI3zKSINKUYKyvBoO+XL582flBJ4k6/hoRV3xakMps+axxMBZHmTtSJsetW5uY/Zr1a7QP4+S42OT66s9ujxQAHDkGYOn0ANzLterd23ve+vXcGoDpIm2yT7L+bDyRTXey/wCMVypV+f1/+U8JbP/kJz+RG7c+EokvI+0TeICOhLcJACQF12OUnTYs8GACAHzw4F46Ob0JABAI/w9/+MMJ9h+6EpPKzpMdef7sKSccMKi4sBU4CApCablxZWi1EK3oa6nza9eu8Q8TL9KIAShhU9AtYdouJjcyrKjVo3oFLNFeKfMzHIf301LcMqw8A0itT88CAPr9z0kZ7DDHxFKAb7yINoNogCMGGatEOYNh3xvgtry4mAKi+MwYejinMdzGRidmajWOYZ8FQaQUcFfAxq7bwFYcL8uwm9BJmCP+C2MFQAH9+r3vf08++mgSAAyTWJ7uPJUnO0+UEYL0306Xr7weZ6yMzWbMPDrfFJvFszcJEqK/FGRTxzkF8hxIVy7DmGrKm1G00V/GgGVEi2NGgV4bKzQ0EMat11lVEozSO3fv0CGGQ2p9agbJd4aMXePr8WkEr5Q+q3b/bLwwdbdeT9s67TmextBD3xViFaNHCjzO8zoAQLSHTnwUOwDwf9fiAzkA+M5Y4nkA4PXjrwi8vAkA8CT4NxbLtg7NAoD9ktqE7qhOJviLQUt2njyRnV0s1CMZFVe0klysC2WX8avMbA8ADGekMWYXKFmAwyL8PgBIh8ilCvm6emqLlLEGAJAOgdOms6Ik9kxlAUB8jueMi3YXGCNgNSfHdHqF3/Hw3Bg+45sqKutCVLxWJPO+Xaty7mnWhwyurS2p5mCzPOCCvigjdYSKTc5fvaAu/X5PHuyW5NnTp3J/p0MG436hrvNvSUE0Y1gUihUtxuIAu1jUoUrnFIe8apAB8NUYAKTDY6LsRfebGQBgArsG5p+XCqu2taRMSpQQwhzmAYBw6LDRwQojLfLhAMCsw6oFRsD8U2DX2IRmO8zWKoiowT9/s/t+XgDwO+sHTJe6tLpI+9UMuykAyGclLXIzOZJzAPCdmaLzhuY98Np64E0DgH5hLJvrL3JxbxoAREAGfig2BO77tTLtcQiSRBjKWrOtGrDFCu0j+pd2vjTW89Y1MzT0AlnpvqCExNHxF/TNCsGhklsSlYpavfQDMgFD+qdl6cYumFYB6w4+hwKqmN3PAgACmPN9RAtEQkQFYFlSdrasrCQY4AMGAFKL9+k/ypMnj2V4eFeCMJTF0po0mw3p1y7LysqyFC/d0ABfBH+7Lu2Flhb9Ckf05w47R7wOrCngew/6WEcoAIjzsU/7fRZGUyLEbACQ6yiLYM0YRNmiXtndrIjHecfgPAAQUtMgpwAAhB/2868GOQDodXYOAF6YAahgn21cMLvc+tOjK9r1qCb4y1/+Uh4+vO+x5ZQ27GsCcRH/ChiAaB8YXivLKwSEUvDLpeeACoyCJEf7B9q+apUL2ypozC5dCRMLyrXjc/yP38CwgMINtBYpa4jy48HjJEGAb7KoBz63yYXMAteBfgQfHxkQZ+COH+3mseNpHCmrNDg5rfjgIQJPNoHznrmFuhqHcYQGjomx82BQADaRMQm9xziSncdPaHhYen4E/Yg+T2opu9m0Yn9MkMXoMXCM9WbXaKCggW1waiyKZY64f/WzIjEwdM1Gg4DvzVs3tVPsvMWy7DzdIQhIvcBelwAgroX6f25cWGSONHKvMAaAN3wGfbt2CxWt1AmDEbaxg7EB0NVYGj5bgwY6o83n3zVW9HRpAZN9H1PM/ouvvkrp69kUMhh2jqFSiVFB0OAtzRZRNxhWCPjif5wjy97Fb41JbIzckwbMFT9wmcRGpwezhdW5+scpAAhqP54LHteqkBEMBhA6fSqeNYckzkEPEx2LV65syb/5tzkAeN6FxNf1uzMDgMWqe050TNdF5xlorr0qBuDLAYB6+r1IU1n3eyV5+uyZPHoRs2puN9bU8KikTCEs9MhES4tjWLVadxlT2Mv4Zh4AeGLOS4EmlwqcAj46U8IxsPmLhTcyycfUv/P+MAcbiMiUYxdAYtsQnKmONVV97UUbTz5g6Re4sOe/4oDPiltIF2NNRQr7HTIQqlWRtbVV2d5YISN0ta1ZAtUaGBKR7B+iMm8snR7Srvfk8R6q9HalNyxoxT+k/CCy785jIFixpKLgqB7IyL/LPLD24n7Z/wrQjZ8QMpCdLbIASMpAdQFCDk0A1wArHWNf7ZtLjXU/MPulfe4Kjrh5G3YijlBt8SQAaPc9vZdghMRj3UcfCEwDUBkAEP3iA79o80kG4OQIzAK62+Vd1QTcXJO19TVZKQ/YUZWCaktJQZ/X8zIA589LY4a99vnZCsjZcXMG4PwezvfIe+B19cBFAcCKSyWZlUGSnc/mVfV92eu8MADoToi1OnxJ2CL6gFHRZQ9NMgCjaMA5DsHGfq8ntbZq6oG1hnVIhdV6ke5aS5mCan/U7pttp38TBLJ++ECBsaPPebxieMx9SskC7WOw9E1myxWqNfq4o2qdrwGyAKCFC0RvymbrOutvI04YPmDvEQijjn7ktItrVU3dlVh6vb60qno9BafRN3j2mTx+/FiGRw+pR7zU2CBJJ6itCuTPCstXFQAMQjIDm3Ut8sjsDBTl7B3TL7NMu6PjY/Zz4Mg92NcAQMUgxoxRf+yka8U5BJR59gjFSy6yTROB8Y9XKqoW9XGxTT/sTwEAfjZmAEbFnAF4Wv/nDMA5o1P1bSYBQAMqTh/8kwDgkyePCCJxzegVpbBJiyDIKwIAQXHGBPC9737vxNUB1ENKLwwTIwjtNoE+MC1MTwATgxZvUNaCtRkTMdKLsyAdF+BlZYLhGOgz21J2nKfT4FdGzfahGQj7/csAgPYbTI4DlD0PA9ndPWAEqFgpKujlpYPyf1bF1QqDBvrhf7vHBdNi86ow+53qF1LxGWpj52qyCISlNhtY6YOW/nGnAYDThqpGdUJWgkTKNxia3Kw4SqUmj588JpiGVGGkgBPMdAYn2/+TDi3Kx6P8fEHW19ZZBAYgoBVmMYeEDq1LHzd2rLUVo2cacGmf+Zp8BpDqfVABW9wfa9PB/r7cf/CAhlGF6yeN8ySjUCtFAhgECOgDMWmJeedQ+gyTrAMYOQAhpf7zWiOpAmAuFicAwFarnd4iAwBsAWgA4DT2In7kA4H6fOm4ibBUiGI5PNyX/+dv/z+RZPhGGYAlcVVd20t5CvA5VjJnAQBx2KGr6mYpia8KAPSLfGSfQ32feYY8LR2Mw/24xSDB471Qnj7dkZ0DnefjyhoXngMnUWGR3q8bACyVkB4Eh0CfHx8ANDtuLGx8nwUAjdWc3mrTAnRBkewQOGG/kHoDiQ83b1TdAroYaypyMRooWBcOVFQ87JKBsNAoM8Vna7XBhX2rVSPA99nnD1SztRPSKToaNrTohot4S0Wr+IEtwHnEsfzMb4FYOJ2SDHjkpwAbAOinMI9TgJ05cRfOfcGMdHYR7AL2Mxh4kPuoaJEQMPuwQdLB39A+aysAwCQOUwFzC8T5ttHAQczL6Dct/jEOi/lBM7IEnai5OcYDSld4gbUTKfOnA4ALw/u0eZsrbbl06ZJ8sNHg5ZRFgcAcADzHpJj/JO+B35IeuCgAWC7p/DQTAHT22ua7txkAND16AwDNlvjzeRD06Kft7e1pJlW1RLto2WNxlBDgmgYA2pCCHYF/QwDtxW3az+HwHgkApaijdjhu0y7ul69RL7++sEjbUlxc5mECZzeRQDCN5Z8FADWwqPeKjHoWDNW1gGWTwc+otVr0R0ZRREJGtaBFQEqhMgSD3S8psTI8fMjfrS1sTwCAo8bGBAAIhh7WMLgmSncFA/pnxgA8PDqaAABxTAQQr1y5PJH5ZIE768McAHw/JqjfegZgFE9WRX3Z2+pXrsNvOWk5ltgs8MY/R7VUlE8//VS+uv3FeCJwmjf+4tVSWewcXFva5J4ROM1eg004WJgT5BoF0mq3BAU1wNrD/wD50F6CfaUytZUMjOKEOBOoOdljNtFNMPwKGqmeBnCYA2JHmgY6GRvSovmYrHEtBWgqOHF2YxzaxIqJD7RuTJzGCMA5sB9Szqi5MOxrJSQPwDOtp1nt8h1l06CaN2786zYgUH8zLiJj/e3fW/ufTDinizdxrizIdULsVtO6USnqhz/8Aand3DwA8NHjR7L7Ypf7oSAIqgIDDASI5rPu2FrT5oNhgo6TS6MFI3T78jaLwdDYOEYkjKvdzzGoB2dQWXfoP2MV2ti2e63AG4A6TV+Ds2epw2StwNF0DD8YNxjGu3fvUlQYUR9z6A0QtPFtTiMcUmMn2jmpb+VE5P37bDpUBiJyHLq+ZrVMUb1DbACUG6DZt1F5Sg15raTaXhZRMwAQGiU6CrKO5snImJ8WDwCQGoMCABRV0Nry7/78L994CnAOAM578k///l0GAHFlT0fX5NGjR7KzN+C8cRzWCKwHosy/fkFThAGJ4LXitGslUe2weRHiizIAleWNZ8wCVRrVNhAwywBEm4wFyCCDYwDac2s2zEAj4PC+Hc7aONqQDMil4JhrV0E1+ux3JZeKA2093WA3tRdgmzeg8+PZjf3DYxessb1Nkw3ap9Agctp7iab4EJx1qcycq9AOV4TDvx8ABm2jFqKfCuRpqmIG5vUYA9qTB9FAhdNR9ABABjNwzDiakICATcDcaaCh2gekXKPysIqnp2z8MOTnxibPsuX9p87WUfaZ6QFinPYR6KKu4ViX1mfNZAkO2fG66IKZC/VIVldW5NZGkYGwVkUzAoqFvakTwFlTgOfPLjkDcH4f5XvkPfB29sCbAABfF/hntvIiPWtraMzfxgCkHYqV6Z61ncNRVwaQGnm2Q2LD1iqAuZI0W3UWwehEBQaZojICYWGqEWz2H+fD7yCXAb9wpfOU8/Ro8IDaf72jHbaj1ljjZTUWPpHNzS2Rhmr+gQEIGxrST0gg9T0VAMRvs6QC0+5mv0HiKk5U/91VLsZxa+1mavfxTxgF9HlK0ISH3e7sy+7ungyOdlwxkbZq6C+sSxPagSVUQFYdcLQP/hXXKpUGA3DHwxGvrwj/q1SUTkc1p832WwFIFFVR2aSTGQ68NtNu88g85xkHQcZ/fdljWDGyWb/LGYCn92gOAL4lAOCdu1+l6aMGNhjYggeYlQkhPlqtMHJhRSGwIJ7rRLmIg9GO8RtMlh988IFcv35dGvVGelxzBmz5bxPwNENlDBGwInzwyhb+/tBLimPwb+LzVMxTtYbwWx+Aw/9or6XYYrL2Pwt6qlWHSZ1MPefcMJ3IHVsjSTrhppNXKgirDDJjchnAaNdjn896jMAAnLb59yQLBE86jJNVaCecQaeT5ANfkxVoUWtizKa0SdxvD4yLnwIMkE5ne73DpUqNxVoAlGJfpH9TU8+JxFKnCSK0xQIdUIwb9KMBYbh6LDDgiNFwQr8vrcBYSVmt4/Q4Azw1Amb9Z/1FsBop4VZB1znhvtFBHxkzsNlWVh2AS4jfQ78SQIQxXXDtCkLq+exemPNohhpgpm3UyvJ0pfA53vvPpf1vxzUAUAt/hNKqVWmQUVULYGSrViMAaBtS/ngdogV/oPXhA44+449OuxV+cSnquO1woI0BCADwZ7/4i7QK8JsqApIDgC+7ZJnc/10HAB/2tuXunTvydF/1QwclzA+xBAUDAHUuQbEqjOM3DQDy2fW0euAI6Byv7clq2NDpoB3SpRGeZ6ssbwC/D/6Pi66M5zW7wz4AZscaz9G6fyzKiLN5v+oA0khGzoFw7fCYgnp8rW5vwByYnNRklTEAqHu5a0lUzsG3iXr+SQmNdB52gF8qAeFSgXwAlL/3gD++zwCAdJacjaIsRAUOSkIAkIEW11lkGFCGYWzD+VUU0nEBQGdrEZNqwPUae9tnbfsswGzhKvaJ0wOEnQID0E+PBgjpb/MAwAWnR1Urqg7y9ZVYLl+5IpeW9b7mAODF5sf813kPvM898LoBQMxxZgNfRz9eNAXYBwAbzWaqLQ8A0GylsedgI7IAYKOkRftarQbX14XGoqbQluuqqeeY7wYAAtAC+49psVEsl0b71I/td+/Iixe7cnzwSNZW16RaX6U/Xl/4hBVxq4tLqgHoNP9mMQDNfvpreev3CUKM80cBOsL+QKIJW6Wlr5Z5geKe9P9NMqN/TKCyEBxp/xRqBDyDclPtp5PuiAYo4hizeCfWL+Vai3YUwCXeq99WkMFAGZXsqyRmv+D4OQD4Op6Wt++YOQD4GgBA0wC0xXIWoPPZYGAAfvb5Z3L3zm3qr40XqApCYF+woJDnDyAGr8zT7/WVwTZS9H7ahGPDLVvAAe+XV5ZZEGJzczMFFzntYFEOdpcfEc/QyNlGJ65qkX//mpg6GwKYUw1AgiSxioErIDUiyIT/LfqAarSWfmuaej4gaOm5ps9ngAiKgGT7l84d2A8O5PPTarV/UVpdHUDT/qOIq8ees9+cZKCMP1HttumbVj4JjwAAIABJREFUr11olYvHhsAH/U6238ZNyoRzunrZM6E/jYGYpq95Qu68n3DGg4DjBhqASFPSm6Itj6Qgz54+k6NjNSjGbMEYMDDUWHd2fr+/yQCBgw/tDrA0HN287io3W2GNWSLr2QUQxp+OGS+t3kuztjYaMFmpa4QKxhppzHvPX3BM2b0cujFmY8o30Cwu4qpD4n///hjAWCDw54qaOA0pvS+6QLEqyXCEcU6kMQTBSJIo5MLi4aP73G9jbZ1sW3yPzapfmuPvMwAJSLvImK+RZenT+gwow9HSoRcXm/KXf/WXoAnlKcAznsm38eMsALgUHHBO/69WetR8QxEQbCMnYm0pwLVECyxdVANwXgpwOi7dfAHiHhfkrjPvHWzRfj3eVymAuNwkMB0kyigfpgNYq/CVraqqYwAyhH7KdlEGoB26WND5fswEVBAQC2x/S4E/N/+YrYDjMC/QZkGnFETjvDgG3Wzu0vNpx4SZKkIllwpsDoB9HTimcDkV45sEAI3BNp5HrOc0EJYtSjbL8bR502f8cZ7zioL41+GdRa/HVam3c2IOBACI+Z/zLaonI7iUuErLTnuILAfH8vOLqKGYkh8IxbzM9C2wOxwAqO3RIiXYlNHnqjx7Vebs2nwAcIQgiivaxtRszw7w8coMwOzzWg0V6KsVejz/WrNLG3tzvSKtZkvKjX1+b8VvxpIPauPmVQE+bV3H9qHavAts6fuX01TKNQBPnX7yL/MeeK09MA8AbHefyA9+8AP5F9+/RI26KOmp/FIi9KPOogE4od02JUPoIhd4YQBQ3DpaNPvMbAgChjafMaju7GIQ9KU/0LU+iDCrg2daTb61LiurqyJL6+yfkEVAIhn1nRSDu0icA/4BCTRxIkuuojCKgEC7eNR9IWurq1KvrdOnWGxfJ7BYXl6gxmDfilIitMZgIWxEnBJIxmSPsWWkfYpd1oGzT8hAw75HRwdclzTbC1royrmGKGJGH7Sg7a/Gameq/M2R1MrqX/SHIBIUpR+ohqDZi2i0T1JEq7FG4K/ebBMoDMH888YA/CP46fBZoE+Ovjk8PGAVYPTju8IA9AlI/nguFTRrwDQA//iLnnz++efy2XCZfZVrAJ7+9L/3GoCvIwXYtOKy2oD+wtm6HQDgF198Ibdvf0ntPWw+0wiDF4tj5OyT6lutMIUXkyAmKNM5s0i3D3aljogDE6iZhtTIOGaU4+NPPpbL25e1ym9Zi3zYwnkcmZ9kqKXDxTGdBqBP45iucAaiDphEgtGA9GZsqnGggN+gP+ACnqw+sPYchdhScA3Yyw5LXIsVRrF+pEOZKECTXn/GwFk6sAEt1r+2aC5WHLvAATjGvLL9fW23rNYDzlt1qazZ9voTkgF50x41pnI61kkKOrrokIFh9juAcrhP6XsAUV6RDgJHjr1i9x6TPvq70WgyBRjRLLWseodRLQqsP4w93HsAVGaIjZ5uIJNfAdjagPvG6p6OAWgpXL7eku+U+EAxj+G1n28ttdc5z376FsA2AxTxim0YqsAtwQaMu8GQYwvv4TiatpWCy6iE5UTlrSJxQYF2e+YmjAcNp0bW0ucSgvSMqo5Tt8mQZGVQfVagodE5OqBjubf3gvtf2dqWza1Nth9bFgAsQCbePadouzF8awAeqHc4dvRYGbqI58GBKuWyAAD8xV/+Qgr1eg4ATnvQ3tLPTgMAwba9dvSFPqdl1a5LUOXZLwLiGGRpEYZsQZ0TmmaTHfGyACA05Sz1Hkf69eMF+eLzL+RFD+BJ+VQAEPuXHACI+q86D70ZABDP6yQT0Fh3p58fzxiCRXg9DVzJgn86tU0HAPU40wFAmxeyAGDoGHkGACYOGTSgjlIGsIOWYk3mH86jzGdf15CBHTdgfIBp7LyA2TcZ2soCgP78r5Ojzn22vrDrZ5V1sro1zdYANjt/HGpqslZ6L3OeM41gsBKYAox5zh3fgogaaCqSAcjTl0oObB1rK1lBKn/EW1DLiqEAAPQBNNMftrQ5aEphs37KPq/1SJmuFekQAGwVd8mSv7IkdBw3HOE+BwDf0gk4b1beA19jD5wVAPyvf7ApvW73BABYc8UVsX6ctmU1/7JAyawic2ftklcFAMKcmQyVyjmcBADRpjAcTACAVwrHzEAqNtdYjX3UUKaeAYDhcLLIA7LVkC0GGwP7sl2r8n23+xWloaABiEymRt35SfEypXziZk0JLI5RmZwBADT7y76MS7r+cFkFIQteoTBHlzYRACDuxcgBjFkAsJYoONoEa30wkJJAI7gk+4d9lcZISmw3/Z5iUYa95wQKF9p6HY3WAr+PSmOGO3XtoREfwjfSLLt+f5ADgGcd/O/BfjkD8IIMQPowLr1Q/9eIv1UgtYWwP1Z87bBSsSBf3f5Kvvrqi7SABhabPtiF4xmokU6S0chVDtLqRgAEfJFuO585LZgUTNMIKYeNao0FIa5dvSrVCqqhqoOJIh5MsUXxCxcdTzUN0wjB4ZjJF4Sc2BBtsOv3X8cOiFKZATLhWlA1Fg7LyFUKNufDd7KMRYf2msaP9W9aKISpkDqRYcOkaGyCsWMAPSQtr877YRUR4Zy4qpFg0unkCYdFRcyxgeGGdhN8dXoIPjA3iwHoV8/1x4U/HnQcFHmvAV7h3to9MlDVrhfnBzhH0LNcTkE6pACjzTB6plOF/3EsCuNWa2nqK+43vvO3QRCweqSBzwCh4LjAibGqxlZQw6o4Wj/yWgpuzLsonQHINNZROFGQw0Atam6Adg4A2AHSuC7cYxQh4Xe4Lk9jL62m5RiOCoIVKSIPQ95sakXqo26Hx+V3xYKUwfxhpWJlNNoG4AOOJVLTAV6aSL2J3XLsIf0ZlcUA8PGZHB8DyWvo4wKicIO+HPeH0u12CP4R5ItiAiLlsoKLAPp98Bapvwpu6giyPuWzjBRqi+YZCxiVwLwIH5hCyqRRR395sU4AMGcAvltWOQsoLI72Cdj/3mqf1e0AAOK+z2QASpVjJQ1UpACgA6hnxG/852D8/3hnY3iLmx8ttbRYWVewPYJ+TFf+3wclef78uUSxLqotqXPkqrNHBZ1v8DnHdgpM6VmNAWXgefbuWdVs+zzrsJyI/GaqANvvwADUfSdnbMwdOLf/bPltMAbgPACQNoNA28k022ki4XA6sJWKriiGMQ4dQIr7iXalSbJzquVxvvDYbpY6VEyMqWBajGOWN695ynF5HRkAMFsUxAJIKUPRpcKm658I9h4AXSkVIWfqkbO9aR8jM8BduzLllcmX2vnCONBhthvf475hLCAAZzbHZwCavcA5TW8J/WPMQWWQlyVwDHaT+rDxlDIhHT6crZBdcuOoGuv4LhbAoIilXjrkOFtaaNGOfnIloRSEpXaXRJm7RXefwQzxn4Ps+D8NdMa+WQbryefn9CV+zgB8t+xF3tr3qwfmAYCtzmNm7gAABAMwjLsTDMBGzaX4zgIA5wQALwoAnv9umATG+AiWhXMaABhFGuDvHB3J8fGxrLQXpFqrsSgW1uOhlBkUiosA9pQIgFdsJj+B9/AbQI5g4D2OpOwFTlM2PbSMwz73q0CsB/qBptmNNRd8D1fU8uQ87fTAHR5Qkg4BxuHxC9qJVjFmO4e1mwQgm+0V+hldl9HXbpUJ9JkdKkF2ybPX5u8mYUSffcR1TIkBM/4mTKRzfCztpbZq6MIXhH/pVfVFnwQuk0hJOwqWMi05ilj9uFzVAJdt1p40gDhj3I3Xa6cHWC2wOGsczbJ/KZHEZWLN+n1WA/BPvuznDECvs3IA8DUBgH4F0myhkEk9tFju3L0jX3zx2QQAaA4RFsR4GHWxpw+3Ohq6cE5iAB0AGZQ5yMWlByzoe1QSArClzkmr1ZKVxSVZWV0hEAiwhRWHKpX04R+hNLlj8wEABBho1wQHFZMVgCFMBABQEJ2aFl2yBarp7LA9EDt1rEMwyAwY9Itc4JwATOxBt7ROKypB8IUTouqjsU/MkYDGj6v4Z2NdGRKTzh9+PwYAp0N5ppWASTSrvwcgMHBaEtMW7gSCjWEwTX8JzIdylYYJRg+RJlS0spRhtA+6dgC2AAZgH7DIsBlQBSBJGWyOYu4cQWUdFqXb6TD9F9vy8krKmLD2IvV6d3eX9x1jAL9jIZhyWfp470AnjBFo2amWolXhjSR044KFVJxT5mtNmp6gfUaw1jHdeN8dKGf3D0xSH6ibNrFzvFt6d6L6fOvrq4Iqu91BjwBgajgzhXLU0Ud/QVi+KFIag4P2bPnn9LUwxwUFoL2hkbiB0xPpB0o1t6rZeK70mh3wDUfWMVV53Q4A9IFie76t7Uyp9BpjadncL9LFDfbAMZaX6vIXv/iFSLWaMwBnrQbews+nAYCY4368PpgAALMMwDQF+GsAANG+zgCVpw8JAKL6bJKovTDAChFpbK8SADRQaOL5zDo4UwBAC7Tosz9mUJtN1fl0DMb7xzf232lDxwCpbPuy6cT++QBg6Xkni5AZMJQmEDkgbp6jSHDVZ7+7fig4pretF8bXqqCnb/X8ucgAQPssfW8ppqmEhLbUUppo89x6BWO70VBHDOcyO+f3ZcExQM0RRcqRgakGGBvT2X6n6x9lcFQdaKh9O7mctWcL9oG/YVAzTgtLIegCABBbJhM7XStEoX6PY1jf4XUaAIjPK7KnQboiiqIvyLdvVhhMazumTg4AvoWTcN6kvAe+ph6YN68DAEQK8H/zw633GgDknFkuU4JKfQbHAITOLSWkdG4/PNyVvf09pvbC59lcXWWBw1pNiR9xoaKZCA4AxHGtOKTJeEBnFoFH+nTOZjDU5uwn/NnxGlztdBl+NlJGnT1OJZecj3cSSHVSRi64GI/2SRB48eQO1+sLFSzVqzKo3FCyRm1BKwInEasYN+tqs6wdZWPsu4BdyryMYvoh/aHaWACALJoYQd9vILVmTSW+KhXatCwAGCbIwrOsvVcPAM4LYF20CIitN2f5jEgBBpmmW1og+eVPvhzI5599Lp+NNAU4Lik4/Nu65QDgawIA08Vqql82qR1ni0kABHfv3WUasLHodDHrtNW8wgUGYGllVHVawCDAQrdUNiDDLVShgYfiDC61xqquYjLAX7NWJ8CGCAIcOABFON7+/r5Sil3KobUFgKAy5JRJaMATF8NFR0sm6GY6BArKYT/VEiiS5QZ2FKLymOzIsnLViCxNFgVJwKgCEwzAF9oPBwKTGYAjHIPl0psNFWgvq4NhkRjrdzgN7GMX2THwxq6BXBBouzmIBYaYjEeCnSqcTlF1j0Fjjo3viJwGANKxSAuReEVJPNYFHFL0D64V6bkQX8V9MdYZKtvivsDIwYGBM6GMNhOx12qwdi5cJ4A7OOfoMxi7y5ev0BmBoYGumL/hPkNP4+mzZ2QCagouQDrVRsJmuotMz/KKjihTZJIBaABfljGB4/jp6el9chE1f8ynxtdn7HmOPgBIAwEljgjkbW1dUpDUVYeeZ3hwHbaPDx5nDYHPQrQ24jXEc+36HZptnYE+H9DURCVk9DUqIadMUgClHvvFGFY2vsyBx7PM6souUgddUDwD1icK+oP5N9Lx75gkS4t1+XMAgBCxDwLJi4C8GyY9CwAuDPc4R741AKDrxjit6rtItvCz3R6lA/5xF5WuC1KEwDSeKefRIEWGm9P6ixNltaK6LZ8793lBdNF5FgbgeQDAMShmwbFMkQfHDPbB/RNzQHFyMe5XiS2khasslXSy+BTn5QzLzp93soDktFE7by6ztUR2EewDgmrTxums6XzjnXBiPvQkDngNmff2s5RBZtpIbr1jbanWynMAwPECnOsKpPK6NY8yvDG/jx0y3/ayijC1iE8WYPH7kcxDL4sC6ycrLHJRADBdP7h1RCXpacZAEnKd8sHVKouCLDd13FVFtXZLicqjlKNJQDp7/+fd+5wB+G7M83kr8x6Y1gPzAMDm8SMyAGcBgM26YyDPYGLNC6a/bgbg7PM7DXLTlkW2DmU2nNyNqwKs+vFjX/joeE/u3b3H4oerq6uytrJE38kytJKiasmq3Y0FGt7GtgcABFsBIgXOTmkJ8//c6zTfw+5bNp0an1MD3WU/+XO1BbYQCIL9Gnb3ZW9vT3Yf3lW/CqzDcklGrUuyuromjdYqGY2FSoWpzOXSaCJjAQxA3/al2rGhFs00uS203ySc6LcVYvaPYgUnSS6BI3P0R8oAhL8KLAA+9fb29oUZgPOeejAXz7NZX/uZCdOOk2oAltr0qf/sbpADgF5H5QDgKwYA0be+o5JNBfUnRCwQozCYCgD6kw5FTqE9hip65QoXrwDUwNirVJtarrukqYP+8fGb9oJGFvAd04oRZYB4rAPIRgOt3siCIsMh2WBMQ/W02MCoAgBoEwgcPTCc0H5MLphIwSCzTRfXLq0qSZi6WioXGcECWAJKtQF5rYUF/kwdEgU/DLzC7xClwWRE/TdquOnEiOqv2s96PYEHUJLh5SL2acXatOqvgpillFkBMAmpogpQagVZFLQYU9TNeZhmLKdWRyb4mmWaTD5qBuSMRpoKBvDv6tWrrMxswC1eHz1+7CpWKSB35epVjgVLBUexFhg4Y+f9/d//HZkRuBaAf0hD+vDDD6khid+A9elvuM9Pdnbk0cOHTOUDnRzAlZ8yS1aHc/BOMPQ8o2J6jv799MejH9FKx7f7xwe4ZhmECU1N1x44YLjf6+srZN9hrODaSWmHoXepxXbv/Db4bcP/vmNv1+C3JXWQ4UwXy5ryyFTfipSqGONlaTWbBGt9QI8LBad1acerOABXPGaJDzb6iwn/f2NP5gDgeZYNb99vTgMAAfZfPfycYyms1BRAMw1AKwLiNABfRwowmVMWXHAAYCduca5/9PSAgYN7w23OV6iGqwxA1xIb31J2x3CpwOcEAH1wyr+L81KAMY8pwK8MOTB/JzYv3X6eszRmBTjACQ6GSX7MqD6Pc/kAINN6JwqDzGCee2DdPBDI5qqXAQBVA2+sBWgV0m394gN+7L8UAJy0Y/Z5Or9mwE4EJuGgoG3KwMiw9Nx4zs6znD9hQ2Notk4HAHndJ8DVTPuQ6gVWdKpFrJqCVvU9sirGmVR5G1fzGIBqfzS1HRsAQPSXpfxurgZy4+ZNWVuAk1rJAcC3bwrOW5T3wNfWA2cFAH//R9vUfA/C44kU4FbTaaBmqxWd8YpeNwB4wj6n7XJ2GdXsYevAWmNRrtMBwH7/WB4/ecx5f2VlRZYXnTZ+ueI0vyGF5Hw3FCZ08lE4LXxJsr5AGoAkCYgUjgGeAoEZDfl53ZglQJj9BAAIO49X2J942JEXuy9kePCCYN1ooFIQg8aGrKwsS6u9wSKgxWpVLm1ekkoRRf7ASlRW5DQAkP0WKUEDfwQ2cU0gCLl1DyJk8E8MAPSDgDg/tAjhL2YBQPjUKARy0RTgef03jwE4a+1jn8/SJrbzFiQkaeVQmrwP/+e9MAcAvZuSA4CvCQC0Pjagx4AHTDrmVBkAeHCwL7t7e4wAYDMAiJHkapXAjaH4k+wBTaux39g5DaizEvDmIPgPI5h5SOHtHB6xMAIrC/d7TDnFZpRh/I+JCUARNRTiRJqtpqA4ARiLiMKgbffu31PGH3QISiWWZUfBkhj6Bs2m1GqaXoxqs9i/2+9zIb640OYrJlKbtLAfjB1+x8pIUcjfYj+AgDg+gC1WHAzitDBEtu/w3gxcmpYE8M+lCGuqrUvxKRY5MR8cHKSC5fy9cwwMBLQJ3tKaGkxFHusWpRPPKYZkYlJzqVRw9r///e+zPwFEgeWG/b766itGjrBhUv7GN7/JKlWMeAF4kgLvD+7bl19+Kd1uLxWtx29QXn59Y4PMwbW11XERENdQ3FcYVFQCBgCIP2VsKvA6bYHgO5o0gM6htQrS7DdvQWJj30+htmPM0lCcZjiyACCOC8cLjuLly5u8RuiSgWoPINPX0pu9ENEzTbB6vHtnqeOWDo/nBONkGEYcg43mAoFHcUY3GyU0x9p0qHT8oHSYixym9VS1HWOQcXo1R2PY1kpIH68IIlwAHteXm/J//dVfcyGVMwDnLTvenu/fVgBwHAm3Kn3KHN7tt+TRo0dy7+Ee5+jdygbnbaT6onJ1sTg9tdWKVkgBqcKJRO7BL3krEJ8FSECei3WnpeMANn9+VZBoErmx+dyKaGAfCxSpHXSaay7lt+yKSNhx08iyBTwyVVVT6QHnZETBWMPOT/nFohrHQpTf7JLZIx8QRADrtO0s4J9e17gCoB3vNAbgWQBA7TfHLqejdnK56Gv4+HOXrXMycbAT8g5pyrPHjuY6AsCs0zQ6rX8AwKb3boqeIQIvWQDQr2o/DwBE6rR//+y5SAOIBgC6vqm4V6Rs4Tra9ZB2aXutydflRcf8c1qAjTkMiHn3P2cAvj1zed6SvAdetgdyAHA6ABi7BYIxAMcBfJW+MVtUqTXSjDJdQKOQJZjj7rgIuLmiW5Y1xfnc3SgAgBoIG1eQ9+/hNNaf/735hyyU6LUL0lScu8FgR3si9VMHgx79fEgHMZOvVqY/XKsvK4BZLDAFuFQYkhBjJs0AwNQeWBAxguQGQLwxk94AQHZHIaZ/QBkwx7D0258FAOEnY10HHweElFJFi4/46y72nzO7RaMivuzAd/uHcxAokFimbS8DAOL3u0GFeMLP74xyANDr0BwAfA0AoD9gs4AdvjOGmQJ1mtYKhpWx6IyxZ4t6X5TUXxAS1Xd053QR7C2IT2M0QHsN1YQP9/cnAMCHDx9ykY7qp1a0oNvpSuAW0mDitdotAoCYKACCYIGN3zHSXyyQ4ddw2gNIMT4NAFxZWuKEJw50MbAPExCBFVdZEH1DRzNCSlBJ0z1RzSmMlSHotOOUaTBmDFg6K/oNRsRSjY3xZRMY3gMQ7fegZzV2KgzgAvBoIKIVaGEqkUtl5qTo2FwAVBFl0vt3Mj0pCwDiPUrYf/c73yEAiONb2u2nn30muy9e0LigsAz0QBD5sqItOD/ShJ8+feaArx6ZfylTrFSUlZVVWV9fl8uXt5mi6m/QANx5uiNPd54S/AOQiPOjD7O6jVkjwLHsAEAaGzJtELVyEThnVF8FAJimUmdE5AEAoq2bmxtk3kGLstPtkm1K1qtL8aMRPAWUzT4rKUDpWLXoewP/GMED8w8s2lKZYxFAIFgl2Idjwbv3BtrZ84zvykg/R9ug30hn1xVJcBWVLWJnxtuqVpK9itT5OND09ggFU0JZbFbkf/vTvxBBalmeAnzO5cib/9nbDgBiqYyxGEmbC9idwwoBwJ3dPlnHAADJUExKWpTmAgAgnxtPjPtVAIApgJVYCoxeT6oP51VVtzkMrzb3nSha4YIFNq/E1D3Vud4AMwKclBhASqsyDqk36jYDALVtp4dA5gFA/pycncNeFQBIzVcEuaYAbNliIdn1CQBZf4xnQcSLAoDWe7MCJ1kAEP3lrw9CC/BlHv00g8BpFFoA6WUAQByyWupxDKwvlMnsuLypWsSVQp9nzAHANz/n5mfMe+Bt6YGvGwA8q305b3/N9kEVoEsDSBkGIABAP/03tc0FBYTMvylVqpMMt3ikjGzTvk3ja6obrmuMEhmEBvxRQ30GAJi97hMBfmOQO11z81MgwWsAIP15V8QjDEb0M1nkCxkWJT1AodjUdRYy+VgtWANFWB8wIObZXqwfzO5FI2X/6RpEbctEMLAITUD1L84KAMKHAYHi+vXrUiwre95fZ7BVbwgAnBZ0TMcC1mmWQp4J1Fp7bX3xIqhIq9XMNQAzA/q9AwARZcUCzyq2+pXxpk1i0RsAAM05mL5AH1ewZaptMFJHwjR73ERlAFk2TREMMJ3UnMaRczR8EEYjCZO3Gp/BoQMAOByOeF7k/t+5c0c1AttKrcYG8A0pwI16nWAhdOSQQgwgxADABw8eEIgDaIjftZoNvoajEQHAeqPK4xwfHEqj0WSxBvTH0tIyU2MKjiqABTv2wyQEABB9gXZSH8ExQhDBX6g26YDGYUAApOJC+dQV9NK6tFqgFmOwjXpIUmRa5shl6iqVWwtUWLSJ5yso8w4bgJ42KvqhepTT4VtdW+XEWofm22gk9+7dJ8sR7afOnLsv/kRGQCyj6QAdiO989zuyuqIputTTihN58Oih3H/wgG3DeW5cuyFXr1xNdR4AgB4fd8jehAEAm3T/4IBp1DbekP6L+3Tr1k1GdfxtEAyYyoc/AIDQ9dLquGP2zQkj6KX9on/MGJ8HALTqy9bWWQsSArzWl6Y3BcPoWLKXLq1Ls9VSALDTZX+Ydh6ZJF4FXwMk/efxJAA4Fn1n9UinQ2np8gMwfyBQXBDZ3tqWa9dukBnbbDTVoFvKOaKL7v9pLMPEsZhs/xSYYNEapJbZ7zVlARvGVdEVl4kCjdZVCoH8L//+5yLxSCT0NQC/IT/9g5/OqdU1bWac9dkkYFGURW1TexkPiGz9s3+uosJx0wHm4/2nAbBZ8f2Xacn7sO+sKsA/XhuQMXTl4LOJFGAw6LChCIgCMq6KrOsMPLc6/lzgYW4VYGOOTd5XFLnBhgUW9SyTFueWe0+Ec8RhR0GyF5U17mei3aFrXzVFZqDrg4i9zb8uUi5Oo9VpANq9fNUAIOZRbKWiVdHWSrP2vGfHXwoYeoW3suPMX2AXEmX0G+PNGL8mSWFSGz4D+WWcrrPuO7Hodw1+VQAg5pu0GnGmM7IA4Mm+enkAEMegHc8wAP1gqs2xfhGpafMBgpI+A5DBF6cJiP1NAzDLtzYA0Jik8wFAPXvZrbNK7oBgaOPetOoBA3EfXCtTEqVS0UDjsqsGPWsum3f/L8oATFO4DQjNVml2z2noJAD+1b4GEPfKWh2y4Kogvw9zcX4NeQ+86R64KAB4UQ3A1329s+evSQ1APwUY64ooREBtrP83bqcrruEAHxTlsBRXzu0FZ++dX8zMMgJ/3jrUAYAsOgkdWQ8AtPP42UZ+H80CANVnHxeiJPkPAVHpg0DkAAAgAElEQVRnByJoILu0XPNPmbJbDriejwVa/gWxhADTRjYAEO20jf6LO244iumbqM1EIRSTONEMMgvA4XOQCXwNd/wmywA0+SRk9wEArNdbE0PErj/VeAfhI5OF8TJjap4E4Kz7YP70vCrCKQAYVqTVbMm//7wrd+7clU/7i1pwpqi+/W/rlgOArwgA9AfQrEHLhzTDQoqdY2TsAS6qwKgAuMUUR7c51kK2uEJWAyd1bKBP5FgJ40ltzM7Cd3jYjw4OVS8tUJANACCAE2jzgZoMMMwAQFQPHvQHsrS8xNRTMADBRoODeP/+fQJl+B8T6uJim+m7URCQmVWtlngcpByPAUDst0gAEFoNxjCADh+YePWGLjIBLKJtLMpBVkUpBQDD0YD9VHVVmtjHHvNrbIDGhgOAYRBqtaS+K6KgYqiq6Wa/MQAQx8R1gT334c1bZECa6KppILYaDfbjP/zDP8jdu/dkMOirE26gTaYYiN03Bc0S2VjfkG9/59sEAKHpZ6ySO/fusUo09kMbLq1dkkuXLrFaMPoxDqI0ZRntRSo50nkB6GGsWLowvrt+/QZZgP6WBQD39vaZtgZgyq8+PR6GWrwlHVMAAD0BeICqWQagjvux080x7voF42i+k+MZVlcABMcASI6WoF/W1lZYBRj3RVPIFQDE/THAz54te/XBl9mRSm0rnkeMd31WAhmGAGRLHLfbl7fldz75Jp8FX4yXbfSM4ywRYb9vtW1j1miSSX1M54lgxH7HAhDRuiToyZ/+6Z+K4JkZjVgE5Oc//zPpdX8nBwDfYuv+tgOAAHgQ8BiENbKEv3oYcrx1BrrQfF5e5evbCgBCBxTPdrlkUhn6aoAZFsD+Zoy/FAg8AYjo3jZfGNMAn40LPiWqoRuFUi2flOjw57vs3Jedh2bNjb6N8q/HrsWf8/T+jNN57doxHxmANk0DEL8B85nXNoOpeBYA0L+GE0FQZ3+zfZIFAC34Z9di1/yyACAlSsolzp1YbxgD0IDglCWSMjZ1fJwGAPJ755D5ACDaDAcEr/XKkAHUW9fKtN85APgWT8p50/IeeEM9cFEAsFFzEhMzQrzzpG9e92XO1hg0jXXTAhlrAAIADANkbOmkOmkDJ+31KBGCXhbUqxb1eyPG+ACgrbV0Xna684lqwBsD0PrjPAAgfot0XG2zWye4awAASEDQGHoopklSw1Azp84JAI766iviGGCaW1/AYgMkK5Y0wEvZqzMAgPCz4eMQALxxQxYXlieGyKsGAOcBeABJT92yms6ZnaEBiDY/H5VJRPp3n3Xk9u078tlgiX0WFIxp+bqfhLfz+O8NAAgc7cc//j2ytOCwwPkHGGHVNE92/2QEYtYCd95ty1JUCdp5IF/2ffZ4tvDGBDR1sQ8u8SkbtAYusiF11ApGgDUGABAMyvbiIhlNYCVyUggDgnVIBwbrrd1oMnUUgBQi2nfv3CWLEFp/mOSWFxcZkUD/LC+vSBSNZH//gCBKu90SAE1YEDcW2lrMBCXcnbMFzTs4bu2WRh8AqhiwAvAFQGS9WNLiJQ7oWW7jvlfkaDTgOczJacVaQXel1tDqvsc9pocOSiBKhdIpqgjqUThUZ8dFUHBfMGnCQcB5UPTkRz/6kXz4ycd0gOMwVF3GYiXVJQQQBR2+X//619QSZJUpq4pphsBFcswhq8RaVRlOwbe//W3VNgwCMvjAtDnY29fjoy1hJMtrS3Ll8hVZXdsg8KVGRKnf5vQBAAMACBbsxsY6v3+6syPbly/LViYFGBWgHz96JHv7+7Lz5AkrQgPYQnUrnE8K6igByDRAOXWGAG4l2n4DMmn83H00LUN8Zuy31IB4RVnMyKesuQydO1uARLUbdeETBEOOHTz3a+vraryOjwnS4f5YQRM/VX5yUTJ+vnwn2a/ebO0DOIwKqAoS63MHphQqNyNahns463Gc5fTPcvBtATONpciFRDqONNUQKcD/+o/+SASs3SiUO/f/moDgYPCx/PSnf8Dl4QyW/EtOH5NMsYLoM5q013IG4Ev2JHbPOgBL4WFaBZhFQA5cERAUXSKTWyOWdVcEBAtHbDaKT4y/TOU3G08pgOUYeLYAjR3jZ3zcNQZUdvZHTP39zfMR58m+u+/RHPtkRTf8Ijx+NyEApsU5XOqK0z8d72MMQgWwzClA1JkLeS5ylS1m16T76aK4FwQ8PvRosTFt39OGTayMbebe2XM57fn0NfxKbh7yGWSYO8AxZ3vcvD8rwJBkimBkMxampd2O26b6pzq/KlN4UidVmYk6J09y3OzzuhegMvuhxVzUnoDJqNuMYiXu+s8x9F279ZcFp7Vn94b3tggpCtUURpsQGLNiG2YrsufN3i/TYLT9MM5Y5MwyA1ywJXscYwCO08bGjPDsvrS/GSAZGoC66XirFVDwLZTrVxty4/oNWVxUm7kZ3p5c952RTTF+fvUs053lrPN88i7NSqEar2u1/SkDcM8xACsanE1yBuB5h37+u7wHTtj/bJdYFeBZRUBqFcf4nwEAZiu/ZgHBWevPV3VrZh9/EgCktI2THoKvFwRa1EJSv2as3ctCWs4e9YdD+krtpUUyvCoGALKoJPpGV0aWHsv/veJXZk9Ou95ssE2Pp/0epcSODFhJDUCPdJIyrFFscOyzQ4KKGICTWkntlAuMjVOKx8dXP6VAHwe4B9Y61ib4hMx+LKg0VqOm6x70Q1aOigG+JGG2Gfwm+J3w9eE/HxweyvVr12Rj7dJE12TXj9AYPI08MW8czdVAniI74h8zckzPWeeZBgD+8pe/lMfVa3r/cgbgqbeoVHCMUpdSX3R+x4fJSH718z8T+eL/nv776RL2J1aR0Lw8bSvHiVQqVfn9f/lPiXX85Cc/kRu3PhKJLysmkbin820BALMXcxYAkA+vc1hOdMYbAgBx3t3dF3L37t0JABATQ6/bSwFAgCuoWLvQapP1t725Lc1mS+7cvi196vY1OCGsLC2nE4MW7BgSAMTkDrAG4BYAwNbiAjUAK4hOOCAJkw9AOjjAjWaT31lBExg0IPnNUoXCp4NeVwGgeoNd9+WD+6y2hA1Oz9bCEsuqL5QqBLdGe47xWNGqv0dJRId7t99RjcDaWPPAAEAyG8sV+e73vis3P/iA0RFoG1K8tdkikAiwGcDk7du35R//8R/lYP+ATANQsP3iF2Aw2nWijaVQAbOt7W0CgOgbDHQAckjJRQo1dBdR6AOva5fWmMq7srKuDjG1ptSIINUJf4N+PwVTQY/HdQIQ3N7aYkEQf8NkD+APzEG84v7g/gEAZDTLAwBT4+RABRqyKQCgf/xpGlr2fTadXe/ZGJDzv7frxL3WqpK6IAjDEStdgzmJvrPoFfoYwDTuHRYWPgDoO/dWNIAOZSZ90neocX5W24oj3gcX6JNytcbnAWnArPY1Yz5Th1Z1OBSw0Ign0xBchM7vNxOZnwYAYj8wTbS92l/lQiB/+D/+TyJwpHMAcN664635PgsALkdalOnH631NAd53KcAOAIQrjo0pwJhLXgEASHZVehwHkLn3SXGdrO8Hz3usFv7lvgP7KxoZjuZRGJzJnwUA6sLUVYx3lbgxB6TPfgIAcLyQ9kH60wBAsO8w//dd9Xqdi8EEHAOKlMUYZ9ZMHRMW0Z81YAwAxELany/SVJ4ZCyE73kUAQFYzdIDmNAAQgYp5i/NG2fRaFWC1IA+AIQJlaerR6wUAfQDNHBofAETbmM7tAMlZAGD2Pvnai/guCwBmw6upBEMqpTIpsTKtP+cBgBi/FXeizY2iXN6+LOvrCHqW3xoAcDwezdG0nskBwLfGWOQNee96YJ75fNUAYHbefNsAQF3ThzIahfSrKnUrQjGppW4A4FG3S5+lBl+sVpN2QwEvarM7ANDYgWNZBw28cv0wAzidFrCfthY/DQCkP+PWLqnUhHMQxiCgW9u4ddI4sOOY9w5gnMgYYzDMVf21KsruyYBPqpIXGjBr1l2AGJrhGT16HwCEz6iFQPvvPQD4t//hb+Vp86Zbv+YpwKdNqu8cAAi9M6LgAAqiMI34n7zI18MAPI+F0lRfZVrZxGPL7fhrBgBRKASMt1EYEGgBALi5tSWteoOFPwAA1usNuXfvLivQLixAzLQoKO4BAA3XtgwAMApkf39P+t0eWW5Pnz8nAIhjYtIqVStpuhFThTsdAmoA+7a3tyeq14KhWCW7riDhUCm8SBdGVP9vfvkf5dHjR5zWoSH47fVNaTYbBP4AqBWO+1rNuFrlhPciCaTX68nhSI8TGwOwAN2oogPCIgKAt27dkpu3blJjLnEMwK6roAyDgnEH5h8q93Z7vVSnzx8TxigAcw0OViHUBff25S35xje+QXYkHB+ksAIwNQAQzDO0F321tbkly8urLq3LVcmkbobqHWKziBdZHK6a75Url2V1TTW7bEM1ZgB/ABzB8IGOIY0wWCAwPm78oZUGZtsigiK2rtoVWSMzKGamZ6nMnJgg2qyN7fYqWsJhwzjANWBDHxsbFO9brUVqUkJL0nf2LIVM+wLVslEJCzocY4dOQT/VqLJqvwTj/KIcTk/SjmPtNsaSFMtp5HKac+gDgv735l7hOTdD7PeJpbbZZ2AEGkiJeaLsgBNoQLHNMhoDgHEsd+//lfzJn/yJDAYfyk9/+oeuWMt5Zqfsb7IMwIYgfintSzkD8Bzd+/UDgAPOo3FiTEJ9DYsNfVZljRH2zx9qQOL5SMWqk/IS94tc0Y/Zl+4AJk+3c2I+zOBKOsb1ecT/o9EYxMJzCmDPQDk8y6ji5zMAjf1nVflCV2UbAKBp9eH8qa29IIO+aACnuygD/vzn+9RhEY+r93GOyUREZzEA4ViQCVx2WopTGNXzgo84Hwgkvu4i76nTwYUtCWZWKR5LOhCsdRHi7LXOEvG2/YyAdxoA6M+bUaD26aypbbMAQDhHvNYMc28eAJi2+5SCUmxf2hH6nzEC65U+pUSuXGnLQntBtpMv9HpSzcBsBGl6BsjYUbTna1q63NkZgNZcn12qn+UA4Dmm9fwneQ+cqQfmAYCtzmP54Q9/KLMYgFVH0EEIb9qWZQDSxnjr64sCgOf//UkGINoF8I/HTFTzGlJE2IwXYPbEAMDj/lA148OABRTXFjUjpcTiUwrwTQMAU+1812+nXcd5GIDGbLPAJwgVDF4aAGj2wxj4btofz+sOGHS6goVEiR5YD7CISOTARXc8ayNJKbUaiSfaDyo7FrFooANRPZKFMusDOe50SBzBceAPv28MQBQBQUbj//GbY/mbv/kb2Vv4mP2TpwCfPk29kwAgwCDQYPGgWMrPycvMAUD0iaUA439jAAIAQQowtO58ABCMFFRYRaojimGg8MfWxha16O7evUMAENp/2FaXl1NGRBYAhH7dzrNnBAAXwPJr1KWMgiEu35/FQjodTmTNRoPplfgjyOQmr4qrfpw4hgdYhPjuP/ynX5GFV6nVCBx+2F4icLZ7/yFZcI2RMsOSas0BgCO+dmM1PFEZjk0xZXIZgQPnQwGNm7dusVgKqj9ism0sLjJiAkPeaDbkwf0H7BdMogAqjVVh/3NJXS7LYNgjYGcA4Pr6qly7fo1OAY6jlZh6EqPCcRwT9NIKxWrQms02gUw1jlGaAgcDYhWCffFz9OX29hbTof3tPAAgwS+XggdDRKBgimi+sUmyTj0Nc6mUMjstBRAaFUg/xnWlRW2KRV4PvjNQgI4v21CUSrnK+wCwF9eojL+yFpZx3iWcQDveCQaRSZA40M8WSNZHfrqwgX5MSTPqvysmY4VQ/L7Fdc4CAC1yOAsANI0SGz8WsbRiAwAAddPK1guNsvy3f/CHygDMAcAzLb7fhp3eVgAwKmkRl+6gxXnzq50jOTw4lENRZrcBgFb0Y9YCel4KcMlVwfMX2QYAYlz3+4hcjxmClr5p+9fKKPo0TgFWdrUr5gTWmEvFtYW1PT9pe3MAUB0Fx3jjnOXSbWFXkHQ7fXtzAKDNyXQQR8MJB3beM/y2AYAS7TMAur3VkM3NLblVe/D/s/cmQXJl2ZXY9f99Do95QmAGMpEAcqjMykyyydKCO7ZZa9MyNXfacNXLXsmMbTKTmaiFFm1sSb3URrJmsYqk2GJ3q8tkLZIqDsWhWFXGIlmsnBNAJBADELPP7t/dZefcd78//3APD0QASCDLvxksEOHf//D++/e9e96557hETc1kkgs//eL+wTt9WgCgJdI+Kx5nmpQAj+tZk88nLXD2FvgyAEA/np4ewHOzzxEaudYywxbF9bPhACDIJhj3M5mcSj+gyAggmLnquthk0gXNTk82tzalUqsxR/QBQI5rqT7g6S+uvegAoG/6gVwDACByDAX/MMfRVkz1VKpDY3ZPq9JyaDtXGg6JFFZ4eCYi3jPDd1gJd3TEnBVtPgEAz/5evyxHeGYagF9WCTAYgBMA8OTd70kBQDDbUPI4CgCccwAgQD5ju7EE2DEAq0dlmV9YIAAIZh6MG2DPDQAQKxFI/sgALJeVGRiGZN5BZw2fUysQAc+VvpoLHlz38PnH9+5S0w7fxXnDVksODg+kvnvAkuECZO3A+HIGKUfUuouk7kpdI4qmKgDIlROW13Yln83K2197m2XAYA+ELogG2TwDKIYzAFUffvgRmZG1WpWMRDAMLKG1p4IBroOyYZYz6SsIExFo+6HvAgREUotAv7K8TOAPLBwmZFHHDQIB7y+TSREwzGULTi/JXKD0bCwJbjSkVldGooGCdi27+/uyu7vLJH9vd5cAGhLAFtsXYKPTzEgDsAOopqWyZJ1Rf0rBNTwXAJv4Z1oeOB9AZPueuV+RYec5NeN3XJdf5m3Xl5ygGPBmoCHO3wcIBssEfIOFJMulPzEZHgKTCdGoCY0lUD7Y6b99TwoAxgxgkC9dO3MiAwYgVkSd42gQRWQ4o/8DgJ+fzsp/+9//DyJRCx1c7q1/R779rW9Jq/3ahAF48nD43Pd8UQDAjjPDslLgdHaGce2zapET7O0dxJC6NKJZBdMDdX/uBDX9OYL9Ow4AxKHsXUTfB9BvGwD/ahWAvsYYe8d0IUhnGFjhh86bsntV3w1xMmaxxWX9fWaVvwgQiLOBP+WTT2oA2vtuUSU1TngzwQBMAlbxPdskP6GJA2YB22EIq+OkDED/1nF+tA/HLrAtncZgsnlSqfSg5uAzYgAqy7zHZ8x+5jEAca3WD5Ji8/0FpEFGnfURjOFaQj/IkouBNerMOra4k2/w2yCO0wmNzce7kY5JMIvBdzKBmoPNTAvnUW9fquhCmHuuBce4jLUOrfw9UQnytAHA5HjbH3e1BH+iAXjKADH52qQFjmmBcQBgqbpJBuC/fHeN428UlSmZhO9BGzzjDjCKAZg8tc8IHA3OnfyRJeNu8psjzTTcuAsTKZu/IzYj90Mukc3mdTyHjK7T3NZxW8d+aL9hXKi12vL5nc8lXyhQ43xhushL8BmAnBs4qR27PjQbiQQnKAG27/jtZf8fVQJsDMC2p/mO41jFFD4niz+l8bXtCBSsXEJuxNzLjT9YnOvofB+kkbgdAAwiH3CLdvg7KuaSACCv3xs/fJklYwAC9EPVHc5dq1ZZwba6svLMNQCPKQY7USc8qQbghAE4vDknAKCbcD0tE5AT9drETi9aCbDPAIQOA/TnWu2ImlQoRUUJC0xAAHStLK0SbEMJMLQCZx0ACHCKIE0IoGqOJiAw/igfHDwGAKLsFQAgwCcEIDDsAHipG1RblpaWGNioweaAPyRWAPwALEJcGyU22H+vWtZSWCcEXxQVS806sfciAm+3765ccQkiAEBsLccY6VGvTc0wcF0wAcFA/LW335b9vT3ptdsE6tIFvS6YgqA0GOW/KAOGCzATKQMKTTfPBXVcPxmHYDCGAd0ioWGHtp2fm1PwErqIsIpPpUjJbkGPEZOAdltaLWPBdciSzOVUAxGJL46rLsKafGBAsJUhgIUGIuFnhc+2Tc1FsDvjwTgdOr06tZcP0grSoZRO3Zh1MLbSLzXmUGCQCY9j6CVNP/zBtM/K0bLfYVtyApHUCExUcPEQPpuofz6XiD0GCIwLgYNXlZw0jYsbJwUAYz6f6y8AqH3mk2qa6GQJEwEAgAoQ6gQgk4rk1//Vv4KAygQAPE0Q/pK+86IAgCgB9kuBg3SJE8G/303RVXzvqMs42JYFBQBT02yxyAGAo9+i40uArf8a0GWLAJzEB4G0266UB+6toeq2+rp8mMCzfN+xAM3JnYZPiK+OAeDHHQMAEVvSJnJ8yud/VgAQItX+Nqxki/F8DADImGvlUh7oOCqu2jmdhnx8CbZQwiSr05HBAuX+lT5PAHDg3iK9IhWNf/4AYHJhyNeWHd6F+gAgPk+nFDAPUzUpTZfkF1/rkJWfc0DrBAA85Ys4+dqkBV7CFnjeAKC/UITmOisIOI5BaAZ+jz2ans75zUXe5rqoplIiQZYxngQMjuXOzMoBgJFjBBIA/PxzmZ6b1fxpUbWJAQDaTyMr+PdqvHYDCsfdR7KtTgMAct4Rl+ymdHztaA5okkvIOWliKV2X1+WYv6HSDfMvq7SCjBLzOI/9h99R5or9bV3KEQGHAoB2zzimaafjvpAHQgoK8lyrS2r65M+f/LY4qwnIBAD8coPWuOz3pSwBnmgAnrxTQdcJLz8m/MNKgAGmAfTDCgUALwMAp4tT1IyDCzDApbv37jJwTU/pCgxALAbedJr/j1oN2T84IHgGHbqNrS0GOAQZAIAo2QUQBXALINfhwQG1B3FtqmmgQB5WvVgqY+6KbgXHGFJI+DTyA8AKpVmtOA04LZc1Me6kloQBNRFWVeAShYTTaQBaa966dVt+6Zd+iQYmzXqN5ieSzqhuQqXKv6P8F8HTEjZl+SmI5jMK8Dfs0242+TnANdzn0uIijU8AAOL6UWoM4BXfxbFQFox2hggsfna7TR4nHcL5Oh1r/yEhBvMO3zEAEIYgaHP/WgBwwuACG+4D58F+pi0F4JbX7Wnh+Sy8mMrPwa1foh2De0OAPX+w9UFAXyvQH2SS+/juwsNcpIYDgI4S70BRS3SPK7HyATjrA8lrxwQmOXnwdbtiRlC3O9SIJPmm9rBSieTWuVvZvZuGFEENgLuuNBymO+gTmVRb/qf/5d+ItBsiQUgG4G/91m9JFN2cMABPHg6f+55PAgAyjriFiqdlAhJKgxPxdgCX4ZR0gjyB/bBXlHKlLH/1IGJcK9dUjDuSkmPiORfQUOPXaQFAK2H333F/sonwic8Yj8OAbGbfhddW8I0FSPdfgFceAOgfD0mFAYD4mQ4GGdPJDuCfa1jn+LIBwB6doUc7jTwpAKhDp7LuYLrRJtPi8adL4wvG9lElwr4z7ejeMU4DkOMR9Bu5WNZlKZSOp08PAKQWry3MxayLwfEaQJ8P/qF/gZkCqQl/rEqOE8Zwsfc87QDfQGocq29f3JNLly7TxAz3lOsqkJt2zNAwXuHqt2F/7Or3yNO6ACcXsB5PhFXGxBiA/2ZXTcT2Ji7Az32smJzwq9cCzxsA1DlEf6H+rADguCdC46Zhm2OMm+QBx3gsbruxxoDBPkO7X92DccAAwMNKnZVLISqQMmm5fPEcz2a8fgJ8zOcGSQbABzmGgPDhSAG+RvCwS/bb6kkAQJtv4Jh9BqCOj0eVOseRBhnpWo4L8gvmRcgBF+cXmP8B0NPFT90PeSFjNYwrU4G0nBb4fFFLgNEA+Lzfvv078k3VcB6Orci7qzW2BUzfMPdDfru0tBwTSfx5lN3/BAAc9wa82J9/5QBArAJkMwBDMkyUtUxx2DbRAESroPwTSRWC6s7OI7L68HJPz87SfAHlsQYAorzaBwBRGrY8v8yAA+ALTMEZBwAC2AOAhc/wTDpt1RkA4IjSl/UH91m6iM8AAOaKRYJ/LFeFKcfhIS3JcX4rGcXnDKKgbsMwhcIQzvTCAYI9aEKBoeaAwACaCSi9yWj5ahbGthC9h9C5s1/HMQmEodTFAYDQkcN52p2IACeYKefX1uQb3/gvWN4LMxME0hrcmNptqRwdMVE2V0Yr5TIDDg3+/cGIQbzTZeAlgOdKZ5XNElKnEH9bWVyU+fkFthMGOA4WjYaEYYbt0mxWWWZbyBdjdqBf+josaPtvA8xXMLBgM8CL1wqBVLItNEQYIIj/D5qBODdeMDOde6dNMIZNLgxktPPF5x0iUGuitclVS+sDvBaakOggZtvTBACNyWjHNrA0vrcEgGAGJwYCWj+kkzQGZrclr1dXB3scyHl/HpOT/b3jRIQdANhjqXZHMpmQAOBsKSP/2//+f6BeQiRMy/r6d+Sb3/zmBAB8scffWPzfLjPpAnzx4GN+FGW17zxLAJDM3jCv5kSdLOP1dz+r8mejPaXsU1EN0V5PAcBOqs6foyYS40qAR7kAMy4EgTQbcLrtlwCbeYO1lwGAxgKM47oxrBPE4qQWaCZUAGfUdlIXYIs+T1oCfFYGIABAtv+oEuwxZhVJBiCTBheLuUBFtY3Hk7gvAwBEWbI97+cFANrYY8CxjjkwslLTtrMAgDjWYuYjuf3667I0N8d5qwGAmZ5bOIwpEtB6HWExz2s6nQnIKAZ7f3waNAH5X3eW2N8mAOALPrBMLu+laIFxAOBMfVveeQclwOfiEmBqfGN+Dr1rtyB40hLgeNz0KkyeZUONAwBt+cgAOoyfmGe0IkcmiCUW+gtNyAnBnMO8f3dfc8RytcqcKQYABxiAWiEwwAB0LsBZLrg7dqHLz0a1x5MAgLYw1nCSFXbMJAC4d1AhqNdsq3TJgwcbNIDEvAj58drqKvPlYjFH6SnKMUQUXtdxHxViqJSA1l8QiA8AYpwyANAfO4YBgMg3KGWVSvEnKs6w8La8tMp8FPfu51UTAPBZvjXP79gvPwBIhUy8CF35lV/5FaLlMP4AWMIkwpaYH2tTt6KQECN90qYf53I37ngI3ANggHMCfl4uwAAAlQHYJTYeWesAACAASURBVDgHIA+TyaWlRQIWYP4B2EMpMOjF0KNDSW4hl5O9vT1ZWlqRdDojWw8ecL/SVJGTY4Bm0PbDpLY4NSW9qEVdAZxjcWEhBgDxvLAfGIBkHLRaZP7t7+/zJ4I7GU9kWqkBBkAYltAiYMMEASvmTiNN4CILzQRvlQvPIB3r+fQNIeLJfKejtHM4xabTZM6FmTS1NsyQAitMpsFGLT4CXgAIuwyQuXSa7UiwxrFMcHzfUVH7o2oMWr+BFqA9f3wPoCmOl3aaV0hoz58/L2vn11TbIQicPlNXmZGOwGJMuCdd0Ut+Lw7sLhHsOPHYYW6UaA9Q9P3Bwe/LlmzbO2D7+WyLJKPOSont75bYkgZvg577qcez0oAe28PAzHjAdYkx+rTqh+j71r8G/T/Yp+hXSQYE9qcLdrvFvgx2JvZrRxGBEQDEyc2uQa9HjYheffVVAsR4h7DStr29zffFShwAdgPk3T06VLarc2Mu5PLSbrck70xruFoXdaRePuSEB4xb9Mfa0Y5sbG+z308AwHFR98X5fBwDEAAg3rNWqAsY4OBhy/e0lNA0+2wgh3SBv6F0/7gtkEiBvQAAXyD19BL73r29FheDHh5MaemJWxjpOldQAIB4NzuBurJaP06ea1QMsFVxxG9b/Vemn630a+lPt6vXDxAQnyc1h7iSn/geF1dGAIDJ60OcPW5LAoBJECY0LSN3kBgAtAWo0eQ8fsM0bP0Y+SS9s9MZjL/J744bD7KJ+VESSOykNGb2S5BV07bPLDy+/cYxKAPTsDKtu7ikyS08JRZwrbQr2V7DtKj8BS17bsnn2YraseYhxgdbpLGkh30PTBFnQoX5CI1oHChqxlQDi2d4L5yUSP95aP9Nu/sEoxttWgy36WJ/9fyiLC0uyUpRx6d0V9/vbE/fL1/DyZ/T+uP1sLkok8VjtnESFnAB9hmAEwDwSd7Oyb6TFji+Bc4KAKbdAUZp2Q1W6zx+LeMlDI6//uR8Obl38vMYRDITC8vLXJzF97nw1ELe16X0EHM+l6cjxmH+CwYgCBt31rdU/sMRKM6fX9H5ggMAUwHGx4ALrcwL3WYVNtDWQ95Hk8aEvq5vGuLnLP492nhv37X7M5MSP1fU8V4JC52eyig1mlp+W641KGWFHAH5RqrXZT6wsDBPADCfzahEFnIukFewCAVyTkqlWWaBeUC2qdOhIWIpq6CduiCnJBX2q9BA7MD4jfwWuQgAx/zUFPMZ5J8Y23gtu7ty6eIVVpYl55U+AHiWdxwEjrNstgA66hhYYMW9TjQAh7fQBAD8GQcAAeIhgCBwAZz79NNPueKPoIPJMBI7BCT8zQAWGHxAsw6BY3FhmQnqzvZDrlAhxlrJKSjMnMRyxarLxBLnwN/vb25yv/n5Of70XYABxqAEGEw3M6Xwuy8n0q6k1jQcskxKdBiETl0qDAhMcjINAwv3nC3JxGAAxosZVnAFCqCbcxfGjah9ugZbAD1g82EVBmYiMbMv0MEjl1ENQ6zmgIEYU7UdoGug02MAk3M+NuaFsetwf9B60zKjLJ8HEgVcf7PZogvw3Pyc5ItZiohTDn8IC87abdhArUFcExNNolHmNBgSujBHccf1Abz+QKcjuSVAA6tEieQayVKcnDsgjgO+/3+vlNhAguQkxjQrkIzl80X2E7sG/NQBUhMfSwztb3h+1AlzIGKnizZWbUnTK/FL3jA4o9Qa/9BXwIrFBpYqWcYOaNDBXctzDQgGYNiOOnTNhn4kqPVg0JaPyrKxsUEA0MR/AQACNBe3cIFnyr4bhOxXMN3B+4NBG39HaftUsShmulPefyifra+DZjoBAM8yo3jO330SAFD7uPbrpwUAhiksrgAA1NhSkXnZ3duVD744kF1MRqMVfWfJyEMU137ZdQzAKNUvAbb31W/CJABo70m86JHqxWCSxWYePwb7Ye5h5fv9VWh/Ip+MPS8TAHhc8fRJuuIYE8axhxgHAHYD02Dq6xD6uq42fgw7URy/E4nVYP9w44c37ljfwFiEMcnfngQA9McEHyjzj4dx3R9/LCFG0tg3uwooi2F91xaA8PtxAKCdxx9nfQAQ5yimt9n/F0oZGp1dWcoxCcv0dEx7EQBAjqmijN//+dEif04YgGNfrckOkxYY2wLPGgAcBVwNxqaxlzlyh7MCgJgrIz9DPmnMcwBQzUab83QCe+kwBgAZi6KOtFyFzKd3N1Q6oZDngvjCgpqTBQ4AxE/E8RBmhQkAUPNIzX2wJU2zngYAyMUTV7bL8YMVSz1pdbQiDCXAyE1aADU7Wk2GvAaZLPILq6DLhCkSP7AQ6pNKyj0lLaQbTRIFeo2GLCwsyNLMFMcRJcgELAm2/M3yfRwfBCBU2/VQ+tto8PxWMQcQ8NVXX3MlxZobWhWbLUIhPzzTNsI87KTHnACAJ22p4fuNe3ovvgbgCAYgQSDHthp+6xMGICdyDgAEiAVw7s6dO5wQ+wAgVgYQxIqFIoEvrDBkHFAGtyYAHfuOSZjNppX9VypJIZ9nKaNq06mmEAw+8BmOiYAPNiFADQlU4y+fLzDwY2BAoGq1dIXe2H+4ZjxXBEIAfEgIMICg9Naf5MMdSSfs2sVDz23KEkbfVRVgoDlN4u8URS1X5NHeLq813mhsokkJk1v3PQNqAAiZOLnp//nshKRroa1JxaATmXehDnpukMP1og1xv9gAQEKEHezJlbUlPqswSD8RANifGLh7cYxJ6gNilSlSZqIxAO3++/pajoLumW74IKetInGlCiYpDuQzkAzP1c6hf9MVLXzPmHiWQNKlmQ5ofbYkrgd9FgkowDhlZsC9su2MUJQt6tPdDVgwNqD2j45L9PqsFh9IZWmhY2MaGxXfw7vAc7qSBTPoUPBBQWM6MNdbTOzee+899k8YxKA/mSszgHO8LwDZsc0sL/H/+WKBYrz5TJbnmY9NdRS07rVbMjMzLeWDfb4zO9vr8sO/+3stDZi4AJ9tVHyO3/6yAEB7/8MUmIVQJCtyYv2olScL/ItHdcbAZneerYEVa3wHGqsmncCfbgE3aWJjTZgEAI05ZZPubLrP+LPYbvFSmdR97TW8t48z8AZZg/pOPz0GYLIrJBOeszIAzwwAdo5n4I3rylg487ckAxAAoB83/fYfl1yeFgC0Z2j9wb++JABoUhs+s29YUmrXmmwPc5nkuZzLur8Pk0fqDWJcxKIhGPgRGeCcA/imV+7/TPo8F0e/nUzLFe89jpcPDlSaJNUk4+PNa8vK4EiDmRtItnvA84Qek3SgqsUFEJsjJe/vaTAA+f47APBfP9R4sJdWQFAkO66LTT6ftMCkBUa0wFkBwIxbHxnFABy2APc0H8ZZAcDtB1+w4qoImSXMtV1+B6AM84DAsfMCl/uYOVXkiBWfrm/pXLuguunT02qGaOZioP6NAgAZVx1QyFiOXM6TzDgLANhnLKoho2kSwzQR19ts68LaYVkBUJQAg1ADEE6JLw2OC69cvcb8OJ1W3UYbi9XssesMJxtSrzf42VS3JZcuXZLVEuZzkXQjrUpLdTSPxpyO52iDTRjIxvYj5hkgvGB/M71EJd38wry8+c67WmkGXWCPCGJj2jgAcNS4a30QeexZtgkAeJbWGz/7fOkAQBhVIPE2V8DRzTMBANE2BweHzok2TWDi4GCfLzp05/DiZ/M5LVWMOgQqwHBC+wKY0ECr7rDlg0MCeEtLC3GJJZ8BtRawmt7j6gICIVZqTM8PpTVYiei5ske41GLDxBUAmmk6GaMLn1liwaANsGWI/lEfWDM3qL6rqh3DPxYm9bZZkER7VBuqccV9u70Y8NF7TzkAMKTWAoAr3/TBJt++Rp0FUUtYUMocA5IA4ZwORRxgO5paJ1eSsKZF05AVpYhPlWZis5T42rzOb21mgwgHkk5HavUm2xi0cPsbknQMEmiHCAw5lDzDWTn+qYMPgbu4xFafA9vAaST5757pA6qzp2o92krUwH6OUee3id2PsVAx0LMMvVCQnZ292CxG+40+RwMjOajTLbfPIrLjod+FYYr9F2AivkvQ2ZUDYz/cC86HfzgmGLLY/8aNG/w/SsO5H9gqqYDvB8rl8Tv260Q9Pp/XX39d6o26Dtj1Bvv8wuKCPFj/gglfpVIhu7S0OE8gHtqMMMyZnirxvIvz87xGOqNBC6sbyeLiojRQdl+aku0Hd+VPf/AD0B95PTAB+e3f/rY0mzcmJiB+B3vB/v8kAKD24adXAqwr4GqwdNTO8n3/cKtK5t9uFSxmmEAsKPDX00zDBwDxO7RnuLkFhKReXDIBUV1RzDcVUDQA0EA/i48GuhsAaPEyCQCm3cJOMr49rRLgZHf5WQQALQ4m7/0kACD7jBvDhr16yRLg5FiQTCCSACCSp+Q57DpPAgT6FUh0pXTjD2VGzDCKhlrpGADEHMbmL3a91l9t7DkJAIh9M6k9HiLbQ8IXyO2rC3Lh/AWZzekCV7Z76Ex5BuVsYtaKY2A8LQDQT3p1INUEzQDA39hWl80JAPiCDSSTy3kpW2AcADjbeMjqkV97d03qtZq0owp1R5HfYBE941YGRgGA4wCYszbaWQHAg52HnHNXDo+YEwAIhPlELlfQMtV8Tue9aczRMSfRxXUDAL/Y3teKmyDkHN0YgCcFAFECbHMSAJG+TvdpAEBrT5oDulwO+RWruaCtLCF/1puaT9UaMAdMS7XeIBPPpK+g7Q2Cx9XLl3mcdEbzbKteMgAQMi27u3skPuD+S71ILl++LMuFHCvyKkd7Wk3RhmY45Iy05LfeanL+1Yi0hBh5DGSOKpbrTxXl+vXrcunaK+xvVgJsrPzk+DOqH40DoIPgeA3mcf1zAgCOa6HjP//KMQBhVGEg0oQB+GSdw9hpAN4QlOgG6Il/ap6nQAoAL00gM3GpLFlsJkrr2FeqvQAWh5pEJDdzdI21FEy7ybHfbH9jABqjC5NlUsZTKn7KklnHEONA0YriEh4cA9dhoBB+h/suASyXnKAUCAMJBoN2q00wlFpujjZu9w3Ai8Lg7sIihPQwLSilIoCWcgwUV1JqJaKx63CyDTBIuBJc/ARTkVp1CXt3S5AfA7LCIHYNLk1NUauIKzl0h+rrK2AwmZ6ZiVdxrF339w6oR4dBRMVnReoNrCjV1ZQiarIdAbbhb9SFbLcJYOEnXLtwTjoWY2BOAHB2HjAmULKKQQz74CfaGG2GgQu/4/i4Pwxc2LA/rhsTA5RgARjD3wCmrZ0/z/708cefElTDCpgxLnldaANXyq7XZe6Rg0DgzEyJTtRI+HBP6+vrWg7snh/aEPf+xhtvsD/82fe+J6srK/LWW2/JT37yE66kAZArTZf4Oe4JQCDA7/n5eamUaywBvnX7FvvV3v4e95c2tEcyUq9UCKwf7e3TZbuwOEcW7trFC7K9tS25YoEMRwCOODbaBwCjRC05t3ZODvd2ZWFhUR5u3JXv/tX3UR+BDih3178jv/M7vz0BAJ8sBD73vU8CAOKiTmoCclINQIsjvWCVfWq3nqKr+6cP29RqbfQUeI5XnZ32X5v2QDAJUskBrBgjThgT0PRPfSDPb1RdHFBwBfHbZwDiXMYUtgUAAIA4JpIdjjsuHiNuU/MmoWGXTEhaCUmD5AM2DUCbK9jChr/a7X8nefzAlbDEDEhjRJ5QA3D8GuzxXbLTO9sEOhOPZHqe5P1BgtFfcHsMAD3GZIT9wmnIjroLJGqcVzgbmWFas/ZdZXIMiir6izt2/ZjH+P0o/r63CGTAYayd6eYdGMswFigTXT/FeQkAOva/LXL5bXFaADCMXYFbfCeWisrguLA8wzFxsfcgBiL9KohhAKDef0LC45jya52v9BmgQ10wJwDgcx8TJif82WmBswKAzoScRIhh2ziA7nkDhMnriapV5lx7Ww/l3vq6ZDGuh2kp5jVXmJmb4/w4Vygyz8Icn3rg6Sz///CgxvlxEw7xqZRcuLKmhBNq3iG2OYd3mis+rgHYjdqyv6+LMCC9FB0BhXE/MbYNaysjQFjb9xeUBuOqESzAbATg1u6YFqCaMLYjZeehDeiG3GnRBGR5cYHkgMXFeYH0FmM2q6qUhPHZZ5/z+rM9JTIs5zOUigobFalWqpJzGrKhM5UCUEhiR6TM/o6bv0BTkRUfGWjsd2Xu/Kq8/bW3JUoFzIsi5rVuPHRjBueGKacxmNDcT465o8f/4xmAPvHHP4Y9CzAtjwMZJxqAx8fSrxwAOFWcoiuqJS8TE5DjO4C9PAgqmDhbgmUJ2CiNThNRNYpo36Chz6TTCbuBUCoejv2GMQkscY1fbNCmwTpLsPti/aFYF6rP8FOWWlcn6z4LzGkGmqMwmFi9qBPr+GlAVtCH5T2wRK/VGKhTjmFg5zUxfGM2tljyqwAgNp8BiPuMuqrR4OvS6eCigcso73HA7GJfMMj6iY6VAvtB1fSJsJe/L+7B2HZoB4CvSFjOra0RiDJdRjsWAMC79+7Jwf4Brd8BQuEnSrWRDGEgxf2BZWZae2gfBQIj3p+Jwhtw5j9fgsQZHeQA5q2dO8f2wL0/fPiQiRZMYWCuQb29Wi0uucb+q+fOSaVc5jMBOIfJwNvvvEMQDn+7f38jXjXD9Zj2Iu4PbY7BEOcz91BfTwz7gLGKY6p+ZUBNDNVyVNr+OAAQACj2R/kW+pUZgBhzsFqpDwCAdIpOhxLVGnw25YMDmuRU9g7YprmFWTk8OJQr167Kxx9/LHmYhjgAEDqBYE41wEqN2nL+wgU52H00CABC+7DbJQD4u7/7u9JovDJhAL7A+cQ4APDC/kcK+p7QBfikAGA8YZVl9v31nToXAh428ixvbAoWC/rsY2MAYiJIoGEEANgH7nSCmZycMRa6RRC8WwAA/Ym1DzriPFGUItCXBPCfFQDogyjDkqcXDQA0E5jTdnErSbXvPwkAqAtWx4t4dzqQqzhuH5dUjAEAjY2RBABx3YjpvnlMf7zVxUF/4Y8gntufEhHmAOm0Z228NBY7xl6cO0sTMGdE40laWLudFgDMxC6eAABTMpupcay9fG5elpeWZTnY9Njr/aRyAgCetsdPvjdpgRenBX7WAcBuo66GE1vbsn5vXVKNFuNtOpWh7BHyLRB60tk85+kAB/H3bpjhXL/a1lyqF6Y5D79weU2JHyGIGWCHHw8Atpt16nFjg9ki5vGjwKvTAIC2gIpcVquDuo444YgeTkKh1mgx74H8ii6ERqppODdPZuDS0jzziCQACOLGRx99KEvTSqIo9VSnvlfZZ0lzMWVu8rqAyjkVK/Hc/6FJSKKHugBHhcwAAJjK5tiOyYVUG396NFnpy2Il3yyfhDLsrRtnAjIBAJ9trPrKAIC9jsg/+2f/NVFzAAfoOLaqP7wJX+wS4Hhi6SbGo7qBuaCetpvEAJ2Vb6KqFeVZKN/13GyTQGASAOyfX1cmsJn7Ev/vlWFqkmUafX1mICbYcZCCUYOLUsNKfNUFGOdSZpcllpZ05sKQ2oRxWWerRQALn7P01B0bgwh+R4KJYIWEAKs1nPhjVYMiscfoLHWFg5LZzPuMAlwXGDMEFh0QqO1i5ciBpHsuqXBmHGSrudJnGzy4v3s+/dHJOSK7VX+udQE8FDhotZhkq3uhltyunVuTixcvyPzCwkBXuXvnHgcdvDMYAEC/BzB3eHjAAQUBHitAAA7RThiM0DZgzWE1CQCYse2SWn92rzgOQCyc48Zrr/G6cH13nd7k4tISj4/rxiC4BTdbETm3ukqQa293l+xA0N0Bkr3z9a+zrBYD2f7+UXy9Zr5B7RDXl2is4col/Bs3V9Hl5UU+D+hg4PkThGyoI5cljrj+N998c4AB+PY7b8vf/vhvyRCFMzYmKfguGMgY6CvlI/4NGoCr51bl1s3X2X67TvOvcahsvqP9Ay5YYAWUJfcLs2ybi9evyYcffijZQj4GAAHKAkwFEBi023Lx4kXZ2/uyAcApcMBESksi09Ny7p//C15/s1tkv4dGYxzLhgABZzQBO23Ye2G+9yQAoMYhndDlejVlCrsJ5GgX4EGGmGm22Hmr0QXZ3NiQz7aO2I/LwZyaHomKaXelwQmiAYAxUzsGANUN3RiANkm22DUMAORik4v/ubTT2HTgisVyWyhqtRB/1HjE30YBgLaP7Y/4O7gg0dcUxL425KjW2+BnKOM/zhmQ30+IWMfPwWFensTQ0D6HeH3cNm4C3TmjBqAxAP028gGzjusoyRLt/jimpdzDNhyHzP8hEh1xTHDzG7ge2rNPHstAOy5QDmlQGlh57A4DAJMLUXxebky3uSHmObahT9rYZPEfyRT2RRmUGYP4DMCYwegxICxJ89vFxnw7m2kAwp4MWzrQxLcoZf4+X8owvl8r6big1z2EweKVAGv7nZwByP1t4XLUMxrJACy6ZjubhtMLE4gnFzJpgS+hBZ4UAIy6VeY1WgLckoxbwXlZGYBhS0tTdze2ZH39nnSrVeYxOQmpDdhK2+JOwNwei98030MRTasl9Yzm+/mSzleWz69ofpUGMWM8ANiNOswvsC0sLkqxmIt7QXJcOwkA2O9CGqtRvqzECM0Dm03HwOtq3pcKNf7Xm22pVatSOarw762eAoAri0uyt78vuVyG7ETMp/xKK2k25aOPPpLFmVll6h3ukrhReaTmKMWeAn+Bmzda3qtjMySbdM7TrLeYTzWmcjz+3NqavP3225Iplfg8uuGIMX6MBPG4+ctZAUAJjh9/JgzA44PaVwMApD6byH/1T/8pgYmXFQBMWonri3v8IzorAGjzaXuP7WwGWFnQQ+JnQBgSo4y58ILj5ycAcI11Aq1M8pwmWbIbGmC3t/soFkj1j9MCCAfNBO/YOrFWCnQKSSrKPCMFu5hUYmXelegWMlmCXfNzcwSVAFzBeIH6aSg9c6YhNJ/o6CQfQJ6V/FK/0LH0LJm1exhILHpayqYAIExB+oES32MCSmCu/xyNlYrPQ5dR90C187T+DPy0ZMwAz9ip1gGfZkIB7UCyFnpYYYp4PdRqzGfJ5oNm3tVr1zio+Ane+vp9uXf3Lj/HhAJsNJQCor0AnoHiDfORxcUFluFtb2/FZbsATfGc/JLbeGBxSb6VBhMcm55mKa25fX3++ee8Z5wbK29oD4CPWJHD/7Eih1Lf7a0t6vJtbW5ykIOhBgZrDFiHh2XZ33fGGnDVhX6fMYzgDpbTFSyc30rccU4AgOgHKytLHJjRR9C2uF4zHMF+fEZhyJJfvwQYIOSP/+ZvyBAFcELDj0aDZbm4hr29HceSVBdgAwCx0ol2rexq2UG9UuXx9x8+ojlOfnGOOh1Xb96Qe/fuUQQZ14MSYDAhIQjMMuN2W86fX5OjowOZm5uX3e11+cM//0stAX6uGoATAPAsecOzBgBTnjkSrjMJAG7sTJFZe3+/yfgHAJCLJD1dCe90tRx/FAAIjVDGLQO8hmht+lo6xma2OJZ1K/XGrjKncJNz8AFAPw6PAwAtlvoAoI4lfTFrxoG0roAbAGjfY1t5rnejnvFZAUBrt9P2oWEAYHK8smMPS2CMATgOALTP/THZ2vM4ABAQ8nEAYMqNY08DAPRNn2z8RD/zr88WfgjmMQHzSrW8kncrscLYoACk7mfn8BcwbZyw8xgAmGx3HseNKT4AyES1WyMzPN855LymkI44f3ljuczFMRvH7Ji2APuYSdcEADztqzT53qQFnnsL/KwDgBknGbS3uSV3796T9tEh5+nZns7PWzHwpPlVrVZ1Otg9atZVg7ysrq7Kwsoq58+lOc0jUmGP8bSvBTi8BDiXzpBwgY35HxiDcXXZIOh1VgAQc5pGA8aWLc6ncL5OD2pAkXR6WhIcChY7uzEAGLXa3L9QyMaEHIwvJrXUqdVYAYWFPJqFNCpaXbX+Gduh0G3puOWAQInNMfsAIPK6bqS6tvViluP1woWL8tZbb0p2WitBUPkxrJpynAnIBAB87iHliU74lQIA/8t/8k8IDJwMANR26jltoydqNW9nc/t50u/H005LoBwib8cxEGO0RpAeITPuCY65sGq9JuVyRQSMO8cgo2hpT514YViAspgwo0i76Q8A2EP5JoIF3XszWQ3IFQQgNahAAKpUKwwsCDL4HH/Dyg5W1On024YJRYcloFh15+oHSm8B0kFnDs6w7TZXNVDSigm9miuoFgTMRRi8A/0ePsP1FAtTcuv2bahXy+bmJkEerphlMlyVwU/8A/XagqmCQuqyStc/XKsbgAzY8if1+Bs0eNUpVt1z48fhyoxQIsWEgL+HqhFI3T/d31yhANypSCwehYKSSfF0LdNWxqMObOag2WXtMUFVWMJDA7HbZftE7Saf08L8vFy+fCXWx7SkZeP+uty9c5cgFdoN7fdg4wFBJgKA0iXrDIYTaD+AcABZ5+fnyJqEfT0AR3yGa9NVJeh8aUsE6ZCfYTMmHdofbQsAEH0LJcB4FthwXh8AxOCO0kT0FWgAYr/333+fehgABQ+PKmTEUQfQleAayIAJAPoavoPvg5lnGwZffH5+eZnXZ/p66AMA9Jp0WtY2xfW++fbXCPD9xV/8hSwtLsm7774rP/rRjySdy1B/EGVlOMetWzel2WrK1uYG77darcva2prcvnmb399/sOU0/1QLMGpoOTVctLGyGy7M8HrAAATjEQAjjvvajRsEZbHvweGhpKI2n1mrWRdoP5b3H8r/88d/ogBgKiXr69+Rb3/7W89BA3DaMQAXJgzAJx0EnDZpP6YEMtPe5/v0K0t1jmNWAtxG3wiwSHAyBqCNLxm3QNN0bmtN0RXuloTs8z9+MEcNmVZXv0EzI5SESM4Z/TQdW0/jvy85oPFGxaxToWr1GTDCSbiBgR77m6ZOngwE+rMZ6AwAKM5kiOdM6JgZCMX3M+nc5+7TdFQfA596/WtEXLAEgbHbM1yyZ+Kz2WMdV9OBxQKRY3BbbPEBPX/C3NeAHXQyHnALdAw0jBM61mLMkCYZYgAAIABJREFUUg1WykV44Cripo6VkbLDkgtlw4yxhjFwE3022V7JEl+LiT4rf9QkfxhzP/mKpOKYPJwBiOvhvYdYaAulG7UG+hgWSK2v+eOhjdf+YpeNebo/nH2hcdxfwLR+5X/XgGiW+HqLe2DcaFu5cc5dh7WfjX92v/4z4qKSG7uN0aiSIikJHaM06yYSr87X5QpE3VdhWBVKt/1Ix9W4Ia3dTjcRROJpmy2eDjw3dz2dlDLpf2NriT/30k+LAXi66z5FqJ18ZdICL1wLPGsA8Kw3PGpxJz6uYyCPOg807/ytP77oe59rqybw4cNt+fjjTyRVq3B+kENK0+kwv9LvDEo5YNjAPPlBN0OiwNKVa6wUmFrSip5UuuOc253mt8vPbAzoV7Dp2KlsQTWV5E8SOpiNHduEyfGyP97YgpHmECnJcP5frzc5f0fOSH1zlxMjF1ACRl41vkWNCZFGcQyE+xrzfV2QhQkg8p9UqaAVbI0mf5bCFPOXzXufkTiwlNPvBV0rAdbKptDNqTqdNPPrJqWM2tJAztfryerV63Lr1m0JpiGn1pVeoDmbbfFczWkAnrafnZXABO3CYX00noeKzo922hkpThXlWx+U5a/+6q9kb/oGL7mdapz20r8S3xs3+p7aBdhaJ1HgkiSMAhc5bkt3UQGUlV/77/4bxoNf/dVflSvXXhXpnifZKtWL3RJEfvmX/zGT4pcFAGTi45W++MHkeQGADzY3aADRqNUIhO0d7JNqDcaaab7hAaGj2OQfv6sJSEAwA+YRcCslyAKGnWOfgU2FzSzQATAVoOOQyRDsQKktACqueBfU9QlAH0t0XckrEkSWZzo2F0pJAQwC1FIgUMGlXFaZUgjkoIYXCiV55523ZeOLTdnY3IiTu3QmrVpr7h8CCK7LAreKimvwxzn9kiMfBLSgE6AsyQGAuO+4v7sBBOYk2HpIYMA2cG0CAFCZkgqqth2L0RiTAAGS+gfqsusYDd7AS0ARK0g4Rgr3oyAB2scGMLAIrly9EgNtljQ9WL8nd+/ekdVVZa4ZAAhQDc8KKzzKAFQAEKAUtoWFeQX+AGLhH4w3nNMVGY9M8rvqLuUBgLdv3+YzQvINABDnw7XhuaMdAeQBAETbowQK58XvGOwAAOKafv4f/Ty1CgncVQBgl2V3b5ftif7Bsu92iytsJpyLvkFGj0uMAQwCALywssJ+TlZdoIK3OB5MYewZkwH4zts89h//8R/L+bXz8v7PvS8//MEPYwAQbYL+f/v2TZZGl8sKoG5ubdPV8fWbr9NNe/eLB5LPF+RoV9252vWWgnp7e1IsFKRbKvK5r165JA/uPyADEP0ZpdMH+/sEyqEjmO516SIMwA/vTu1oV/7TH32X5iCoawQA+K3f+i1ptV97xhqAEwDwLDMBPwFA3HnWAGAt0pKPo2ZEtu3fby2ow7dzYzspABgDHcbgwuJJqALSyUmiz67DO+iDgAOue26Cydh/DABochJgaANAG5wAaqLgg3U+KIkFFz/GxyWcgTIB/RjvP9dhgCZBHRzPuX8zBrR1PMKWBAABrNq1mNauAYCMlzETUadJLKVv6oTfZCb0uChXtn20rNVAQzMxGQa+DQPqkhPA4wBAf/w/aZ8fBwJ+2QCgLyKeLHOO+6FLlpIAIMd11/8NiDwNAEiA2/X3tAPiM24isZaGxMOCrK7lKFI/lXcJYPwAzgYA+gC0HfI4APBfb69wNwMAe4kS+JP2i/5+41KQJz/i5BuTFnhZWuBnHQDMRz3mDacFALckR33z5avXCZgVF+efCAA0QAJjG92GnwEASG3ySPO8MMww3wbBAzhFrdFgHoK8GflDvqAEFullXa4W8LNeSzXJ4RaPeVbOAScV6TA/A5Mf+VDQqjOf2XmwrrJLKVcCnAAAjfkPABDXYm7AdRis9Hqydv2GvPbaa0MBwIH51rgOPOZFPCsA6C9g+afyAUD8fRcAYLEo3/pQAcDd6Vd1jhX052svS8x4mtc5bvR9OQBAN1maAIBP3jW2Nzdlb3dPquUyA8dhrcpyzCAH/bx2nBRBqwgJDJInBKhScYrAA0ALmEYszi8QOMGm2nO6YgDwgqKkPWWFQSMNKzUAARHY6vUKAT4ci2wQZ6pgACCOAbAPYGK+UJCH29tqhx4pAJhCCVevJ/lsum/AAEfXbF5eeeUV2dneIWAC9oBN4AE+ZrJgIWaZQCoDUIcCK/XxmQUEBz32mCZhbsXIfUeZg/1ktEsWoWPVgK3hGDLmPmgJotnZI5DhOowdo4YmWn5kwUwTEu3sEIkF4Icz8Pocg5Aahg5ws96AY2CwAQMQzEtjj+A5fXHvrnzyyScsJ8U50SYATA0ABMMHz8pKhA0ARGk1gNs22YrQAdRSYGOIGniZBACvXbtGYAz/DAAESEeWaRAQ5AMwgeuAnT1KkjcePFD9vN1dKZVK8gu/8AvsL/jbQbkilbKyAHGfYMnh7wCXkTTPL8yzD4OJyuTeJdkGAF5eO0eXLQUAlbmK/5u5CdqSuoPvvktw8k//9E9l7fwanYg//ODDAQAQ78+tW69yQgMRYrT1nU/vyKVLl+XmjZtaiv7FBgH2g0daAhzVW5x4HO7ts0S6PaUMraXLFwgA8nm222QAQgsEYOnW5pbk0wHfUwDUaMtGZV/+7z/8I9hbo66RAOA3v/lNiaKbEwDwycPic/vGswYAeyll1vYky/fjoK2M0o2dQ9na2paH7cuOoQw2XIoMYrwn7Z6WgvTESuf7Wis+SAYVQsayJwAAGb8cEzDNRQrdLD4rEDfohG77+GOL/m2whNMY1bxnjDmurNO+jwknSmWw4d3OZAfvS7+nbRAv8njaa3YcY3TBxglAn+pdYvFlEAAEs9uOidgdA4DumAMAoPvcFs4w7uHdt4UxLkh5LEu2mbsgAwTtXMYe9+9jWKdOanCOK9kZywhJnCQJKD52DQ5A6z+fhMsvFknJ/tN2tnlE/Bx6j2v1+tqNyfu3PgbQ1gd1rd3860sCgNZH0T/70izDGYCmtWTt67crFxfB+ONio9Ptc+AwFnawhe7nXKtC9v7aWprjzvTUkfZ610wp5+447Nme5G9jAUB3kI4o468PAJZcvz7JWY7bZ1wKctbjT74/aYEXtwXG4Scz9W15552vy7989xzNurq9GiuhMOohrxqnAXjWOx8b78/IACwAAEQlz6Mtmt4F9SrnBlgAGcUAtPEZY+MjmWJcXLryCgGz1ExJx4swonmhacOmvPzPb5Op/BSJIxhbp6amJGrV+HE61iQejE/jxrP+eAPDyx5zJ+gWQsoE841UKkPJIuRHmMv3em01auy2WW0XBlpRhXEAZBVIVSGfqZY1r8lIh3lwsVgiGaLS1gXIKEIe1pFML+L87ujRluzt7cl0VHeVA2osCS1AXKMBgN1uhjlbDQzEdksqLIMWOX/1Nbl566Z0pgv8PZXqMwBfdgDw+9//vuyUXuF9TQDA4yPEBAAcE0Ff9hJglB4CAKxVKlpmebCnduizMwzMdHsl0BOpUYYDJGZK09TXwwZgY3lpieALHEwBcsFMAsGXYAqSGMeEI2jhSjO1BLgh+3t7BKgMNKQtOlh8xaI06nUF+GAFn8vRsAIJHFx8AbBkCwqY5DMhB0gbHLDSAgZZ+aBMgAcsLgRkJAf4v4GAQTrrGGqD5NSk9mKvo4FTgyEYGBoowZjBvTE5c4AfQbswZADnZB/lPmHAdukzNRyQR2o7ElUF+vDPgEBjTuI8vHbPSKRrzBtjJ1BsXRPeJOvCGIpLS4sE1KaKxZhxt373jnx+53M6DpJ6n8vFACD+nywBNgAQoB0GHACA6BdYRTImIJmK7lqR4PsMwAsXLhDoAnAMABCD9vz8fHzuza0t2d3Z4fO+dOkSgb4HGxvsDwAA0U8AAOJzHHfv4IjgHmjv6G/7e/vsxwYAgiWHNgVAqKCyJoy4NwBvl9ZW+Rn6LiYMOC7+DwDQtAPxt6+//x6B5L/8y7+U+bl5avIBKAUNGSXA2AAAvvPOmwTEiyUtaf/8szty7eo1ufHKDXUr3nxIBuD+w11leLa1xA1mIDRiKSo4AQBw48EGnyfu59Ubr3JAh/vxxuamlHLQd8wTAMS9tGqH8h//4A8VAExn5P76d+Tf/uZvTgDAs86An/H3nxcA2O0pwLd11JaDwwN58OiAgHYt9wbfi46b4MHUh251PSeGnUJpP2LVcAAwcivLtsDhN5dNFH0DKD+G4l0M0v3jngQAxMKAXw47UAzpSoVMAoD3ldBEAwBoxkB4X30AkHE2NqfqA1G2KJRkiCmQ40ycnOTBYyYM7phxoYI7fszgcyWYBg6agRHBWAcq4v90tneLQbwvdz6UMqlRlZYy2SKRsRnHdd8kAHhcwpcEsWwsHHaOZKI0MnF6QgCQk3ZvHARjg0CeZ9aVBACTfdL29e91GLtxGABox3pSABDfGyjhTgCAAAxxvoyrITAAcEVasrS4KCurKVldWZViYZ+XMAEAx/XsyeeTFnjxW2AcAFiqbsrXvw4AcE3zG6mTDIGFHxAo0kF/AWLY3Y4F8MY00djvPyUAsLzzUD786EMJGzXmAumO5kKBi4t+CbCfJ+2G0zQ4nLt4RSWLSsUnAgBz6SwlsHCfAOSglcf8LpbVOBsAiLEGQGW91ibQWC7jX5nSRCAn5AtpEhXAJIf5IABISl5Jl/tAWgvSRuXDfTWxbDVYyjo/t8Acu5MuqvxSB+v+oYRRi/lCeWeb+Ua+fuTMzVojAUC0Zx1mju1IDlx+u3blhty6fUuiUt5VMvTJLS8DABh3awCsXgnwtz+sMIebAIDaQuOW3yYA4JgA+bIDgDvbD8m4ajbqBJm293ZkdnaOACBWYJBwUQuwrW5N1OdLpWSqUKT4KoISAtrywiLBPqx2AMgDwIbvojzYnPQAeECoFckPVkaQqLUj1XZDmYslOlaSiX0w2Fl5KL4L51gAgEiOUApcmirogJgSAkHYaDzRS8nlS5ekVsHqS4tJI46rNGywzRSgy+VLBDj9BIXMurhcy5WNAmDzSoFSThPBAEAzlfDFxXH9gWkMOQ0jMxnpn09XirpOE8h3CwaLA8CaJp59XT2+uE5/EYkIkkcwFJU9qIw8MyMJQwWKcD6AYiidBdBUKk0RjLy/fkcePNiQ2dlpfh/7wgQEYrsEWhMagPgMxwIAqC7A8HnR60xqAXIgTZQAg66PgRYg5GeffUYQDgAgWKDQAgTAuOvKYUcBgL/4i7/oDDbasrt/+BgAaAxAPGMfADTWEcXWoakWpuXipfMsrS0fArjO8P4BjFhiDODRAEC8Jz/64Y94TIDL6LfI330A8O233+D7kC9C26wndz67QybqK1dekb39PWk+2icDFgAgheZbCjQe7u/LwvyC1PMKEi9eOj8AAF6/fo0MQACoaKPZYkG1LMOUun81yvIf/t8/mACAL/6cf+AKnxUAaCcx5l+jmyOwvXkYEMjeq+hKsxQv8H2GJiD6IUx9AC61DQAUZbT1esp41v/3wTEwhLGZRmwS6PFBQH43WU45oCvTX4Txyy19DUDE7MEtwQAENytOGmBeAlFvTzGto4tJ2DAewF3P33yWXrIrWeJhDsX4nCXAsWi4LuYMHO+EAKAt9vQZBLrQhEUEMASMFegDVfhOrB3n2Oc+AJi8fr9N+/1jcC9j25vb4DCtvyRz7rhXbiTwF19AX5d1YAx2fQwAn88AxNeSACCfgwMBrY/5QG4S6OP+DjA8LsF9UgDQfzfMXM1cnocxAPU69F2yBcZUVyVOwl6b2jevzeUpg7EwL7oImtE5zgQAPK7XTT6btMDL0QKnAQB14UnvL0xp/BxnFnna1hgHAFr8GnX8cRqAYAAiv6zsPqSbbbpZfwwA1LiqXHeL68x1uj3ZCUvUAJxZuyTFQlHaBUj7gDVXIaMPJBF+D4zvYXpjqVDWv/iCi/GQ6plxLsAGAD5pu9r4bfeNaiACbLU2JYCkp1JVxeI0GXx4cmzjXp3VA7negewfHEhU3tH9AiW11I+qUq3VpBdmSZ5YWjnHHKheusX2m0oHdAmOqiA6dKW6+4iVUzmUDAchmYGcSzgN6XhG1MsyT2nCjATmhc40ywDAVlEXXF82BqD1R7tf0wD8nY9q8mff+zPZm1ENwAkD8PjIMAEAx0TOlx0ARAkwTBZa9QYDzcP9PZmbm5WpuTmCTGCMIVGCWQgSRgQpJIrFfF7OnVsjMwvA39LCIhNMAwAtyfJ1ARGwAQoCACGIR9pxg0AKSkyx5bI5HgMgEFgPCHJIgBCEwB60slEEMxyrVCzEWndgXvEYuRzNNVbPrZKhAQYgreOjDoMwS4dN4y9T4P99YXoOMixbBptOjS1MC9BKSAEAMjERdasydp8eF5bJ+BtYG04cPwBrMGRJp7/ZwGZaBn76qGAe2HVIYp0+lRPQZ6kt3ZD7EwDsqyW4kaScph7O3wdb21xVmpuf4yACxt7ezkM+fwCAuE8w7sCyJDsmA5cqLQE2DUAAgDgHQDw8AwKAzpwE/QPP2xfOT5qAADTGsdA/AACaCYgBgDg3gC5cH0A2XM/W1haPawxAAIB4htSsPDySaqUqVehEOgagDwCiXyFhRB81VgyeUYHuwAoAgoFaOTri7zgf+jESNyT6aFP0JzAAt7e25ft//X25euUq2Ym4/tCVnoMlhWt8663bWj49lWe73LtzjwDg1UtXuSIX7R6yPXe3HrL94QKN+ygfHLK/VjMQJE7LwsU1AoAwAYGWx7WrV2VnZ5c6jmij2akiQYE0jKfBro1q8u//839GXeOEAXja2e6X8L1nDQBKSs2Yyq2QzNpPN3QFuhYp07RXOK9alKn0SABQJ92Pl8py4hq4Ulnon7oSex/ISSYQNkGOWYFDJuZJgMmOF4OJZFWnHNP5cQDQZ7/hPfavARNzxDVsLKHKJGWJ4f7bL9UdjNWOte0526MEGNuAIZP3JcRzA+X8BGYUA9D2MZYjADn7v93HQPu6cxkDMOlS61//sGQuuQIcA4BYRPPu045jbs3x70OMRfz7jIE4x1hMvmLmAoy/J1mSbNeuagpbCTAn7QkGoLa/sgB5bk9rcRgg7e+L/cnQd9tAXzEtyoQJDb8Tr50PMnDivuoS9GEAIL5vIvTxuO4SxXw6YuVDPsRYXJSvnZvjYlshr4lgIBMG4JcQpiennLTAM2mBcQDgVGWDDMBfe3eNgJCkGpq7uPjSB3SGc3nGAXjjbmr898eZZBxvAgIAELlGbX9HPvjpB5KNIDkyyADU8aQPANpCHP6+G0zLubVzMn3uokwVp6SZB5uuJ51OXaZKUw5kGw0AIu/64ot1LhpicX2upCWvZn7la8D749qo8S8JACIHoMZePSKDMxA1JMzlCmTsZTNKzgAAyDyz/Yh65tWdDeYsraNNNVdrQQ+4Sa1mEDiWVs+xAq9WfI2XkpWOklq60LPvSn1vh0SBbBe6+OkTAYAYV3dZ5RfK0oUrlDmq52CYmZbAaUQ/tvg3rgOP6WBn1QAchb/YOJwEAH/3k7r8+Mc/lju9FV1gnWgAHvuEXnoAcFyAk1Rfg2jsvkN2eBoAoB/QLMj0J66jAuzTcQHeuH9fHm6DAQgAsCu7h4cEAEvz8wxIYGqBmlyuVgiGIAgBAASAsrZ2nnRlBCpoAAI4AeMP4F4xlycAhs+wuhKXydJ9N+3cemGLXh0AAFEeCsADWn9INgA0WQkWAECALqoB6ADAqSIBGlCoDw8PCChB7BNT9MWFRcBz8TWjbXE9JjyPe5meWeCKEZM0AGgwtOhEEkBTgWCbAmwozaHJh3MlDIOMAn+OXYIAiSQMAB8dpJwOIvYnQzHtEm5XJmwrP/bsUeqJzRIGv6sZoGbmGvgMGoAss41F940pqO6Ruk+PDETcH0uD3XNg6TTdkqFM25aNjU2ZX5jVgSSjLsAYlEFNb3XUOXlxcYEuUTDkMAAQK0YAANl2XWUUJQFAaIMB4DJXZ4B/y8vLfAZ37tzhdwHSAaTFZ+vr68qgy+cJAOInAEpcDwBA9AcAgGS9OQAQ+/slwL4GII5NkeGDwwHm0hRMZ4JQrly6QEZUpVLm8wStHv0YDEorxUZbvftz78vmxqb89Q/+Wm6+dlMuXLzgNACzBKyReOPe33jjJr8/PQ1qflu+uPeFvPrqq3L54mWWJ0eHZQ7IDx9scWKQEdWuLB8e0e1xr6dl93PnVwkAooQaxwfguLO7y9JjgOBzU0r9n4FLF7RGpCW/953vTADA0wTxL/E7ZwcAnTu7A6J6MdtNx4duAKA7JOMPAPZH6w0ygdviNLzy84zrUaAuozCx8BmAvVRjwAWY4xMBEbdy7QBAi43J0tNkAmElrhTcxsTWgTZWXmsTzCQQ40+4jU2lgFESwBv8HXFvkH3VZzLimB72w1MYu+8kTEDsjwWmYbHa/jYOAExqsJkTq192zPHJA9BiUI3ugrqZEYgxBJNMRN5r8mbRPxImbFjUwfmMAWjXYfdjCc64V8YH3pIg3OB3lbXOtrfyawe4kdneUwCUAKDpJvrAZE91cq0N2Oc9AHcUAJh0N9bv950b7RoJNp4CAPSfP/5v57PrMQAwbteuLsAWcx2Zm52VhdkCx7rbC3WOB6muumMiXqC9Hoetxz2R4Z9PNABP126Tb01a4Gm0wDj8pFh+MAAApoKmxroTMgDHA3jH38X4758NAMw2mgoAHuzKBx98IMWekhhQAsx455h+VgJs44TF0b10Sc6dOyeFlYskiLSyamJRrx/GlU52hya/xDHC/RFxGXlFUyIutMy66oCMG1mN4QhGN8bYpOlEktARL2j1NFfUyq2ONBqR5iiB5pr4CUB3Zg45NPIAx+xufsF8+GjnLrUC52pVzd9SgWqbBwXe5/T8AseHw5ICgCF17EWKIWRAulLdVwBwtq0AYC8Vcd4HQGwAQO7p/LFBM8qO7IvKiMyvXpTbt25Lo5AmaSRMQ0Lmcd3cuCOe8mU4KwA4ygQkfuaO8WgMQAMAP+8uK/EnNHfkU97AS/61r3wJ8NjnMwEAGXDq1SonunvlI5ZklubnGPBoMNBoyN4h1AHU6RTJWz6bJQMQQQOg2sLsPH+idBQvFkxC6G56cKATVtCQoYmHssV0hp+xtLhRZQnyomMAYvILqvP21hbPN+9Kg/F/nwHYiyICjVPFghSKBelEbdk/2Oe1ocwVAwZWgLKhuioBMEIiUavWJF/Ix2BmvjgTuwpz5ajdVs26NtxtoQfRYwDNgmllen9kJGjgtKQBXEAwEHq0lFe3X79sCwAgB5CYAdjXVOB5UWwLYXwvIRs1+CJJAzAJtkbKtKcEBhxmEKKvtSbVylA0gNESOHPsBJPh4AAGFFP8Dp4N+gPKqbGi1IzwvENZWVlV8wAHAGIVCu3a1y5UG/mTAoAA1e7evcvBBsCfAYD31telVq3GACD2Y/+s12MA8Bvf+Aaf8zAGIPQsqYmByUMQEGwEAHiwj37YL10sQQcxDOXyxQt6vx4AWAZbMEjFbtTGAAQgh9UjAHoQHv7000/J9ARAh/6N9+Str90m0DczU5JavSYbX2zQTevi+Yt0/+oeVVhqvPXFBtuvkM6RvQgG4vXr12UnapLKP3NuhQBgrlhgn7185TKvE4PyJ598LAuz09TuXFtdJpMwk2rL//mfAABONADHxvwXaIfnAQDidrf3GzSPubOtsSEKZpThmp0dCQAyXgmExxMMQAcAagDs66Ia+IQ/j4pdnPyGAeMMY5B7FqZ3h3dyqFut9+5q3NVACamHeLJHVmDi98SzDtNgnutkGRNrLKQkt5OCgHr7CsVYXLXFFwPbFADsyzdYDLKxIQnl9OOzApVYlMKiVhLIMnaeLQCZARXGqn7sH7yzoQzA1OCzAqPfBwDtOv0jDSsLTrZhks03GgTsT0GHAoEO4EO8t40LdaalaLW2A33CldUOYXIawDwMANR+NegqzbHZAxw5xo8wAbF+YNdJhkF8narRiHHJT8Bs354DAHPpJjWY15ZnKYlxY1bNq1JdrW7oM38e67an+sMwAFDfq0EzlokJyKmad/KlSQsc2wI/6wBgWFPX2sbhnvz0pz+VmSBFwMwAwBSkjtx8w1/4snFyN5yStbU1yS9fiAFAzA3KlT1W8yxAO8FtwwDAXAblwm2pd5XoUHQEDdiskFVv85tTAoD4Piq4ms0O85ogVM0/VGYBeFxYusy8L91z8b35BQkJjaMNkhaKR4fMI6sut6q2A5mbm5fS3Dxzm9by28zVAqfXbwAgAFVWCrXrnGt1pH0sANgUaA5HcpgKGPvnVi7IrZs3pYGSajAIkb9SakvHsX6jDo4TT/q6Pw8AENcLAHBqqii/+2lD/uRP/iTWAJwAgMc/sZeaAYhb85OSYbeaCpzY+ZP2XLd/e8jq8EkO1Z/I9Ve//QBnYM64Y+ViDsC4PYd/vrVxXxlWNWgvdBQAnJuXmfk5rrpncgUtv9zb00QGZYtOQ23t/HkGLzDvfAYgzlTMFShWurMHswOAaKoxlc5lYwAQwEmtrgAgghmelQGAW5ub/B0AoJVLgR1oDEC/BNgHABHEARSi1AvgZTad5aQbQBIGhKjVYgBWlkBXao2I+5mmhAKAbelSWBUiuymlajtgj+VYNDTRxA9uSpzYi3NJAgMQ+4BF4QYTMl1CFeE3bT4AfeybDvHDD16DJbZ0BxwsX9Mn2FVgD6XBKL2FvzyTTCtZdqXCLvnB8e0dGAjcKV0JQtCHhl0mE/J60TZ4HgCvAACCAYiBcPXcueEAYKQaW0iaW20HACLJMRctujhHscMugMO1tXMcVO7du8sEfGl5WaqViiyAAXhvnSxSYwBCwxDAF4BlAGgY0AkAhmkeFyYguA/0YWwYVAEM0hErk2G/AtBGXT+PRQN9EAMAeb+VCu8TfQwMPpQuK5ipZevvvv8+B9Qf/OAH8uabb1L/Eq5l0Dh9VyIaAAAgAElEQVTEfrgGAI9vvHmTpb6lmRIH5s37m3Lz5k25dO4Cr61b1RU5AIDYv5jJE/yECzfMQnY6Tfbf0soiAcD8VJGMWDAA0Q6g5X/y8SeyPD8rMEy5dP6cHicr8u1//x8nAODpwuCX9q2nBgC6OVnPLWihWJDRwgEajXaGCzQPdltSqVSl1uiRsVvr5Dmxa6bz7P8HNBvqSjOlOnk5kxzwNAA14DjgK6WARnLjRNHJHtCUwSsP9gFAircOKaH12WpJR2ACKJyIBoxZGAuMOQf3d1y/6gDCo7jPHPOvO77ehIi5Me1wvcNYgMl7xQTWB7d85p5qu+qZhrURz2HMTceCs/vmPQYAjPoTbBsP8NPc5JNMMjMHGQa4+ddgAGqScZ68Tvt9NIA3/NXx9z9uLpOKWX/aR3jfrvwYv2fSqpGLZzm0zDphIuJfjd/nrD8mn0UfbNbjx66RZriSaH8kpzruG3A5vATY5gfWfpo4BVIKVXsSjA3MK6aDBseXoFvjolaYOaTT/dx0hmz8lcU8TaMw3mv/7agrtDgm6xgR/nGBbRiX8DGwmQuUExfgcW05+XzSAk/aAqcFAC3ux4yusXL+LnwkgP3k9frvvoE9w8YuhiLHcEvG3MFjJiU6bHHBuZ1Xq5w/b39xlxU2owBAHyjyrxEMQJTuZudXVUs7DDWX7LQ470dspVmexyDH9YWQBiFhQ3+aKy5+5+du3B6oHsB4HEt+uAU6F3+NJW5LmikjY7jjtFqodoPmMCqPAl4b7iOUgurSR2ok2K1sc552sH2feUixqxrMjWablXjNFLTLA5lbWFVyw8J5ElUyXWG+U8ioDjEBwPUvZKqrGoBhr8W81kxjso7tHjgGYJN6wx05ZL7WkcLMEkkHxfMrjwGA/hjaO+P483gFx2DvGca+tz24SOXMRYf1Y84lHOPRBwD//Ht/LluFK5MS4K+6CchJgvFZAEAkNuMoqKOuwQcAOVH1AjMTgxMCi2cFALc3HxA8qVfhvtSRg0qZJiCzC/MEWcJMlvbg0B/zAcBsOsPAixcUAWt+djZmAOKeDQB8uLPDRIZBCCBgNjMUAAQLDJ+jZBPH29zYYNMBFBoHAMLQotVqkgEIIVgw/4D1APDrtlREHAMBAUiAmihDTmeY4DWaWkKENgegFDU1UAoEU+kGBbp2KBn+NPAPV+ZKsOHCSGDPxGatBFgBNe7pAYAoiSXw5tz+SG13iaImhLpZ4uiXu9mAy58OALQSZfwEYOkngJoA9VdsfI0kSSlgCLAMA3A2qwAm2mlra9OBWsGZAUDal7jSYzDpDABEm66v3yMAuLCwSLBsaXGJf1ONjJxcvnyF2h/7+3sEyYYBgPuHZe6L0mFsWD0DsIG+agAgADIAgNhokCLC60C/BANQ+381/jv6H0pvq85UBhOId959l+f44Q9/KF/72tc4+AIAhEZfuwWXay0BfvOtW3TrnZmfIetwe3Nbbt26JRdXz/PaerVGDABi/3wIo5z6AAAIkDM7N8MJkQGAZjoC8PGTTz6R5blZUvyvXr6oIsC5lHzr9//DBAA8SdB/gfZ5HgAg+31qinINe7U0++HWQ2hnVqTaLTAuSlFd2A/plN6ThuQYT3IA7wjAwFjJW+09IQBoEzgb3xTg6TMAH6vBHfFsDHix42BsYmwFi9C904hvWKnWhREFlMxcKT5somRXzggA2jhgYzh0a33wcFyJBcTJGe893Tr8bo7y9pmOIwaW9gHXJABo92njgN+cQ5mVCex2WMkvjvG8AUAdu7pxIpbsFsYWNBOsYd1mFACIff2kFgtdYPr7btWjQoQ52p8GAMTCz1wuzURQWlrKd2465IJPMeuA9GCP72Exo/OW6UKPgGDaEjY3Q4D5jPaJszEwJgDgCzQYTC7lZ64Fxr2+haP7/RLgWk2CtJYsnlQDMNmgSWbvY3HVWyTHIr5py45+MONccj0DLm+xx8bddK3OCpeH9++ReDCdUo1XnwGo47uV1A5eSbkwzxLgzNwK84ByRjXyokbVmW0UqQOIajHOc9x2VgDQxn0sMfrjo5UAGzEdBQlKtFCN8EwmpxVZkF2BjFVQYt4ZdhqcZ6XqO6wIqu0/pBlIWD3i59CcR25W66HyqS2Z3BRJCM3ZVa1wcwBgPq0lwKMAQJjGMM8bAwCGhRlZWVmRc7defSkAwJELnr028QMfAPzen32PACCfw0QD8NiY+9IzAPlyHgOmBWllOpxme1YAoIEUJ7mmswKAD7c2lAFYrTHwHlQq1BaYW5jXUqAwwxUBBGdqzoHNR/fRkBptePGgwTZbmlZxeTgV9boxALj3aIe3kQL4BjFRxwA0h2BjAC7MzzNIA1iplMuytbHJ48wuLcYlM2BnwQUYJgq9COYUCIppfqdeB0NMNeLMXQkDQqsBcAvGIzl1TXXuv1nSsJH9pAkKofQJGgmdtnNL6mqgtFKh/oRfn4qJoppWRMcBgAg2LNkKVUdJ9w0lyCh9uutWLGzYtMAFwM9njCQTR2Ov4Yhq9mHOxY5d0wP4BxBQGYJWCmfMCUtMcT36uTIKsIKDfWDugutFmynjrsbrRQkwrhFOW2Bsbm5u8ftxCXCCAYgEyZgcHPgcuI3/49hIdsAAxLkUtOuy5AkAIJ7jnc8/54CGfa9cvSpRG9qOhwQAUVoLQBgMQExMjAEIoA/sPJxDAUCdJOHvGMQw8IKVpwOxtuz8/Bx/v3LhPMFmCPTiutF/AIyAqUrjEOhgTpXk6++9S/YpSoDfeecdlskbAMiyeOgltlvUAMS55udn2Y47D3dYtnthZY2/d+oNlgBv39/kBAUlwDTZAQPw2jV51G6wJDozW4oBQHy+du4cNQDfeOMNagCCAXj3zl25fvUy72+6kJZv/rvfF2k3JiYgJwmcL8g+ZwcA+0w/fZ+d1mhs2uFKflNqfFRv5Gh6s/XwQDVbOxqv2pkpxvV6WCDQV4007rdiWQHH+IvH0uHGCdasFtfi+OYm/4hDzwoA1OPmNA46ELBDzTQfJEnqvA26BPvAkIFQflcxHbp4P68EGHFU9fqMhZ2UdBiiMdcDy0+NpvzrVOe9x5mVyW4bDtH1Y4wfZuAx5HjjGIDJ53nS1ya5oDnqe8MYjgA/8X3E6lEujDEAmHBd9s/DYzgGq7FZDARFywL40/EZLNGTAWnjAEA7f1IbMpdSCZRSt6l6uCnhvOSN82VKmHCsbTal1WqoVIgb33P5UDA3yue1Xye3wDLNUzIxJgDgSXv0ZL9JCzz9FhgXdpIAYMoBFn0XV2WIwS39JJuNX6P29bVmsc+o/eM46kkwcP7xGMPweAAw12xycf7R/Xv8WaC2eVeyPXAwOiRi6GLe8LGwkl+kPnlmdoW5RSObU2At06W2XjadVjfgPCodMKa6nMyVstrCj6kC2phrDMC4QsG0it28yuKm5TcdBwQGXQfQSr8ywmSicF3apimBNB3yl0yY1QVMzll6ErbKzO/qlQMSCJAXYMsXpmkO1Wr31EwEZo5z89LK5aWN++1i2g+pKtWyrx/uaQlwRxmAKccATAEADPoAYAbq9jAwdAzAKjXHG9LqZWRpaVGuv/t2bFZiJcADfWdMBx67cJhckE10zHGANeZ3NoYn+zSZlQH+DQKAKAF+NHVd8/GJBuCxYWMCAB7TPF8FAHDn4RZdVgEA4mXdr5QJ7gAABNCWQqllpAAgykWxURPPAYCYYAMwmZ4qaSkjtAQ9AHD34SNtQcfCyxTycTkoSj0NADTgjgBgpSqbDx7wemYW5xWIk5RMlUpy79491exrgd4N1l1XUIrcbNYJsCzML1Djr9vpsXQGJb8Ak9LpLH8C0ANYAyYgAmOvF3DAocAqTDEciw6AH86P+Mbyso4G9r4QqiYPBgBGKdME1BLgHoRTY82EYCgAaI6NOI4lYkkGoHU/Y7QYAAjGnyaN+rPThQagMl806ekD3wz4GQUGMFggIJIxiO+nzGlYWWxoO5jCkKUA6nm7weOiBBVluAYA4nnRBKSNAaVfAjwKAMQ50f4oCweYiGeqoF2PAxkAQIBcANUMALx67Zq0WxGBZfzDBAFsQZiAIEmkbf3BEYE+HAsD6N7e7gAAyFUyDwAkO6fbYykxruHqhfNk0oFej8/grAUNSjAAoY2Iv5VK0wQAofkHABCubBAMBhMPpd71Rp3JJABkAIC4zuXlRYFj8u6j3RgA3AaIXmsQ6IYJCBiGhXSe11erVOXq1SsEAMGCNQAQGoD4/NzqKgHA12+/Lnfv3ZXl+Tn5+KOP5OaNV8hYLeWDCQB4khnwC7bP0wAA8f7FpaQpZSJ345LdPgCIv1erykCqNbqM1y3JMF5Uumn+rAV5vj+VjmqnNiJdCOl2+1p3psmj8XD4xFwXGR4HVV40ABBxkAs2jvmA/9t2HABo9w4tH2yDzrM6dvA5DNF0tTGEn8clwGqkZBsn7ScCAEe3f7KrJ4/HWOh2GmYacpZXZezE3zf9sLaCtl7QZ6wDAPRdgoddD3p+Mmn1n5+VcZN5GpebozTIH8tB09CWSALA9mz508mG4P9hbFyi74cBlXbfwwBAjIEXZrTkfq5UlNJUSS7PbHA8Nv3cZqvOBLDTwXjekUw2cGL26vqu73b/vXoWAKDdq7UjzjcpAT7L2zD57qQFhrfAWQBALu47kwO4pZ9kGzemJOP2uP0fZ9A7TeCYrZ729HqdNivGWhdvC+0WiRuP7q9zwR0AIK4BjDYu5I8AAO269oNpmZufIwA4OzcrZdG8YG5GTShBAIH2W7aQZw5k47sxG08CAFrllBIaXAx2jEQFAFEJqPcW9IyhiYVFHZttoSmuYqCGrF6nAYApHKPTlUynRgCv126wPRq1mhTyBckWSgQ22x2U6kYioZpp1lDJhu/1cJ5A0sjnokgaR/vMiea6TZWs6mJxCZr2gwBgNqWVHgAAcZwy2qzVkkYnoPzWaz/37pkAwGGVCAP9dAwAOG5eMs4OCwAgnrWZgPzeZ81YA5DPc8IAPDZsTADAY5rnZw0AVPCkQwZTJgjk8uXLZIkAAJwqFAn+JQFAMAA5cQ5Uky+dz5ElgWBsACCAO4COYO4BAAQAs3lfAcDphTl1AYR+ztSU3L13T5BEgqkHDR2kUChFBgAI4AUGIOryq4AT3ILxEwxAAoCimn550RJdBHSUxhHM6nQkdAyXXkc1GsQBarbCZozAlEu0jRkYuZUh1b2CCUiGE/YI1cEeA1BcwqgagDi/M+xwmn+mrUVGoK+x4ZhrYO5R2yp2x9L9wNTD3xT8s7K9vkB/zpmgKAuuI50e7jciGEpX0E6bgCXANDwPgE7Y2p0W2+XqlStamr0FBmCHQBxYk9C2OAsAiKbCswcogef4D//wDxyA0FdgilGvt3gteLYoBfYBQOyHEuDjAECUB+DYYOX529LCAn+9ePE8B0poYBrQhv6HvgKmVLPbISvw3XfflY8+/lj+/u/+Tt577z1eMwBA9GtS+9OqBQgNQExoVlaXCBg2a02CdueWVtmuUVVdHXc2twl0gwGI79UrVbniAEAwANMzUzRtwMTFGJdo/9u3bsnHn3wiizPTNFG5ffMGgevq4SP5g+/9xYQBeJJZ8Au0z1kAQIIBVkJqQJKLS/1bdM7lPYD/bakcoAQ9kFwGgEJayvVD9r+jti5gbJSVJbtT6RGgPiiuuEPp53GC4E3chgFLdv5kQoHYS2mJtAO4RjDYko/oJCXAqmGqgCbHKsTuEQxAth0dgpUlFhs2ucUM/7qPS4LSGXUdJHvbJWEx+AeNn4wCsqO2pAkDYzddAiGZMej1iutItqeZgBjDbVi7HwfGJXkjyQn3MOfg/jlOxjo57vz2mS3MPG0A0J6zJmKOgYnFP4ehxe02gkGHPqTzDO37SK7QJn0AUBdFRzEVl8IuS9yWiiEXJK9Mp7n4tFRUM7R08BHH6yjSBKxSFmm2mlJvCcfB1FSWY00eZcDpNFkeujntwZRL/J8iA3DgPXfvyQQAfIEGjcmlfGVa4EkBQEnpwnyfAdgHnE7TKI+NJ4lFu1Fjn/09yZy2ars+aDYeALxz5w4BQGwAALERAIza0oMeO6ua+nfnj3X1/Hnmjan8NONzfjrHyoZS2JH5hXkJlhY538Y/0zj3v488CwCRabLbWWj+GITx3+1+QfTAfLxcqTGvQP5IVngYMGeZm9KKwtABs/G4g7zNq0SE9i0AvbRVhLm5QzfSKi5ouhsJQ6/JVQR0dT4BvT59dgGZ4VjIJMki1WM+u7V+h9VQy1nNPw0A9EuAAYZCAxAAIFyAcTwDAKttzctu/+LPE2jMZvLM2/vto+BmR04GPI/qmyckro7s2uMAQGgAIq/1AcDvfve7sjdzY6IB+LOiATgpAR49NBgDsEkTkK4c1Cp88Wfn5liiAiALk16WL7rECskSGHRghQEcopZZRqnDVjZZzOXJ9trb2WGwQoCcKk5JmNdAjMmvAYC7Ozs6yc3nyX4CxXkLbrOdrpTmZ8k4BPAWA4BgADbhVggGX4fAEUpncH5cMwHAXsDPEWABGObzRdX+gw5hEErWafcZAGjOsSkD2iLnJOsYgFhhI4XcBfFRACD24YoPrjkIYgAQ5h/8vnMPNmaIukT24hWkWFsiAQBaoqcmII7917USp660opbTvnKlvWYC4n6CCm8OkUiyekGHA5cBgFG3bwpSLldiALAjEQGma9eu0pXKAEDo9RG4aqh7FgYRmIAkGYAYopBoI5kF6Ityp7W182R6QKQ2k00LNBxxLJT8/vhv/iYGAOG2W683CUiA2Yc+CIAYDEBsBgDivh48uE9mH1h7ZHKyBDjNEuBhAODy4hIHgEuXLsidO58L2hf7obRXxXoVAGx0Iv4NrL8PPvhAfvrBT+Xdd99jXwTAh5U/Us3TodRrdbl56xXeiwGAh7uHLNv1AUD00b3tR4J2nsoqw69WrhAAfNiq8x0ISgUCgNAYxAQHgy+uC4YiP/nJTwgAgmH4+q3XOJGIGkfynf/vTyYA4GlmwV/id04LAOal7iZgzl3UUoKYAQhwS11xdSFD43S9EtFAAgAgV4xzql151MnyfdpraX/c3GtKuVKW+90pZWWB6+xp0BnzzZrOn/j7un/JBMO0WE0f9WlqAOKYQaATdGPkjQMAEU9xjTE45EC2JHNsNAjYZ0YOc8fFAsFxIFrSBATtaQAgmWWxa7y29GPawK7UNzZdSvTl48A3Hu+x/Qf/cty167WeDAQ87hUjgOpJRVhb8zm6qoNR3x8FvPX7ZZ+N2U9aRwOAw56z6U0i0cKi1zAAMC4Zc21i7P6ZToNznSvLMyxRu7UywzGw0NVEPmr+rQOrUfbblWpZx7V6O6UM3FRHF04LebLzMU9yPYE/ggkA+CVG78mpJy1wthY4KwBoDMCTlAD7iy1xfEwAfsnxYlwJZi7ntM+NEW350QkZgOlaVe7cucsSYMwvoAGIGIz8jCZ8YwDAVvEi5+q9LHTfu5IrZaVWq0tBmtSCD5eXpFgsaAzNgJSh0k/xGOMBgNYmKt3kGOGe8y2ur9nRuHxwWJZqrUrzR8zLI2c0ee3iGg+TtrjsWOXKVPeY226cRwW1ztPcZwQ7kcNpVVp/c6XLvSz3RU6N/VotlX5CHsx262nJ9KONdUoInSuErgRYczMzxYAGIADAUDI8DgBAYwACQCy3escCgHZd3VMuPMXftxreEa/ROAbqcR4Mysx/HAD8oz/8Iykvvs4zth2gfra3+OX99rjZ21eIATi4mh6/7GktjTzNRndDc1sc466UPP5xJiBDNQDdi5YcMDLmBneaGxCRg0cPCepA3w2aCYf1Kp14p2cBAGakh4Sq05Gd3R3VZHAC5ZkgTQ1AsscAJAGUY2A81LJJAIDFKQI3ACgAimHiS8c7JJ6hBs7DepnsLExsUdoLjTdoo21vbioAODtDgAnMPQBF99bXOaFGaS+QfQMAEZTBbMPKDfZHgorzZMI0B4h8JqfgIGjgAOM6uoKBBIyaek11jcIKDCndKMFxJcDYD6VIgywLHUjgHsXkxTH71OQDDEDYvStzAL+DCahtp9qA9uJZ6a9RyE0UHgAmB4WUglmm6cSBxCVL6CddV/rbpoxEVyIrDXZi/vgc+wO4ZEAMQz7XtDP9AHCIZ9jq6XnqNV3ZIvsAbBhX+nzl4iU+p42tTe63srJKp+B2o61U+06kOoo04NBzWfBmQutAXyRBKMvFZw82Hkin1+GzxzN45ZXr8qMf/ohaemBLEACEaUZanYnB1AOj7xseAIgSYPS9u+v3eF0A1SCSiw1MVdWHrNFAhO3vysDMdfratctk8pWKU1qCUCjwPlCmi/tttFoE5N55522yE3/605/Ke++9L4WpomDlEqXoAFRSIfbfk2vXLvE8ly5cpMvxw4c7dO5dXlyRvd1dqR2V2Q/3dw6kUilLIZ/lRKdRrcqVK1dlp1rmNQeFHMutw2xa9RYBsLZacuPGDQcAzhIAvPXaK1pyDxfg3/t3qEVMaADell//9f+R/e0JQ9SIiJJgJcm09GBoU1oQmZ6Wc//8XzCRbXaLfKa+y9dJTAhOGcZe2q8lAcDZ6IClGr+yVOdzv7D/Ed+VKJsT1ZLR9zQGAHvKZO4P5P1VWuxn7DS4m3OBpKMSBflMnvEpSCvTtxHMsn9VUvpzpxxyJf3vG6pRWa+rdAAZzoxriZLg2A3YtOtMa2fw0eBeYvYfg+PwcTn5QEcxALGffaZmDhgTtCyHE+WES6/fHzXZMcbdoFuhthuMGJSpyNg5tCRX47TFZI33ygLHT78EOE7AvEQgaVJiMVOd5h/fHgPczADFi7fHvQxJTadxE8Dn8WIZ6zE5biB+AAD0k4BkgjoOABwYO12pN8XtRzAAWRLGxMFtWEhEH0CChEQJWrkeA9ASoFEJ+Gp3m2PW9dV5xvXr01ralmlWyMBvdPeca7322Vo1xflPq6vA/WGrwf1T2QwXUBeXFjm/AbCs/VHjgc0TnvR5jWJQJNs5ci7Av7G1zFPAfVPjy5OeMbn/i9ADz3oPk+9PWuB0LTAOACyWH/RNQOp1CT0TEM6rrQT4GDf0464sCfD5cgr+wsywY2g+ofnNaOY4CBEaTTEvpL4p5oUunzUAcBcAIEgeDpDLOlO9TlM1xa3C2caIjhsfM6WrnE+3UE0FLbyinivfqWsFwNIi5+8AA2EQGUt2uO+zQgvjtHeDujg5CACaJm+rJ1qR5ADAelPnVQYA3nrlOo8EABD3Y3HUxgc6D7MEWDc8f398Q+5DwoyZgpnLcE/BwGwEwK4rvQjSVR05QN7X7cSM9EKg14f2BANwKYdF0UCkq/mtDwBiHAyDLAkWTScfVUVFWLsth60uK59u/cL7HG9y2cIAA9CaaxwAOEqew74Pc5TjtqQpWXLfcSasxnjcjTLEI/6vu22ZAID9Vhw3+r50AODy8hITJ7z8A66n/SndQB8KXkAAkAEvaVzyjADAo70defBgg8ETwQcuwNBkm56bZYIIABDBHQCKaQAiOQEDEJptCOoA/gDS4BixcUIuTxDn8PCAAQsvMrQMkPwRAHRaA3vlA5Z3ItggkEPwGiWYO9sPmYgCAMTf4YIHLQcDAJHQailZiiwvnANAI9Rq8HcwQWhWkgoIPGaCLIGvPFiNCNC9kAMRgDsARlGjycCL44LVGCeGLkDH9u5xEtgHADkRdgAgmX7QFkQJlyfk3jFDkFTIfokXD4E/qf03DAC08jJNTLT8F0Fb+0lbnwEBwI5ErvwXA7syBZUtaMAmHY1B6c7nyCiIHEBYa9VjNqdq+ylw2HVg2oW1NYJwu66UVpmaNYmausICABADj2kVMml2q4Ac8BwzEs8ZACA2aE9iACkWixyEYTv/gx/8kAAc9B5fu3GDDEO048bmpqzfu0e25/s/93MEizHwUgMwm5W7zgUYZYu+CYgx+tDH2H4OsF1a1kTmlVeuyccffyTzM3PsqwZk4ye+0+6oS/HXvvYWAUAYcLzxxpsszX1w/z77C0BdaGXC/XdhQZmsF9bOy/b2FgFAMAAX55diABBAReWoQl3DUjGvCV+jKZcvXZKHlSNlADoAEM+pNF3iBAP3C0ORTz75WBZn5/nztVev8j4IAH77t0VQrpbOyP3178i//c3flCiaAICnm5o/n2+dFgAsBMog6nT78YQTSo8BiN/xHmNrg/1Xb8hUoAswAAC5GBPqcVppNcWpBQt8b8utIjU/f1zNEAg8OtSFAWxY+BoFAPaZgcMBQMSKmP2HgyUAQEskksyzJACosdUSC7cwxUl9Pxk5KwDIuN5Vk5DBxR+/b+hn8aIM3ONdjCVw69UuWbLlgysGwFi5ryUDej4DWY+ZpiUAQP/YvrbhqN7cc+PS8+nt/bP4i0NsZ1f67N835hsYf44DAMOECL1/H33A1SVzVgLsxgF2v3icMg1Ap+XkDtTrKnOfWsBY2IjaxwKAftKHQ7w6VWOlxNXlWZo7LUuZ42S2VWU57371PvtOFCmI3GyE0sB40NPS/XLUolYnpCgwTjKZnZoiM3wCAD7vXjs536QFnm4LPCkAmMk4IwmnO/skAKA/tthdJIH+cb/7d28SGse1yGOVAvGKgcbbbLPOhfSdL/olwBgLoa3OaqJWxIWSUQBgbua65pIp6Ki2JJtPMR/ItMrSqDekNlNi/EUeQAkoZ9aI/IzzowQAaGQFHwA08I+xPcwwT7YSYEgQ4Xdx+umXHLkBJcD+uJVcqIoJQAn8C7kA85dEO/WctmCmjQqHjnTbOueoWF7pGmg2n2WesXP/Hudr0wJzRyxgqcxVkgGI+SKwBgMAK9Ay9wDAm//oPSXOZAvxvM2fm40DAIeZkfn95awA4LgSYACA2HYiXUD7/XsRAcDK0htsvwkD8Ph49uIDgJx5603841/+ZTrXKACofzMQQnqDzIg4ACZKbJ48vMMAYfwyqAXWeIXfnSjlKAIAarD1k4ThtVru51cAACAASURBVPXJASPJIPCv3wCP5N/836uHuzRBQAkkADK4ABMom5oi8AKEHRNgY1Ah+CAAAAAE8IY7p3aeaEDC51zp6YGBFRJ4IiiEfdIASjRhAkiHwP5wf4cTXABDxQKCjDIuelEk1WqNACBNKzpdHg9gJRl0UcSVCYi9grVVb6kGnoJ/YP6FHBhwLGX+IeHNSDatlHVwCqnvk8rwPGAUIlgpUNZ/nhwQwBiIS7OMiu2Ss7j/9E1AAAjhsWqS6vSDXBIJ4iHvLwbHHBPRMQT7jNL+87eSXyYrcPsl8w9MO+f4S/0puGd1mHBaqbavBegnn2x/VyqdzYdM6GudiEBUpVZVoMytQOWc/lEhE8rOzi5BAQII+UJ8PgNfCQC6hDdO8LDi5doQwBcEe419t721TQATx8KzAfsT5a0YgPAO33ztNVLc8X2w3dBPwTp98603qfUI45CjyiEZU2QvVSq8B2x8ZoE6D2PDM2bJcy6rwHany8+uX3+N7r44H4AO9i0HWBPQrlbZN2/fvi0fffQhAW70e3wXgCgSN01aVcD+6OhAzp1bo3EIAL6dnX35+f+fvTfrkSTLzsSO2+J7ZKyZkVtl1ta1dTeb7KbYQ7IHswgaCTMPepKG3UNi0A8SBYg/gMQ8DTmcJ75rnklAgqgF4gMBCYLQFAiI091kN5du1pZVmbXkEpkZe/hu5iZ837nH7LqFe3hELlWZ1W5AISoj3M3Nr12795zvfOf7AFhGNTIeR33HuOr0nQaI0HEZx+UrV+T+3o4C2ti0trcljCNWrvDc4NoQyOAaatWK3Hj/hnzrm/+Alb46AMA/+RMRBCMTAOCX5Hd/9/c5H59At94Eo4/rq7QcA3BjwQA8++YBJdKJd4EBCBbtBAMwqMgoqhJ4MBFnYwCO5WQGe9fNs8ABRXE2Zit+vQqTIjjy6seHJlGQu+Mpw2gnvEiG+Hu37srO9o70g1U1TKrUGWgPRLU0u4G6hQ/AqYYWTbSszIBK4gDD6YNT1ML178amw//767APwOH3xiqgJIIJcDtXd3+tM2Z1/umlOGCeho211th6hmIR7o/tK41qg/uYXSvWDOxhkJ3A9wdglMcaU/SV8oKPe5FVvP3kwR+5coI2bVQNRMNP31hk6h1w5lWPMHX5lvk+xZNnnkiKcL8q2MMKB2RzrTcgreJamvx54Z/xJP4o4jIW21ybtAKi+jtL8AAg6jVpQmqAol0n4ki8Pk/YuNcW7Vy9oMn3NbIj/qzLIeOUaHDAf//y1YxM9s3lNve5+mDIxCxK+izEPUxVexafQ4CxnzGhHLjt/6DbZavZAYymoojmbNgfglrVMXIdA/ARb+AcAgbPSoByJgNwHofgES9s8bbFCPwMjMA8ALB19OkEAzByDEDjrNl6dRom9KMMJx1qTzhmufPaW+YBgHGvKzdv3ZS9j2/pOjrG/glmGpjSsMpN2Jk2TpTwMBhph1cXxIygIiurr0qz1ZI0HWpcPO5TaqESjPjvoF2XtbU1qV++LO12W7J4Sde0iuYFMEHEWg8ihu05xtAj8ztUIoOBgCNQTJJURmNII41kd2eXHVTQ+kXhf3VJJRrsviAv9o/y/o375u+J+zu7zGuGPUhQZXJh8wLjsCBAV5vmUpAm2tmFQeFY6uzUq0oLZBdIXCUD5hMfvfs2u7mWIzDYIwKAKKihZRznQ2cczocmYCWUZCTEgAGI+O7Th/sETl/5pV/g9wIAWEjAeM7OpblRZoKeFK+U8+yTxmnWFDwNAIjvCQ1AFM7+j4/THADEOUcVzceehJTJozxfn/d75u3ejwwAzoDEyvHaeA7+Fo3xvFflt//NrzOO++53vyvXX3pVZHwZbAepZM8pAAgRUBxwi9MHwZlB5O1E0wO78oYBht6s4zQA4Kh3KHfu3JFhr69aUL2O6vE5ABAPGB58WJIXizoF6ui4CyCLCZlosmFudrjRWDgM8MDrAZoYkAGgDqyOT7fukKXSXloiQo/FD0Aglk1UcGoNFVUFJRoLFXUXsCmlaM8KZHW5wQ0gAfjlEjOwDLHAGQMPgbO1ANvCZwAgRFBxTpiKkK7s2HX4yDwJ8VqCbLHGwqk30BZ4vQ/UB0KLXP57xxApAYAmOmtAdaEJaI+IzgdOb8eO4MeJsv9OAwDSTcpLOv0kCveBrdEtBRZ6Y2XwdQfK8glhGoA2YCTYAF8zN/ZkWqa5QD2Yf8pQVIbaxBzB9Xu6YfgbGAwAAHEAQIN5C1q6cS/X19blxo33CWBiDkATkIyecUb9P+j7Xbt2Xa5cuSyNRpMb792tuwT9MPdgqmHmJbZhGwiMa2MyDGDYAwBfvP4K2YWYq3hNOfHuDdRFDLqFACDRtgsHYGy6+LwU1EveeP2pRiWr1Jxk62R3ID/3tZ+TVh0O1rfYMsyW85EyVuMwoNkC5szy8oocDLpawBBhADNIEn4+IiLcJ2xiOC8qW2iJ/uqbb9GE5+LmivyPf/zHei0LAHDmmvis/aEMAK6kBwzAygBgGus6WAYABS5uE66grqBAg4uK7O0dcr5BqoAs7KBClis0W6lJCuCaejD6d1v3zLluv3ZFRaV3unJva0s+uNMhsD2saAvxoKIAYC/UVp3UFQziCoJwtMDq+lA+LJjE/uK31ubFCw8UsmuyQHzyXOUQptgPeT3lHsXHBADJSgMrEMFziH0FJj1a9MKBtVLFxlHIKgBAXccnpRG4vpcYkNMAwNOAfjYm5h5s2oFYY0485gCAeQF11klOUfz035oXQI1J79ZN63iwMeLYsMXNad46SYvjCdTsb1eAfcdfg3mPo2AQTgcAjelqzymeIzJS3P3uSoPnAQCI71bLDphotWQg6+tr8g9fjJhItUONk9rjbAIA3JMR9yyYaeHvkH3C89ZLtLXrsN9jYauToOMhlHOrK4y7omb9MwMA8f0MAPyDuxv8vkUL8LwU4llbcRfXsxiBZ2cEnnUAcBa5xdbhpwEAUlIHZhaQdEoQJ48kdUSAZKz51BBxfBzL6vprZEajUIe4JO3ssPgWRmM1EamjgN6U6MIFFvJrS5p7nAQAsnsQJJEokiyAfrl2reFzwcRGXgVJHpwfuRDW+wAAHEgVMHxEERWFUMQIpf3d9o18vy6p8HYOjxj3P9x6wPzi0qWL0mq1pd1GJ1zM/BqdRXgNcpbq0jnmT63YEV+gBZ8mcueDG5TtakOlMIoJAGI/MQag5cGGPzClThIBAxDx553dQ5ItXvr619hBNw0ApHmV8wWw71Pen491MnqPng+6TYtxyrnYND3ieQUsuADj2B6hBbgpf3o3UADw/JcZly4AwJPXwucAAEQEqsHcf/6f/TMm33jQs7HTXzMg5hljABoAaAzA+QCgTuTjG0aBqZYfkGnBex6Au5zscH9XDT5GI7rVocIBRh1aHLmQRVVWqgEAksHnGCJoKQNQEUOA1SU2+AkwAgEtACS68LpAGf+2RI+JaLPBQHjvSBNegHYEAI+O2JqK7wlgB4scP9MlhOZya/9u1gOCQdDcY7tbZczEDG6Q1rqDcSH7r1qlBhxbmJ3GXjoK1M3JtcrhvPiMwu33OMfBKie+lp9VunKmijH8HMXGEj1f8FXdp/T+FWG0+3eu/aBaVEYJz1t6wfijRpJpAqYEAgCEEmDCf6zcF8m3DwCCiagAYN1R6DXhGKLiBhbLSBOTdNDjBtgIdJw4B7EZhgE3aGwauEcA1kx7D6+xeVb81O+Fc4KliwOMwlpDWxIxT/Dc7uzuEJAAK5EAs0vgMS+w4QJABPsvhA7kKKFLMebPEBvyaJjrVBoD0D6/vMEYSyYMa5yzmNt+y7Z+h6Kd0P4fG7BWKHMVD34XSygJAAOAjpQhic/BNYdhnRs373WqAr98bgIFD8y0gNeFygYMZKD7l4zIAASgbM8ZtS9Harhz8eJ5ViKXW1X5wz/8Q6nAJXICAHz9KTMAG44BeGHBAHyEvOJJAoATGnVO8xM6lpgfNadJ2oirDBirMeY7AlvHcAp0fbZ5bq2h40qD63E3CblPfHjngD8Pe1oI2A6v8lv3XD2kVzEXPK2wEwA8QSjMWnHyALIE/Nnv8+eipC1atrGAOZP/efMAwCkb6sRdTJ05UjnAZXEtqFBawgcAuTdAW8ftlYPRUAskM8ZgFgB42qlkxk6zXj8PPCwzMMvnmQcAnqb7wT/npJGMSlrgsOtEwmDgJf/fM70ybWT/O81TkCwnEcV8cgVYMAA9RmBs2k/5ResnUOsXHQYuHMC+R8DOba81BwA2sgP+/vxSJC9evy5fO1+lG2U47DHuqAlAvqFEI91Xu7GK3Q8G6naZjDTx7YNlAnf3HvQ3e9IHc7caS3P5HAtFEmunRBg+ngvjvATKhmEBAJ72iVy8bjECpx+BuQBg5+OCAdjtSRQro9yUD542A/CzAAA/vPmhHHgMQBbtw4oy6/JWYFcICmsswIyqVQI6jc3XVT9eQAA4knT7Dk0kgxStr4Fk9R7z18r5y3Jxc1PSc9c0N8mgB4guB99oA2u8K9RhzacElroBa7G0In2AkU72Cut0s60M8HxfSdOJguY8ANCIA7anpb2BHHU68smtj9nZs7q+TiCu1VIAcJQkAtNM7BkABsc15E+h1F2eV4ee+3Aoh/fvyt27dyUaKNM8CrQ7D6Uc5BbokMNhACBwCDIARU3h7ncG8sK1F+Tqz73F/LpW00KXf3yeAKCBh6bxPCvOyVuAHQPw/7wfLwBA7ybOK989lwAgndKySBNpE+L8HAFAq/5z4XaVbwtcDQAcuxbgorJSrtw/HQAwGfZZOVluLzHQRGsJtGlMc2z9/CYXtN29PS6IZgU+6Hap0+ZzO/DdsDiiAgHAz9px2VLJhbVonbHvORhDRLXHoLlaqxGEJOgHujfchQEuecBn/qAb82Dc42cOk9SBPwAA1Q0SCyPGGQkZ24LhAmWaCXBzAtAlNemBHWYAoPtCZQDQgDtLsvFg4PvaA2Ti89Q49H5vAF850bNn0H6f5dqCjw8AYryV1p3K0Ov79BdJUG8p7tqsEQhMI/1c3HeMe2U44PitLy8REK5X1J2QrAwAqLVYKyhJQrYeWoqxYecbofs+fgLG6zKXZZcQ5xT8sZqBkN0WhLrBtVucm9CO7HQ6mohFauqCDYmajy6CQqJP4BNVLge6+iCkJex+gskTZmCiKoiK71kW+kdVDwAhNntcH64HB8aOIKNpP3pUfpxrnBUi/pwPriDBjyTTQwOPMNQZRLDV0wsTZ9gSRGHeAozxw/swLv3DfWVoBnqubNSV/+E//AcyBRcA4LFY5Zn9xaMAgPgyzdC1LsxoAUZhAPMTYB3mDYA/FECaZNuGQldwPMexMvDYjenR8W1dGwcNAhVo+cUc3e2FDEA/vbdHwycDADsuI+lWqgpUpwrETQMAjeXG9aDUAj0rkDMA0PbQYl2ZDGEy77nDa580AMi9yMUVWghSTR57dnWvwT6p+0AXe8tJAOgMBuBpJyzWIf+YaiDmvaAMiMEl+qTjswIAbV08di3O8Z73MkE7edEuzHsxZ6BOAgB1rVejFwOSY6cZZAm2re8miRF6+yl1k52mLABAHAAAUch66eKyXLx0SV6sduniXstUGxIAIAD5cNjlc9WJtCAEAJBGZkmFCe4ghS7gSA6OVHtzUMnYut84t0STtrHbrxcA4GmflMXrFiPw7I3APACw3f2EAODvfP0S3W3DSOPGzwoAnDViBgzOYwCWV+hif3cagP2efPDhB7L/0YcsPqIF2ABArINxEKix4FDzu0q1zrg3qddp6tG4+Abj8kaYMXcMjx5Su7t/BM3vQNIYxf1QwgtX5OKli1JZfflMACA07jTO1064IZzgk4R7ETuV2gok2vcKcwkk3ZmQR07kXX6MzxvpdXqBfNIfMI96cO8BYzfkhZCQqNdbeXzW7XSYj2A/AACIo+bOC8APnVK9nYfM2SudIwKAsaUjFTVzs/zWXMoIAKLDLqtwv9nuJ3Lt2jV54WtfZgE4jutTC7nl+OpptABPYxHa51gDlj/G/v8DAMS/d1LVvP+/H9YXAKD3UH/hAEAER9AZ8wFABpdeAu4vatai+Ohbw3wNwNMCgJOT+OkDgGRyZamKwTvgCwxAjpclgznAoSNkLKQ6BVWDnALsJzl4DSrmEwujxwDUIF7BQAAY0FRQYCkgEw8bgFqdJyKeu5XPnjPNRLSQMkAeJgqquAU7CuKcpUXTETpEVgT253RiSlJtF82qBJLGToQby7Ymdqp9aAwJY1fmCydao0vuUZakTgMAC6CwYI5N1x0wRmDxaHLMPVFYuluBig6QLweOdQxVMHdM8wofUILGhW7a7vyhUtvjesyNNIMrMDc4BQBl0GfCcn51mdoZ1Uy1N7hneSycdF4GNufBAgRw1kM/31qwbb4+6oXMbqH3r8u+8/GE0loYVYvMAEQDAItAabqrZ+7iWB4EBzLkreK+nikCi7GBrQpe1qNM/u2/+z3cnAUAeNYJ9Tm+/kkCgLbeci0GmyhJ6GSNA67s1HIJoBWDgFBbRqIIrrwweppkEplrHd1GnZ4m1oNRErHC3jnqkoH6/91va/t9cI6FlJ1EK+KF+67Oz1xUm8C2W4MgZQCWrddGWhTAinUBa28O5nvgm+5Hk9dd3uft+cFr9dksuSTPycDs/EUxYXKdQQW9vE5wjXTXiVYhX8LBvqv9vQyATmtzOWl6mnmI/xpfU6/83mN7zmO2AD9pBuCx7+o0MizuQHHRBznnrfqzAEACf2Rboy0bZ9G27ih31dQrQdGTLd8pNJlSCZxpFtZtXFMrdQWh5JBA4uW1iBIXr1xcIRC4PNb5FjsAEExu3budoU7FGOEavwAAJBM/04LbwRHim570ZUzmLhiACwDwc1ywFx+9GIEnOAKPCwAif+Pe9ogCzxOGXGf4XqcFAMsAYb5fOOCr2u/JjRs3ZO+jD0ncaGYgcIQSxog1RscAwLjRll6vK1mrRW2/4NKbLNzXQl0vm/1dAoA7925rq3BtqASF81fYURS2rirzTxS4k0pX80GnDVswAKEnD6KD63rjPlGRQZrmkkP4d7PWyqVTSHxxBT0DaOfU12Sc6T5inzseDAnuJaOUBVbkcdB8pcnjWPWbkeNZERWqfoj3YpAhxhkBVACH3e37HIfqaEhN2lqsUmPoONLWZFf4c9pTBgB2IQfV7REAfOnll+TKV99k3BhFTjPR5aG2r+L7+XtsHr+5mK7QY57M8/w4p0y68KfhYKiFbjsKqRA9n7kA+xiLxoWaF0bBWE1NpLkAAKc83/Oy7+eOAYjgaHllWSrwEXJBOCfEUwIA4RI37bAJSJCojPo7GIaggns/GICfBwAorsXJFgQTZbQWMHO3ZXukG08EovatTQOg3M8fuN4S+054BxZ0M2UobwR6j7JjFROoY9vDbQLhOt7q8jwaoX1mIJ3egEBglkGgHYBflIMxDOzZ7hYQAMQB0w8DAHl+J8KNceDrjZlB4LBwgSwDgKiAGEvCX8hyBk2pxbdY+Ir20knWy3QAEL/lmFUUOJ0HAMINWBlxtlA6oCzT75ewVTqQuBazHTuo1yYAwMpwyET9wuoKRXXRAgzggKwej9GCVuLHOR4JAOQ8dICamac8spnP2QDA49/1GQIAf//f6eUtWoAfZ0p+pu99kgBgHiShEDCAFozq4uBYggEBquZxlYAf1jdtZXeFjlMCgOm4pqYFLsADAAjpha1+SE3PhyNtFZkFABoTG69BYEYA0NjAU9p/fVMIvMf2oDwAnQMAEsDM2dV8OCburzGIZ990XT9t3S4DSscAQC/m4D7j2MUGAlqiYed5GgAgd8cZrdTl7/kstADPYn3qNl8CeM1ozDHJHxUADFyGdloAMBtpp0E21G4FuDLi52rQl+WVFVlvVvh8vXxliYztjYZKZSwlOr8BAPKeQ+6CSS5afDH/FQBM2P4LYflMGYFOa/ew01Vt3hRuyIG0VpYXAOBnukIvPmwxAk9vBJ51AHBegWceA/A0AOC7770ne7c+0PWyklHb7yQAkFJE7Zasr61Jtvn6BAC4mnXlEJqpO9r5MKqPZBWEoOVN5p5JdP4YAHhsT0ROB+08MMONZwCpFOTyoZOMIggHrXkQTfRFyMnM9CMOYK6YyVkAQMRrQW4wpZ+D+AWf2+0P+TnsLHCMRMZQ/NxxDgDWkgFbhw+27hEIXI7UBLMaOQmhUwCAYFLuDsfyyiuvyKWvvM5x+7wAQL+rDN+3KBBrPov4yY8fMIbMUV3eG4fapdYJl5i//l8PagsGoDfhvwAAYKFiAg3AaQCgIuwFA2cCsX5k4EBHcR4A6E9af6HJA1fPBXgSRCtru0zeKts4fJelR9EALCpIusClcD1iZUR1yAwAtCQKwSgMO7AosG1RpmvQkGnnKg18QEeoaozYCuyPSe5eNZ5kPCoTrwjvi++riA8YbZpgQdxUDSjgftSH0xEqPJkmuKZrhdZfAnsQ8YZwK9ptyJbThBB5pAGQfL+Zq+QmFsqYsYoZWoNMLws/cXemVdOMIl2WwUcNyubPNKfGAld2Gn/euOUMSiYiuuCBCciFLwFTAcxAZQPa4ghmJ5NPl2wnIIqBAViNaDIRNNDSGko/SzmWwUj1686fW1KNDbfxlDfLR2UA2my2+2/3F9c17yBw/oQZgPMWQs4Jp8+H68tbxDKdV/gexlLh/HStiHb/7d/23Qoe6HSRflD/AXaYazSuz2/HMwagVX7jaCz/9t//e7X6XQCA86bQM/P3RwEAMQ/MBRgmIP5BcD9JZdjvE2CwVvOlRpMABZiAWhDRtTEItbLtuwj6Qb+1wOAzEYCmacgWHAReABI/GF/hPvDO3R5Nae4nK/n6XLAEULjQeQ5hbQT4XLsBgGRFi4w9P35Ahwr4BAPQFWhyUK8EAEID0D+O24+UAP/w5AUnl/p0JzV9OvuMSokBeGx9zE29lPXOtcMrKJWlIcoA47yJehJ4dpIAt533824Btvhj5vcsAYDcMz0QsCjITT/DbHaBc1+kC+RsBiCAQgJ/ox6BufHwiPt8Ha3zYSCvtFJZWVmVq6tVAoEXzul8qo4O9LlKWy7u0PlvBVZMOwCBiXM5xt/org0A0EmagOl42NcCZ3eoLtuqAbiMzVv3AydyPm+ezPr7QgPwUUdu8b7FCDz+CMwDAFslDcAg1BbgIn40aah5EeyM9dGx8Wd9k6cFAIaOcZ11j+S9996V3ZsfkPm3FKi8Th0yVC6XA6gDExAw44J6i+thsLIs589vSHruKrXjsQ9g/azKgIVPmE9CymoQZSpVVWvzvOORMvqagOoqFek5CR6f6c84xAGASeZarp1W7NjdsNFImWWNqKamjxLwc6Gtp/lJoafMdf+EqWKAFUErIwtViu+vTPAu80/kYkXxE/me5njQbLdC0/7+ntz/6KZ8/PHHcrHdIvOtYeK10ACEC7ALjGALQs17pwF4lFXIcDxIK/KlL31JLryJ9uP6hAvxRIwyAz/xi7rTvrqfy0yLeez9ZRMzwwQslvIBQCMK4b7YmDbr6mp8GLQJhMIE5Hvf+54crr+1MAGZMy9x354DBuCzAQDOCsTLiLVNdphNMBlwLqdkdk3otX02AOD5tVVehzHfoC2DoBkMQFxrGQCE4+7m5ibNVqDNkKKyXc6SnGg2zgumCSoRW7dvq9mHUYPt52jASomfCHDxdH/noo/rSIvx4MPtVpXuoMuFGAsFgCtoNGikXVEtCcf+sEQBzEQCfwABaXjhzGLGyoRBBWcSYNKtFoATA/ocVFRA0I7jTBN3Ge4FBujZfDDx1cTZ29t57HoN4PRb3PyEugABXeuvA1BPAgDpbuUBgMrGCVlBi1o1bpBwA8YGEI/dRlwRbjq1OFITFefyaYmVtYyfNRR6LADwKTAA54VPPvjH+eA2UNzHBQCYibQXJiBnfQa47pZUzMouwFf33+NpT3IB9j8XID7W2V6nk5sB4e9t6OWAAVhV6QZzgUNLiCYUCoiUAzdjyLGYA+OfJOR6C+YY1oO3B5vS7Xbk/a2h3L59Wx5m6gps6xf+n+0trFUXACDOx2rtGJ+p7fNlABD/ftoAYMVpqc26d2buY39/FACQY+B9P953t3eYRmx5/T/tXJrWXXDSe8ug4PMIANp4onBmjIvZ928GR9C1oBX3V3eAcguwFtjGMh6o03woQ8775XaDRdAvb8QUST/fzFSLKlAtwHqqmrXhuK3nzRQARIGLe4mLYAAAWvsXEl60ADOegStjmshhDw7BQ+klAAcTqS+1CDhWqg7IXgCAp31UFq9bjMAzNwLPOgBomt2zB+5kDvYsBiAAQJpjdQ7YArxz8wZbVc+hK8kDABHPUPZhqOaGUmtqHrm6IpsXLsigdXECAIyzvovHha2//UiJLaOozvV61Nf8rgwApk5SB0VOHwAcpD331Z1WHxh1bMMdU3OwESOeKgBAtADje8Ccy8/nTwMAMvZyeS9QDYsZIJF12MX+M5bVVc3XcXDvd3JQBgC2q6EAALz34QfUVjQAsBnbfZoEAJNMtf8MANxz0lidLJLXXn9NNl57mfub5b/4XL+oVpZQK+MgJxUoca55BU8lbxVlXAMO7Xd+B4mNiWngY560myrxBQAQDMA/+SSTP/uzP5ODtTcXAOAXBwDUquuvf+c7ZCegBRiMP0Pi9XGZ3ur3uBqAxgCcBwAeW0AdUBV4CaBvkmHioLNqB7ZxGLBkQIR9zjQ24LSH7ermBbl48WLeEpbR6COkrTkAonqzxQUA14bWluvXrlHjJoy0JbRodS0xFN2FVPpDagp8cvOWbN27RzdK3g2njQQGIYEputkqiwqLfpNVB63M20KIn7k2X1Cl5k5/1BeIor7zwQ1599135aBz5FgvaG8rWJ/W+ovPYYANBiBNKfR6wopSqyNPE0ldfg0A1I0DzEC6sJqWlTFAcqagzsVyZ7iNjs0TA+KQF/hzV0s9BgAAIABJREFUx5JwvL/cVm2JAs4Pd0omJpWEGwESFTIUMrWlNxMQbBA47DNGokm+MQBxOxQAbHDjhasutL3CZKwuwRWRldVV2VxZ5nmw0eCIYewSBpI6Zg9aqfzPMSYfGHBkTlZjJvlIoiY1vxTAJEMRjAiST2lJyoWbnwmmojNyKQAKHWcAFKSJQ0C42fBMRjxwlu1wquVkB9ySeZ8EIHGg99RRx/1xn2j/9qqlBfPHzVm3R6Ha1u/1ef9RORvDrZlmB8oQxf1lC0MWaGXNbeTJoGBr4loimPEgiHDuv2lJ48WA4dj1KFy8tC7//W/91sIE5NhC+2z/4jQAIObMEK7mZI6lZP4YAxBSF/6BZxgVcrT+Hh4dylIDjtmhNKpq9gMzEIBPkWstyfEvB4jwmcCaYdqijnlqhaBkHDgBbH3d28MLdIi/8WAoR4eHslM5n69/E2CicwM2BqABgFhfaaKBtQtaa65gg++B/zfBa1at45gMwkljilJoXTb78r6XLhjlFuCTExi2AT2Bo2xeYQBgmotpTP+Q07D4TnN5uoceT0PKLcj+ucyNnWuwaefm2j6OeVIyMUEbFPdJ9/rytflFM/ztURmAOZvSSw6mjUM55snjIjcvCu0sNzZuP8sT84qT0hiqGUczzBhfXrywRiDurco9AoIrYVdQHK2hTQvC9a5DIXbxQSDKJBmbQZWLdYzBz30C+3mqovcDkEHwTIi2gu12tRU4btRldW1NwlhNztJgOoP8NHMCr1kwAE87UovXLUbgyY/APACwefhR4QLcgwmIxt+2a1XyPHJeCXv6tZfX49N+w4LYMq9lZ3J/NfmiMHXr4VFH/u7v/lYGD7cInLUrwvUUhAOs8Rgf5jLoIENnQx0xfirx+nnZ2FgXWb7EuADXA8AHHQtseUX8gPwxQxwNN1/dxzXPyKQ30s8fhtpB0Q5137oQHnGdHe3f488wUTfhoYTSbDUlXLvE64haS3J01JEH9/dVu7DZZnzVajRz00l0SCCfmjHy/DXyI+ZjLjcxoosBp/juyIPQAoz/N/PBGmS46Gas+3oFOvZwqUdHHKRftu/LzZs3JU6GvK6mC2PCDFISFalmKkE1go4/zFVSNdnaG8HkZCTdSkjN2W/8s3/C/LDiTC/RYTEJAB7vscD38nPak0DAWQBgTpSZQi6y8ysRSFuA7fWaC+u/SQCShLm+AoCx/O+3RvLnf/7nsrf8us6HijPTe0QNzdM+L8/q6+atGs8+AzBNgDBwfE8CAMvugDbxngUAcALosYA2T1ym36InBQC+cu0FuXTpkraEoeUXYAts0+kSGUit2ZZWs8mkC7bjAABR6Q4s7zQNttI+YAwpIB9pp0sAEBpRCJBxwA0P9wALNgEYD5xB9eRcSxdUvNwHco2pGFabBIY6vSOe96fvvSs//vGP5d79+xTNxoJlh2n/cXEYjiZcnLKxLqQAYvETAKBSuvWYBgBiYTFtBgA5PKYAgNYirOfRYxoA6LNKLOErGIAFgOczAA0AGmXQ41IAUDdXbATOIASJvGNOTgMA6VgZjqVeVwAQGydaqiHyP+72CVC9/tKLtKG/fnGTCUd3b5cbapNVLj8BsfY2nQh5Ky9NBMKcscB77VqpCQIkStc2ADAF6FyvS+gYDqaZBaCE88CNM7iaOAaptkgBsMb1qD4ZAIzi/uv8UQAFB85h9yMhA0lBZzyHCgqrkzVACQUFCy1FmxcGABqDxMIcVAWRsBkACI1KXBc+z1q9YZaAedNo1FWrDQHOsPgMzK/IAaZ9GLKUAGW9l850hADyWOqNUH7rt35L6u3WogX4Wd1tp1zX4wKANLua0LiDtt6QwWmn25Hl9jIr1jUExdWqNEJ9/WkBQADPeG5GOfATshVnnGqQ9TeHq7K9/VA+2hMZDgYTAKB9XZ2vCnDzs8OIoKQGvgA61EU3XxvxGrQ4UpC6y7/xfVG0AAAfcW6fFgD010juV04c3Z9jPNcM4A0glp3D1lr/kstz1W89n/rVpmgA+qYqxpiY9l5LVPzPPCsAaCLt42FXhsORVLMhW3AvnF+V1ZUV+XK4xedqNeozQay6QqJJN5wEAGo8YJpF+nyMAbCnqQxSZQJCS9MHACvVWNZWV6XaQIF0AQA+4uOweNtiBJ6JETgrAHisBdgBF3PX0Rnf9vMGANPDI/nJT/5O+g/uMe+cBgByv0kh3TSSflXdaKvrG7KxviGV1cvK8IOcCOL+IFPTCiczEkjN5ZkKFEHDr3PUkbsPH7Bz4dLLrzMfaVSGBAw3ZJ/rLQBAFPLDdMB1Nglj5r8AAPn5S8tkAD58eKBEmXozBwA1xnG6gDMksnIzRpcTmlZw3gLsgC0DAPtDdLkpSAnAsRpBsgluvpp5RCBPJIkEieYLo6N9+fTTT2W4t8OxaAQZ8+UgHTCuQocXjmEF8WIiAVqAHQBIxnmIWCuWn/9P/5G02zA6cYCjFNr63L9mTODHBQDzPKsU207GlJAA09/4AKC9RsdHtXYNAPzfbg7l7bfflncHTqommAXQPhPLw1O/iC8kAAiACow/HziaBQCWtbXOOuKPwgBkImR6QCUA/bg5xtMFAL90/bpcvnKZJhmsJFTBsojJQMJRrTdpAoFFFeN66eJFaTRreQlKGVt8BCeGLq9Q4Y/dgdy+eVO27m1J02nrxalWrskAhEg2kkr8pDNlzEUHgTVa1fzD7mlY1daave6ebG1tybu3PuSD/fEdrdzABMQ/wABkJamPtl9dTHXR0O+JYxoAaMwXfGEChby+iK3RBLDcF7XX+cmGMihK2oZwOk51IXcDMHGdtpDlAKCXaJEhYJUilziQ+cffD3WD8xyCmbxRB1A1Ae2gOC6a+ACcB5kCrU2lyCOQwAaQAaQSkRc3N+W1L31JvnztBVlfX5dGoFocqChhQ5GKvg5aSXZvTLsOG6eEgW6GZCwAcAxZneP8gl5Zqht3ZzjgBjSKAyZYzZUVkQj8fdIdJQPLz7tPOQJdgXj6SCpo3643dDLyu1K1V0XkSa03pFo1lvB6XG9WiQl24/r4OoCmrupm1SSwWiDQTuMVx1TKUnVFjkMFNOx+DkfDCQZgt9OnZibEgMHKwusQYIQAAOt1nQI4p88AjEKJqjovkUgSwG7UcxdmHQadeP1BwOez0zmQ1csvwN1GJAzl04//VP7wj/5IkuR1+d3f/X1+/SdT5Jqs6FakgZrqogV44ik+/T/KAOByskeg4b8+3+d6ixZgzJlZDEAfAFQAQZ9fBLcAmlfPrRLgr+OZiyJ1QfcBwFDBNT+BoCu7KxzkWqupvm+YBWpa4Ewmvr+7Jvfu3ZU7HZ0XhxUNrPK1xpkWgZlsBwoeWONxPuqx2jPlOcxhzaArOQPfhFVnBLIABiePBQPwNLPtLADgJMNysgDHNdOvuDuGeb42e5pA00DC8rnDvFJ4/FugGAaGYJkJb6/k/ub+4Scc/j6hGsBFdfLsAKAC02m/w58w82i323KuWWVC+POrHcYpG2GXhdJaqIkWEzXIqLhWrrii+1dS0QTKpCctPgADUIHVkPN9mCDhBRMw436x78xAsjAgA7CKIhkY+Lm202lmwfHXLBiAjzZui3ctRuBJjMA8ALBxcMtjAHYljFxXjPtwYzA/bwBgLRlqC2bnUH76059K5/5dqVZjaUnG9bQNvT7HJte1XZnRvVpN2V3rG7K+sSHRygXmjYOhrtMgsoCxhtgchUPoYRvBAOtxGlSoFb8Fp9xuR1648iIBsaUAwFhFzo0eUgKps32HP6Nhn3HHuNqQpaW2hCsXeX315TXmmTuHTvMVrMVajbrIOBhTOYLL9Hmi8ZK52CoAqLEMTRYdsUQ7uRIZ9EfMu2xfQQ6FvAD8ReZdNMsE8cHlSYOu3L17T/bu3Wb+Vc9SZcQ5RmLNhU09kC8QX4EBmKZkAPoA4M/9k28xvwjDKgHaNDXTQ/1WTxsAnPWM5Xmyc1k5LQD4v34wkLffeVveG2ordboAAE9cxp5LBmAZANTJcRxI4sNWEtc/66J+EgDoB8rHzus02/wWYD5QnwMDEC3AaK3FwlNt6uIJ4AY/o2pNtW0aTQIzV65ckSo81x0OULjAzgAAk0zSXlc++fCWbG3dk5Zj5kUAVaDBNwbTKpHYLX5RJeQCC2OKOK5K1VVSTGfQQKbIAMDePhmAH97+hADgrdt3BAks3Jl8RgldiEcJgRZQnJHEGgBoCYIBgFYVw7+LFillSCLoJlvslACgtcb6999frMwFulwx0RbgSabFLACQbr9OrNYAwPy70+gErcLKFMNmR6DNMTDhpYENLmhoiyASMlRMwgT3JZVKvy8vv/yy/ONv/ALt6BvBmInNUs2ZpwjYltBGLNw2ySSNABgEOo+iWCTWFmvcR7TxxU11C83GibYs9nu8L/1KJisrK7J2/rxIrUYwS8DG6/WZCGFuYBxsAtZaDRq6VFDdwut191UtDXw+qPGOsZSzB+HQZTckiJXxif+wTgCUcG3ONoZgK2FOQaNJ2YEASBQAbFRjqeB5cUlm0sd19nh+AC9Hhx1ZW1/j+O9s7xwDAJvNpgLTHgAIQDGqOaMEmrVEErbbCoiS+WjfH4BlrNeNXk4yHzM6TS4AwLOu5J/P608CAGFodcVpAJ4EAGJNYjCTKviH+Qn2H+QwNtbOayt/XOXzh3UwBwABxAWTACDBDgcAElAkcAwtPi1+KACYKnMvy+R7t2uc19uJgtmHlUKjhvur07Y1xrIxnG0dTRNlsqpuCwJc/S5YI3AgOMXn0YQEz8UCAHykiXpaABBJgn/4e6MurU56wYGAmCv+YUZYtnfpWl0cPrue5zMGS0lM3OaJAYC2Fhsj0WIlXM00HUQDKm0e2RWcFQBE0YefNeprISZLlFERYXuqya9cETJs18MjSqTElZQJFz6fbezcUioSuRbgMgBovQHQoOJ3zJBkpQQA8bM7Um1jAwBhIoLW47gOzd5oAQA+0tOweNNiBJ6NEfhZBQDr6YhxxvDoUN5+++9zALCZqfSQDwDqndJWVQMA4/MXZGN9XcZt1Rw2ALAaRdJoahsu1tPEFTyxbiJvO+h1uF8MaAKZSjVSJnXL5TGt/haBv6OHtwkUGgAojRaBMGlvMBdurq4zfz0aaM5BMoAr2k/sk54EiV+IsvzFGGwmScSYaQoAOIQJSpIQxCPw5wqoljcDCEaMFKDlFcYg/Q6lnO58eINAZDNQ08cyANgFGSRJpII83QGAyP+MAfjWP/xlWVlZpgsw9hvfTJX74pwJPK0w9ySevFkAYPnciG/JAAzbzEP/lxt9eefddxYMQDdQXzgGIJLv1RUkIZ8/A/C0AOCkJpoBafpAP20NQLQAo8Wz6ph2MAHBg1JrNlSsOqpy4UP1Y31tnSAQ23+91l/E8Ej0JhIB9w9WFjwAsCEAUxIJHZhSSZ2mnGMCYDFW2/JIASlqoJlTH3AOuE+GMkIlPQhlr9chA/Cvf/r38u477xBIYpXEs2fn9oH22DSRUXeYA4BcwDJHpXZfCO/zF+qiBdhV9R0ACC0fHyC0VnJ7b6GBdPwR00Af7EA9u6/tZ2M4wbJwzBhq/jnGhbkv5y7ALoEYAywDw83TQtD2Oq0QGQA4zBI1PQmQVAMAjDnemG8AugAA4hpeXV7h/PjWW6/L2vq6JIcPuQG1gRFHkYwrKrpLMqDHtAAzFBqMYK4h6YMGoAJY7gCIwM9Ql8/AuQw/PNznBtu6tCkCEBDgBth/Rx39maBVFkAB2n2HEkCUF0w6nBuvBZiAlmC0EJtGBtsDlMGHayJAaQknWoONAQjGYqupn2WAINmDmMQYezWOITCSOZp/pD/BsCRdH3MMbtcZWuhDqdfbBCclqMn2nTtkAVKTo6qVzDhqOEagkBGITRtahm0wIJtNOXhwX1uuNy+IrGyIHOzq9aAQDNZi1IZoCuiYOrDOwXsBAD6JMOPpn6MMAJ4b7bJQ8WsXBiy8nAQAGmBgoBgAQIDp9h+YzgAAwd4GAEhQwgMA+fxDU3AKAxCaOzj/wZED+COdr1lY19b4SsC5/P88OC97e3tyKAoA9gJlrpo2kRUe/EAQ7zfQMq90uzXOWLdYD3AoOzDlWq+goWmyFuY7k3eprPV7MkPQNyuZdreftgbgaE4ENi+AnkwqZs/XswCA085phbfy/oS1zj/IjgeIjKILdGJLGj5nAQBxngpMMjz2+jFWYb43FsWyotAzyVbQ5dHYgE7DsFAxduunMmyMmAgtJrynRu3fgNrF/F7jjOvy6xd6srGxIRcqh9JsNmTJJZJghvP1TmsTzxnjDedSHToKICQkOF6nBACxr2L/WAELsBqL8zB75IVqwQB85KFbvHExAo89Aj+rAKAxAPsH+/JXf/VXIp19glutLJV6o0EAEPlasX8oANiHBuA4leqFTWrRj+rqiotGK8QKWINRKBy5QuLDoyNBIVVqdRZFt7YfEniEmzpAu5UwZndPcrDFOGk52Wb8lB5tS6fbleTgiPlJffU8P68XNfkZQUM70NJQiQyzPAYoYjjtoAYfCqyBSjc5SZ/8pSUG4DQAEGOD3BpFX9T/QRRoNWMltwy60ukc0Q0Ycdq5WPNqAID4XGMAzgMA3/jVX5Ll5RWScbDvPGkA8FHjmwUA+NhLD0/whQQAMWEDtPZ57R+fRwvwaQBAY4D5gbX+/3EAMGd1IWFz68rjmoCUAcAA5gNwfK3VtOWqWmc7LqrO6+trsryypODfIwKAWHiwAJNhhsTOtQJHroXYWr1Q4UCAi3YxBPQWuKsJiAKA+N0gS+XO3bvy7oc35Z2335YHe7sKOCFg90xAELCTHUMqtQNxUiQodU2ASRgDi21SU8uYfgCccOB6kIw+KgBozIScQslWOnXE8g9/7uSLnWtB5cYDn02nBaeAlDObcN8NLXx2Dh8A5MyCEYo4Vo0HAGKDwJBhow1GQwLA37h+Xb785S/Lq2srunFk2vILLSQAgEGsorJld0y2roaBNFotbuwhWn4B0DmWkjF7oFnIcQUAyPuq7oeNlWVpbWyIQNMOZiDDAcE/Azew2dMVsVmTc+trImj/BRI9HMl4hE3OmXy4dt4kHfJ7K+gJUWDHZKlYyzvmWiiVlRUZPXig381VETm+3tjjes0Vy4DvEXXMABA6/cWh3s8LL31JpNsVCety+PAhdTmwkS6hLbPekOFwnAOACEDQlsAK6Llz3LAf7u9xfFfX1yRcW5Nsb5/X0hkhaUxlZf2KVMAORMBjye2CAfhkdsfP4CzTAECsU9/eHDHwurz3Dq9iGgOwDACyQt7r8RmhIPY4nQsAokLKYoUXCtAgyQMAdTdyjF8CgAmZ0dAZ/LOdTQKAR5UG1wcDAK01aRoACHZXvl5YoOsBgLYeKJCkTG0tMiwAwPKUfNIAIPbOswCAZtRk10UzJbg7GrOvZBJSbgFmMQO8Zs9gifubMwVDa9tJACBWcdvnbA+1eIH7UklD6HEBwBr0piCRMRxxj3hl9YAA4JVqT92BA2i+QqNJ4wUkZqpFpKA3niPtJLCYxrUYnxIABJMFTJPl1RXuEwsA8DNYpBcfsRiBpzQCCwBQAcDsaJcg02kBwNrmRQJy/bhJwA8FdxSjIM+A/cAAwKMk4brczzJK89z69BPeyfVLm1oYHaT8ezTc5++bvXtk/sVJh0y8aOjyqHpLVlfXJGksu3VX8YVx1HQzY4bJ6EyIZbIF2AcAdR/Tv2sMlMgsABCa7CAloNCEfPnckgMkB11quT/8+JaSCiqZGqNAKmqcSdVVfo5IxBgJvK8mGIBBRID0zW99MwcAMU7HTdRmAJxuVOYBfPP+Puuxm+UCXH79ggF48sL1BQAAkU2YC/C/kl6vS7AKzCZL1PVBmnSpOG3gPG/dt/NO07uh8x+7EY8Pc+7e5CoB9jnFA2HvKd7rB88ErKBB51o5z+oCbBvPS9dfkBdeeIEMQAJgTiy+2miSCRjX45z9BwZYFa2JDgA0qbUTGYAJdPf6eQtw1Hdi8ENn1uC0byBiivFCwA4gCJpVagKigTKAv5xdB8ZVWFe3vUoqDx8+5ML+3nvvy6dbW6zQh1FNv48bXzANqSc1UEYJWkRZya9UJ1wlYwccI3HVz1OmCZAxtg9laGOt5ACgzrFKDigZYxBTUj+/mEHcMFxrr/2WLlc+w8HNFWMF2nxQkK9w0Z0GAPI1Tk9LXSfBBHTmEk6za5hpqxHdeZF0OW2tSq3OjRAtwNRiTHoEyt66clneeOMNeXmtzaSsliVqDlPJNCEPFcDDBuQfpl2He4iNJKwr0xIABTYsdX3Wz8I9hzkM7vvQGXlUmnW2Asfn2k6bL5Vxgns4JGAGzQycb2ltReLNTWUAHh1J2unoBs7WWRgW9LjBGZNIwcqQGoD6/RXwrhD4jiW4cEE6t26RYh+12zLudfMWan/NgGs0/g0glQmrdw91POC2GnL+sR15aU2kcyQP795TRtNYxYrTLOT3wTzAv9EGTQZuTTfyvpu3YODWls5JCoMWaCaO1LCktb4pdWie4j/O14zsxdsf/6n80R/9kYxGr8vv/d7v05RloQE4bzX/7P8+DwC8ulsAgHSkDlI+L3UZ5C2DJnhNt7OjQ9WgREttNpbza+ucV42aimGDAYiDhQwAFTBhcm7r9u1xngQ9iCKyf6jaZ1bhHmTKBISbeOfoSL63f0129/ak79y0B27fRSsKDnVpmwRxJtaJ0r7M9yDwdq7cLF44IwqfjWfu3Me1jxYMwGmzWEGy43FI2QXYN/Dwz+MX4TSemm4E4gN/x8C+CQaenj1zBcDPCwCUshuw+3fBAFTwuYb1nM9LyERJBsqkuNTeJQD4YkvdIi9EA+4j0ALE+g8JELyfQDuqa4FqccaugyAVZVAeYwDSlTGVPlqAe3AB7iszpSIlAHBeCH/ymrZgAH72a/7iExcjYCPwswgAYn+HuQZbcff2aN4oBzsEABvjRCCLAwYgAL1C8iNiHN6pwQRkLLXNywoAulbYathgnI/uIcTX6FDAsRucIwC22zli3rF9sM91+/zamkqjBI5RXQO/IJVG964cHR5Kq9KnlmCYQDIplWElYh48PqfxVC/VAk+hYTupjW339yR4jDmaA/qQIvi5nnVG4HcgrAzQApwmZPkhbkN+gv3m6OEDjkujpvlyqxGr/uGgy/F48PEt2d3dlXDU03w6HTAXqrq8swtpoxMAQDAAKTkRV9kphjhQi2oOoESL3wnHPIBv3t9nnfpRAEBIdfzx+71FC7A3qPOih+dAA3ASAESQhAc1Cs3cwR7Mknj9DHcZC27nAYTFxFUKrx3HwJxAWz3LAKElLgZQ2edaAlSQM4tblLvaecCSMZnKACDOownjdODTBwCvX7/OllssdPWlFgPMWr3JCnejBSBG2X9tuCDF6PVUBuBpAcCk25OPP/xQHjx4IJVOn8AFGGZsZ4VrLRI+JonOERhGEdB7ilGFULdIAzwJ4KCSHkEjMBYAWr1uT+7tPJQbN27I+zdvEVABc1GZfWr+ISO0/iaSDhX4M4YcU2Iy/xToCwE1ei6xxvQSMxVxjJXUtaTZPLH7MA8AxOtoQuHmXyV319Q5ZEmaAYDGGCRo53Sy8DpoJ+ocNCCtYDVq8q/nq9AVGN9X55EPAOLfdM+F42YNzlkRxcnJwkx6fP16GMj5jfPyS2+8zBbwrHvESlMzUk0wgXsWnH1LYu6mDYnrJ7BYjx0gpxsGgAgyMd33r2NDq1Sk49g+A8gHYh5QSxBmK4X2FMXVIWhbqcgaWmPXVql/l+7uyvb2NkHCalDhhlepwETABwBVx5FsRA4QNAAjyWpgAkbSvnRJ7t24IbUoIgCJucRnklqhxRpCYA+/dw+SAcYtMBZpXa3rz96ndzk+y5tXRKB1uLvHexzBdmGcylFXTUNwNgQW+twC7FaAcQgDF2z8EYD4JcfsUgAQ97W1cZG/j1dWJAQIiCR/AQCeEJI8W3960gAg2Hg08XHP0drKylwAUNsyCwFqAwDxbB52+5yv41RbVgbwbwcAmMHU5kj+7PA6W0x6mQbEQ7fvPg4AyHXJPWu2lrEw5D1/CwDQLV8nxDH+TD8LAMh4xc0fO0chaaG/MZZfuaWX8gdkuOn6VQ7wyy3BKOrgeNYBwGpFDWgMQA8TuC6mslHbYqv+tYYmjBdiBQIhk4zXY8piLGIAgiiyhgASwxwAHFd03z4tAIj9APvEEnSZmw1Jwnkh/Mnr3QIAfLb2g8XV/GyNwDwAsHn4kWcC0hO4ADOvcUWYz9sEJO9kcrftOKBzHBijBEiqBUwAgD/60Y9kvLfNPKGZpXMBQORn1fMXaYaUEBCEeSS0/NAhYJ09+nMraTDvRGcYxq0PY6XhQBpVLYhevbDOPGEDmkYisprusNDSGHc1fxgpMIeOMwJrS5BeqMqoUtU8I9L8FOMwDcyatzoDADRNc92j9T9kotxnPQDQyAE+ANjb2WF81mrUuS9AaoKMyPGA+9PO7Y/VfHDQkWyMvEMlouJUyRcdtD9DQ50uy4kcpKoB362EzAff/NVvKhEjrjnjNh2nwHXEZU8ZAJxGrPJXCLZQl8gX/t9ReMP33RuryeUCAJxcX+fNz+cAAAQ6pF/q17/zG0T5ERj5AKBNkOmgng7BtGD1pK3IBwAnJqQDNPJqO/r0XZuL/zpb+CFybQcWRnvo7XfTrtkPlsNxscCWg+hc8NqdLAedvNbo6y9ckZdeeolBKejTYFbhwa81EKhCh69B44+1DVQBYglKrrxjUQ23md3kaUoQ5YN3b8gHH3wgqxWt5ARoMwMTygFYoef4pBVzNdug6UOaqlApKvFszQyl4piKYVxjReOg15NbN2/JX7/zjuzv7UkUqeaVicdmowEXuixVF0sAJdRKAEuLrnxOU8qwXM/ZVRmAjlnigJ/MAVAG1GQlrSNyX3wTETBtHMDoL1im5UeWWL6JTrr22qZgBh94mbkIA6gqAAAgAElEQVQGItGmKUXuCqwbiAGA+H2hW4e/qRYgNjReRxgq2wbuz3FEN2hcZ2vc50awXg3YAvyLr76sTL4RAIFMquPEgcvK9AEAiPtiIvDF99cvlWRogdJNDRtVhAoUgUplNMGdFAzAsZsPwwDCumClwsxFXYsZ+DjAcuzux8qlS6oVeOe23LtzV2ojfZ6C0FqcDUDU5wTzit+bQKwyKvn6dlParRaE+KS7tyfjwZAujzT4gFmNMyPANfJ7uABiNBio5p9zN4YRSYYNtKMbMMxQcN+qqdANGHojCDB6gxHNQjL3PSLnDglGis433Wjx3XHuOIKJAxgkGtgkUiWw2R9HZKAEK02pYywA5IShbH2kDMDB6Gvye7/3uzLMmaeYZ35RYN4WUF4FFy7AJ+0Lj/u35dE+1zptAV6WF3f+nqc0YM3W8IYMHHsWwIQzjElGrHbD/ReFBQDaS+fQal6n5iTXHwcYxZQyCCR2btj++o0AeTTQQBHgM+ZxMlLH3l6motdHEjCw/pvhi2w1ORrr+pgECmLnAKAzHzJTh2J8XAXZKuC5SbeugwYUlYM7Fo88MJDPxAmH7anHZrFb52Zq97g3GBA2qyA4hcCYf5Tf6oz/57p8LBY4uTBZ/v7HrqPUYnvW+TetO+HYWE0pJBoAaKYhuTat6ayWWnpnXdcY8g5zjpMC/MCZa8w7h/29PH65akJx13T+ue24MlZ3yIozs4kt2HQ/l7NtGpa90hqxELNR6ak5VJCxgBqGylSvRdq6K1FtQhvQCng5AAg2IFkZ2pLVHwrjp92OMgAPRgNe38bmBuO1ED3GXPV1HQfoyHiBbdjKrvcPv0CN3xtTZtYuYHFsItrq9gd3N/hzB9qzXsHytOO/eN1iBBYjUIzAPADwXO+2/Pwv/IL8ztcvcp/NMl1f8D4AQvMAwHLBpTz201jaZ7k/tu4ff88MRpwBXOlItc8P9uWHf/lDSXd3yJheCoUsPgB0iG9pHMg1TPPGg5p2pkWbl6TVakltqS3D0VCqWchxgSkncpB+sMS1by8by872ttw57HE9HGXahVQdQlIklJc3YJjWlWtXLjNOqgZuJUTckybSrKs5YhRp/IP1EHmxdRi6lN2ULI4Ng0l0TRsfX5MdeSQARcuRBr0h32Ja7iCdkziSptKC2RS6pYZDOdzfdcU6JbZsbq4zZw5CJQg8/OQj2d7Zkah7yHwqdFJRiA+xT/SHaooJaSbkOIdj8BQGciTQNo/kjV/9pmxsrBMAxPcueyvM1Dh0X/ikvZv7R0n66kxzjx2Wk/PMDMFs3pv27k5ak3qjLv/zu135i7/4C9leepUfNRQluvysHvOyv0cGAG1ASxTY8qoASZOTjgh5TFyV3/43v04c6Lvf/a5cf+lVkfFl5sKVjL2MegoAgAiwCTCUGIDlinbxoTNMGtwLZgGDeSDFFtPiHP6EZyAGEwv3sPlfNOclutZXPgxT2nTKIB5eRwaUGzgAgBOtwcc0b0w0XQfaBwHx72tXL8srr7zChQcLKoYTC0W1gQc+lKWlZbl08aIsr60wuOT77aHDtROwmA8Avv/378rNW7fkXFrJGYC8JwbAeIkRGVKBAlM4AIDYdWPjw/WNQ63IAwDEwz5IM7l566b88G/+lkkwFizeiyxQptlwyA0FACAXnRMAQN7zPEF0YzYFANRFRjeoMgAIcwuOtwNyrNUIDEO71/hpGnK5pqObA35L6TQAEEAeW5hFGZT4PAb9zvyD5+bvddNS8FDNQPCMJAYwBYGOc71KwADjju/VSLoEti616/LWm2/Jm5c3Oc/qTrMvpnkH5hSAwEBCAHRw6nRAKD4Hf7eWZ2vZZTJUq0kjir3rQ0sAgOeYDFNqXrA7uUImZ7fTlWGWMuEx5p9pMG5cu8b234e3bvK+tx2wCeafPYsICDJn3mKuk2T0OdAX82kUh9JsNCSIY7YAoEUZrQhIcDEOqqk25ljhOrMqgoKQzEpzDWbrF9p64aLVU9YhmJAY/2pa4boE1tTR0RHFfzkP3PyJbH5B+xNVLQdME/QEUBMrgGMrzXAc8Xp644BAUbDSkvVXXiGjVuJ4AQA+pzv6kwAAu90et0S2hLSqcwFAPrOu9RFAlQGAaInBgQLCYKAaqt1MAb6OBGTb/qh/jZpoB64l5rMAALknuH3OwM9Zt3saAFjsgVi7FTyddfjFw2kg4DQA0MBOvJe6b97+/0UHAAEo+uy/WcCpjfc8AHBeAnFWALB8n40xUgSmzhzEBa5BpomYui6BuT7ZUdJOVDz+5eaQTMB16TIBAwDIVt9qwH2iHgcEACuxmmI53K5g3rITwukBngAA7vS73GPXzq/x8yJ0ZHgAoBWBfT1E/zuXn4cFAPicbhSLy/5CjMA8AHC5f8djAHYlHev6glUI+/HnDQBO0y7XGzMdALR8umI67Hu78oMf/oAAIP62HAUzAUDsBXuRY7qdv6iMt2ZdNe1cXgVgDkXBQaTmIJ2gQgbcnaMeO20G44qaZvSVUHC53WF8DSKMurtrvk5XEWidQzOceq5GFFIdYmPA4XtSmmlGJ+w8ANAkm6BZb3kePtcAwGSgkkdIZdlJlanZhxEZdrcf6Ggj9woDWVlpS7PVQgrA/GDv7m1KZFWO9s8EAB6CGxKEghZgtFrHEeS4oBWNjjkDZb1K2SM+jbMKtHa6cgHL/xiVWJsPAOJ+PRzFCwBwyj36ggGA/5o0V4p6wqHUs9MumxTYWJgL27GJBbSdD3pFgQq0kXpHmQFYDlTt3/auY4GsQ76VATcdQCzfrxwEc+AA/h65hS//Ph6i6j88BnYU31sBwRdeuCKvv/6aY/sVlua1pgIcFy5s0m69vdzOQbiJsZoJAOqDCTAHC9iNt9+TmzdvyTIq21gt6cwKNz3HAHBaQHiPMVVwzWg35e/ceLFdFyYOaN3E/QHzqhpLL83kgw8/kL/96dty1DkicESGmWN5pdBMg4Or054jAw0Bt9uojAFYAHqe5iAZANrSmbsCO4ZgzgCsTGpPGQCYMwcJ7ICBY5Rx/Xd+510CXlTvi1EmqOfAPWOTAjjFa6EhhN8VDMA0r6ooAKqZDNBznAemG/j/xIGrGantEV2yUEGrhQo41YcdVoKubizJ66+/IS+ttvgcNGAeAmDObZChY4CCAUiwynNZJHPC3S8jhLC9nBW1kBU1GgpAtzDXf8TmEkjqnolqo0GtMWykaLHiZofPwWbdqEvr+lWR3T359JNP+PntsQLM9jrTyEQLMYG1sg5WVOV6kVRDdUGGrh+Eg5OM8wotV3T3de6/GBuamoSqtYFPQgWSQUi1yt8BMBwMdH7nR6aagwD/MK659ofTmgwcIJs/45WQDBKONYDuUBmtZBERmNHW9lEFeqehpBuRXP3qVzVRjWJ54BiAvWMMwEfcqfO3LRiAjzuCE+tn6WTLyT7Nbb59URmAL2//hK8YhkV7OP7dkJE+MxK7AFWZQ3v7+9TBrYIt7QBAdZ1266gzVIIGmTEAywDgaDSUXk8Bb3XcrshwgOdiJAdDBRwOJWJl/cf9q58pAGjPgO2nZwUAuXeYzioBOh3XWYe/b08Ds6YFUP57nncAsNz6a+M0iwHIddct9rOLrt6yaBSKGTdgmm6h/9JKpoy4Wcc8ANIR+nMiQ1GY1TMGWdedWu804gT9vf6sjR5yzX+x0aPb5KWgr4B7hGJRJLW6Pmf1qha+wADEHDQAsDCrOh0A+ODogPvC6voKAcB6Q2M2YwD6MjH4fTlBXzAAT5wuiz8uRuAzHYF5AGCZATg2ADDTuBOFd65HM8wmnjYDsDxYBSNwOgCI61EmvEofZHu78pc//EsZPbyvACCMA5tqkMfWVJdDVETXufsSacF74wLX1SQYkxFXz1STuFlf0lbdqMH88CCoMP+8e9BhbNRNAi3YD9F5FMgblxuM29dXV/hZzapetxEaDGCFlisOrO2aoxlzqQAAp2rsziQ46ecgF2D8nmrBCMAe4r/xAMYfiMN6BDCjLCBBp+qIMRbH4O+ab/SoYbhxYVU2zp+XIED+gRbrbXZqjHYeaB4Booi1GtMYM9H8hUWnRI4yBUgNAHz1m99QADB2HUhOA5D3hQSPQs5q2oNjHQKzHqqyiVj5ddMIUP5rTgsAPhhGnFcLBuDkCH/hAEB8PbB0ECQpaGcMuFkLUtEu6Q8Nkmw/eLSgvvxzVqVjPgDoQIqSyx2Dtik97f61sAXWWrmgWeex/maxAWcBgNeuX5U3Xn+DSSQWQgMyFACM5OrVK9R+q7XN7pz9p/lQzWYAzgYA+dAnWKBSCR3AIh4AiJNDUg7jsLa2SqAIrZZ2kBYegOasySgC626ayvvvvS8/eeddJqrWGkz3ViSyTjPNBwA1cHYLft4WbYy+AszSRci5YDrtA+i8TTAAPQBQNwI3Ro7ZBZdeLPQAAPXQhdOYfoDyeO9zTcBJUdjHBQDxLOQA4DjNXbIEQBYMNOp1Uuvd/ie1YYfP0esvXpIXr1+XlYprwR4nqhEI0QgyIpyLIwFAx2rD90fL1DjjvTEzF9wLBSXa/AnwD5sT7jM2HbuX2PzjWo0bU+KcdcEgBIWbm3MYyur6utQubnIcj+6gyrVNYGzJPQ+2QYGhw3EuAYD2jA2N8V8NWXkMY63EIaDA9xkhtXJj588/VOzwfGQ4t3MApukHND/ZOqlsTAMB8W8NfBRMTBzVnmYk2NRdGyc+g8BMpAGPAahRCKBH1zQ9h4r6j6MNBgDpeiiv/dI3hWIeCwBwVrzxzP2+vAGfFQAMsQ461i0AQBpy9HsEAPG8NBsqDv2oACCeSxQIsnHMYHW3rxHt5wUAkn3rt+6fsQWYep9eK+5ZAMBpk2deAGWAJZ9lBMwlqsA8c7JyLHAM0HrKLcBnBQDNLMRnTp700Jk27SM/mOOTW3jmtYiXGfhnBQCrwwfcJ1+oHhGQe7lVIZO8FQvX6yiCNEYgzXqk8VVorfhaMMs1fE/JALx/uM/3rW6s8vNabW3NNQCQ+4clzVM0GBcMwEeeaYs3LkbgiY/AzzoAGBzsyw9++EMZ3t86BgCCsGExMABAxOP3JcwBQPytnw5ldXVVamOh2UU1rLNzR6otEniyZdXNftAZskNo+0jNRyLXUvuNVzcYv6MgQwJBTTXhDQCExh9NCwOVODKJBTPp8BmAjwIA7u7sagfbQGWENjfOM36DyDKAy30UdLtdCTNlRobQ/W7D4yDi6wAAqjkkOsDGUm3GcnFzU6JY95f0aF+2trZkuH2fgCjyNh8AxOciXwYAiDwCnR0+APjKL339GABoRA/GNs7kataD8SwBgJDq+J/e6SxagL2bNS9+fc5agP81vxoCMguUEWDb/0+vBmtC7Qfap6pc5yCd02Ap9bLbYmCFgnIgj4UfvwNz6hh7sHQuA/X872FgS+wBgNOAwLwi7BKF8li89NJ1ee2117iwIbnC3wEENdp1gWvOZej/ra1K3Kwrm6zEhDwrANgepqrBh0UH+mYA6MDKc0xAOkbC18VNUjgPYwHuo63NjDNId3YuwIKW5Vh6SSof3fpIfvyTnxAwVAagLnbUbkjcPXa/Q0VFA2cDAJ1ouduRbZFTzQPU1xQYtNZNUMAt8eZC6BiCOOfERmBi9miNIgBY0uQpAcBMTtkK5MRsXfuYLdoFA1AZZuYiCIDRmIJ6DW5eeRqTZP5l0Awc08WY3x+bGpJqOBxWq1Kna3Um9aEmNF9/60ty4cIFAoI4f22sQB3EZPEZEbhs1Gyc3AKg7YfX4xxg0qkRR8K5BWCi1mgSmHi4/ZAVuUEy4qaGzWdtbY2b/M7ujhx2lKKP99H9C67C1apc3LyozrfdQ9nduk+AGBop1THwL3Wqwn2D+y0P1yrluytjnPv9IZlT42ZNAweXqNeBYeL9MH526wOfHTJOwcZzQK7HuMV40CHSYeQ4r7IztUWAmpdgN45TagCSAYv2aadpiQADc1YZzI7ZQQYW2CMNZWINcb0J56EyJbVy2W0n8vP/9J8uGIBPPER/uid8FAAQ97ueqRg4Xdkc6IwWF7gAY47Uo1BazSYZSLVqjf8mKO7mq7nIQQOQ66pjIOPb4v2oDKMSbWBZMtLW/IdHOr8BAG7vbMvfjV48kQGYmrnIMa2XogWez8uMSrntjWUmwzxgx+4a1jotBhRtK0URD8+fPmcnHdMKcvb68v0rJwF+Bft4+y/WmEkNw3LF+6TzcZ2fc+2Pq/Fkp88LKravuGJVofmqr7T4wgof02Ou4qLnAYCfNQPQ9udCA7DjLnY6AzAe3GcB7XK0z73u1bZKSSzVrDtBTbDAAEThygcA9cTOxOuUAODWwV4OALbbS3JuWbX4pgGAnB9TYsmiyFi0UC00AOetAou/L0bgyY/A4wKAFncbU618hfPW3ye1P+T7Yc7oPh0DMDw8IAA42LrHU5wLKtJsIW6pqwaxk9HIKgoA7oZVuXr1quyEMRl/KyvLZHa1UpGte1sEvGBa2VpZ1c6etq6PvUA7uO7tHEqn05Xe3i4Br9deuc71G3GQuryrlJEBghhXLWqpvmr5GLvARTGEyY4frst5XFMeD/03QEmQIMIg5v4Bc0rkDWvnVnMAEF1DyFdxL5fqTWryobi0u7NDSSEcceyIK+F4AgAcHezy/LMAQMR5dJcfwSwxkQ5ID8MRfyJX8QFAjQF0HPP8GH6HJxiRIbc56Sgz0suvPakFGK9NJ/TMte0Zh68BiP8HA3ABAB6/E184AFAT/wL08xl6PnsvFyWvQB9Nk3T/UJbZ9EVMAysbuumvyRmAJm5eDsTc52GBOdaW4f5GgMw9QFbVtYfPHrrYMdP875yDfHS3Ne0/Y0JOagECAHzjzTdye3FUCQCwtOAGHMdy7do1iluH8fTveVYAsN5x4vVOBJa2DwQARwoMmruVuxlYFLEwDbo9Lnr2/eOozn9DY40AyCiRTz75RH70tz/hglZvthzjQhlXYzKmMlZ2CFzNAQBNy64MANLhlQtgATLPAgAJ0LgEmJ99AgAIMAoLLjcNBwBaoO6DfwomqfYf/9+5CE4DAHUwHbPQtbGPxqZN5+YD2lahxxdBCzCSqkspm2lP1tfWCABiQ22MOmyNjZOeE6NVIBAMTgMAba6qcYU+g9qmjc9SbTuAgWRCOHYCXgPQbOg0QfDv1ZVVMlLpGh0qgIED2mQA6TAn4G6KY2vrLjdK08pYgptx3p5dOQ4AugTWDFWSkUvAmjW2GGPu4BqaBHyVAWgHtSgRJMQKACog7FrWXdEBgAPATgVQ1OGSTECnEcL3QLtvoK3bnBNwi6xCG0rviQGAAAzw3Qj41Fva8kDzHARG+myPxsucB4PlTP6Tf/HPRZLBggF4fJ97Zn/zKAAgvgxagA0AxE+Add1uh8Et5shSo6aV4ijLAcB874BDNly3nQmIDg72Gt0bMIc5f6F7yQLKSAAAYj7uOMLVPAagOO001DGOG4DgU04HAPrt/Hb9/s95QKB9tg+snaUF2CbOLBBwHgDoT7xp53jeAEBuKR4ImMcaeZyhc2hC/uCEp++LAABi37hW68jSUltebqqIPVqAsbbXHfMPHfgs8ARaZEXh1547BdlP1wJsACA0mfF5yyvn3NOr+zCfDb8oNUdk3RKoBQD4zG4Riwv7Ao/APACw3f2EGoC/8/VLAm3fcQYNQDUBGQ5HEkf6zD+vAGDc7cj3v/996d+7y+9RBgARX2NdMwAQGoBXrlzOAcD1DXXlBQCIfOFg667mBxc2Gc+nS7o+GgB40B+rBE+/J51uRy6f1/eD6YcjHI8mAMDImaUFM5huaAVWBt6jAYDQN0eMD0khXMfu9jbPtdqG825MnWWAhMhX0b3QrtdJjkDOhusHA5AAXjLkvtxYqk8AgMP9Hbl//z4BQMR7MDnxGYA+AIjCL1qA8fkGAL72y79IBiAICQr6OSkZh7EoA3A2TjIPwHvcR3sBAD7eCD73AOA4yfI28H/17d/IXXSKYVER7iKQL9ry/ADMAltjWPnI9TQdhZyZYCIypfuQu7A6ALCcBFkSMk27wU8UigDbudR67R1csNznqzNigbYbIGigwqwWYAMAsaAAqMFPtowtwW0pokFIFXbo7tS4Nh/xPysAWD2CoOlYAkfvBvOPC5KrfNh9sOFcXV4mkGItwGQHThEjHWSZ3LlzV37w4x9xQW22lzTQDkO+fwyWFwAXp5lowKk9AAbo5GzLHPxVIMi0AQ0AzMAAhLnEWCtGUim0pMxZEYAewTxPvzAUx7ix8L8CXb7jCrIck9xRWkFLvI5gKbW/HHDlA4D8W3EuP1EDIw/jnqYKANJEAwY1YcR7DoYc5k8r0Jb45cqIC//r11+gxkZtdMDPDtOBfv5Ywa0IFTIyAJUebwd9BWhm4YxBKiYOr6Lo+eHGUJOgsdSaDbradno9bujYzHEduPb7W/cJftH9UCrUehwmcOFNWMEC2NiIVf+TmxWYUQ6gM+Mats06pp6OsTIew1aTzERspjjgssW5aO6d7jnGfKIYr2lvOkFcfp5r5x0OBtLp9AhsevAhvwNBxWQkvYG2IlQjBWCDGq5bQUWcH4w/MLr2jw55HY1Gm4Ef240JlOumm4zPUfsDAOCv/PN/sWgBfrz98DN/9zwA8KWHf6fMzykagLjYwFW2e90enwf8xDOyttTms1MJlFFa91xZMU8NAESAa/ugAYDYqzDHCIaPFVzsJxnnbT9r8Py9rEJ3uR/sX9SWkbGy7AZuHcwEGoIn8dNOBwDmhTQrmJWAJnWmm33kTOoZOrvzWoD9vc4vINonnhYAtLW4XC1/HgFA26O5D5SKpPb9TgsAyhyA6iT2Je/BE24BPisDsNa/R3f3V5fVBfh6DRrUsdQjjZMaNdWWjQLd/9KKtpgVif8sBmBAJkhvmHIf2O2qCzA0AHEsrSzx+V5ZXdap6Jgr5SdhnsviAgD8zJf8xQcuRiAfgQUA2JEf/uAHcnT3DvMKmICgyN+o1zVOdx1GqWMA7scNuXz5kuw5BuALFy9zPa3B8GJ3T/a37rADcH0Va+OKZOfUtbwTVlVqyMXzUZpxPW216oyPUABFXFPkM2qCgdZf5pFSdE/YzWNuAIrHRJfWJDEIhXrdE48zAP1uJJwTn7+/d0DiUbNWJ/CJriYAgNCcZZcebDigf15V80vktXt7u9LraacU8vbNzU2JXQvwYOehAwDvaW4ROOkpkJ6cBqAyAFPGcQAAMU4AAPH93/zWrzgTkGpeWPLz4QzEjjlOric97uV4qPza2S7TLmrNZaeKWNM6q/AKuAAvGICz78AXDgA8/lUnHzxLoJHsgFo7HPaZVNOZzQEHFtgy0WdSfhzhzgG8GQBgnri4CyoHsgWAOHkLyg+TPSD5613AbYBe1dOes/caAwofbWALXj8tWH/xxWvy1ltvsrqAhQXtk3Rpbak46quvvqqufk8IAIwPu1x4QoBZABPRKgqgBCKkNKqY1MKDAQmAHbQAY6Gyv6N1Cws9xoWBdRTLnbt35C//+seys7MrjRYAE6UrK8CogvbTAEBSvLHE+5VzR3NWYFABQAJ+5vqL37vXE+iSwqSBeYmfcJYAQJ8qDgDVFrlplXs/6fRBwJMAQAJ73qak16Nja+7BqdORBBCIex9UYWwREQDE0Rz3ycR788UXKMgb9/c4jnD/xfXHTvw1hvsvAUDVsmMuQuDVMR7QNcs5C1agCgCb1b3PkExGqvextrEhq2urctiBW26H5wIACPFdaFns7u7I+Y3zEoeRbG3dk6AaMkGquGQ0FgXQDAAHAEgw3322zQfOOYIKek2VZp3AIudYOs4BwPz1DifBefGcYB4ZwGhrDschjBTg6w7UfboI9XKmL5hVvaEDGgM1DglqMccfB/5drdZY4T3qagtatVqnTiDuoeolKjANABDHYFnkH4IBiIrwQgPwpJjjmfrbWQBAP1gyExAwoTFPjP3H6nY2lo3lZWVuRyqRUPd69MkodaLOYCKVW4A1oNV2cwKAAP4AAIJlOFad2K5zAf6PuxcmAMBh0ND19gkBgPMApXkmIPZ8U1piirbuPACwYIK7gNNvgUXRojSbZrWsftEAQFsXjwOaZ2MAzkuAjQE686H9nAHAVvqQQNyXVlJpNltyvZpQUqMaJNwf2k0tSEWBOkKnzuwJCaXOx7MBgA87h3wfTNnABAEAyHvgEtVjceaCAfhMrfeLi1mMgD8C89a/LzoDsNrryg++/33p3LvLgrgBgM1Gk4QHAIDYg9NKnfnWXlifAACvX7nK9RAAIMwyhns7jIdQeMG63Lh0jcMNAJB5kMtRYrdxR1GF63UyQryeStXF+SiMakHemaxkk8xq7n9YW6F1TkKBnrCQ+XAa+B4AyDwxzwuVPGL7KGIs5EDQFufvUpA1EuYEPgCYDZUp3qw3KDWB+QMZpdFooJ1VQUbjzmpNmXm9B1s5AIjz1kKnDVgCABOYgQyH1ADE94EJCDqdvvKPviVra+ueCYi1/DpMZN4EnvO4zwMAUQQ76TBJLntNef9bAIAn34DnHgBMh1lmxLfvfPvX2aaIw1qBc+aWGwdMEDDCMPHu3r0r29sPuHDUGw1pt1oEAfzKNoI4n1FkTp9VBHUe+4BteUj4IVDuJRplke/jCYLeAp+hZ6w9W2TMIdVupYqUgnEEEMLpnTlNQYIQkepCmT5PmR1o58FrDABE2y+YSFj0AADWWw1ZX1+TixcvHQswH4cBeKWxRPHSzu6+u1cKzI1pCqLturYo4t/Qg0Mie7i3T8qzjHRBaNTbvI8AUnC9WRgT0P3pe+/I+++/L3GtwXupi3JGiSveV/flI0dltgWEoFWu15dJJW8j1UUbLq34e/56xwDLJx+Zfcr4s5/2PSYZgJNiV9jg/Cq9gYDmMlW4++pmYSzAPHFwDEDY1hNIdFpeZi4C92R871kAILT/KG5bUwp6w7l0NbOBrK2uyiuX4AAVS7W7z9d/CuIAACAASURBVHldpTs2Wpi0shK6DYUt8+b6S8DUtLeUGRc691G9loLB5rcuoPK1tLrC+9npdfkTbE4c2MxRDQPDCa7V55bX5OObN2Xr4V0HABZLmYLZCmiC0YGNDc+AuepyHAH6BTBhcfejClfhRj4H+R09sx2b8wpu4rvCTEA1SvDsl5kWeO4BAGL8dV67VncCCNrCy4OFh5CmNQZa6rgqmArzEJtHBrDi+cH5sTkmskJw9KDel//iN35j0QJ88n73zP31NAAgLnoUqQakzUNoAPJ5DPQZwR4G8M9a2NdWlql50qi7wo5Xw8K+BYYr5pMBgFgf7FCwyrWujxzzb+RaQ8baCtyTkC3C3/tUdWyOgnPcj7qiZlFZqgxhtgBj3UWsPKEVYwGk0yJ1H27FNltLrDhieq62F+LZ1r1O3cTVrVj3PDzrCMixH/sMOwL9Jb2aMgA4DSQ8adLYOjvrNfM07FDvwlpjDHyO2ThjMmKMYf/cxwBJkxiZAm7iff665RcTfb1YFP1wMAHxmKL+fCh/P1vvy78/6/jNYwrOY7BVKipF8aiHuc1bHpO7/LoThhUt1LBQCYaIBZtuXY47n9Ak7ecuxgTkrtQ0foldC/zSUoNztEoReWjS6lgX+94kADhOAxakEQYBcB8m2QQDcKffpQYsmB7YH1dWoLFblQAMfshLlKVsTtBnwnVYPDO7BVj3n0RUH/cP7q7z53bY4s958/tR78vifYsR+FkYgXn4yTwAsOqkmQq32sn8Yt76edb1unxPyvtpcb6TpbHMJBEtwO+9+658/O7bjKMBAEK7GFp3WFtGjmCQOQDwoN6Sy5cukwGIfO8iQL5mUyInIZSOhnJ0eChHaciCzPpFZQAmuVSWdtlEriBqhUHEQdQLxjrtOpoYh9PcUM2apunzmpuxroVKbkC+YQphFn8gf/QPWzcRPzAncrlvFKjW+XCUsPAKqgHP7dZxnBexTy3WluCqYxgYsQMST9x/Yp0Htd6RfPrpp3QBpr54oG7DlMVKYfyhnR4GAI6qden1e3KQVGiu8qV/8A1ZXV0jAEipqHKc8RjsP+6rc/aneWsAzBRt7O21fpyHPBWfsdAAnD6SXzgA0Fr4OLkwOSmeObkYQdOIbaWjRHq9I+l0Onxo8fBa4m0TnUwhz/iCAEAUSZWv1SQEgAABNxcc6gPtxP+hEeC9nwtODspoBRiHtV/x4YbRgQMwyLqCqYF3foIZ7sEhAIhrcWKYxfU40XcHyhiYgb/bIo1zXr9+Vb785S/n5gp4HYAQtJisr69zEeB7PJH4xwEAYQKCRCPpQ7cAbDIYJYxlnGDRdI6rOTtLgZ/VlRXpdboUuB8PhhznWq0le7u7cvf+FnWv4kaTgOW97W358Y9/LEEUy8rKirK7MAZOjRUzAb+LKs7cwzNH8b8X3u8f0wBAzC8zESFD0AnNFyCXYx+6+8174yXx/L4l1+ciSSta84w9AuDMWoCt1RcagKw6ufmWA4bGTpwCALJiBcdaJAycx4EExvx0IOh6rSLrGxtyoaXAVK134BiA0DbCxugAvkAXWAX5CgagMf5skScA6EBA/M66nosNVkcbbr0AHIfJiBs42nINwIOmGZIsVL6qUU1u374td7Y+5TzyW8nIuIi1tRn3W1lRujnn42vuwGa2AgCw2eCziQTM9DfxelyPn0jTfMW5/BqQWF5e8f18ANBebwEZWq/IyKWhTcT5amNlBQc9JxJCXSOsMEDKPl3MUhkkSyxc7MQd+S//m98UGXUXDMB5UcMz9Pd5AOCLD/6Wc+80ACCAQD4rYShrK+fUjKBV12fTBbKmORk5Svc0AJCFLLSCYO1IRRmADgDsCQLUTLqudf7/vV2Rvb092U0b3Bc7WV2fHbpnw2RABzuXPMvH/nQAINcEryhkzwj2AAXpg+ceAMT98Vn7un8cNwfjGlBquYXEQjkA9qd3GQDM9xKvaDEPAJwWWPtgtP95Z00on3UAMApUWwkAoK7GbkI7ALDa/ZRx0tcuVhmrAABEvBmNoesUSqtd474Yu4LZPAAwGQmTszSpyHA0lCQNCPBbC/DesE+NTxRoG436AgB8htbyxaUsRuCsI7AAAM8GAHZay2QA7gcKANayMTuUWtDRhsZ4DEfdgfSlpkSWJS1clAFAaPpNHCwgIiZ3br+O0OBrtZ4EANq+h/gL63Wvh31jLOvr5915ZwOAtn+zdTULiE0kyDFwTSOXv0YgNADL0M6jGtiJyJXyAFL/B5xJ6AqOkp4SOgZduX3ntqS70BZMpRaiKzCi0QeBxmE6AQAmtYZ0u13ZT4VGiy/94teoAb8AAM/6ZD8fr//CAIAApr/9a99x7XEKvCjYVVRELBgGY2A0UsAPmmi9fp9VAzx4fvugH1iryCcE0eGimlKzjowyt44oCKIPpx8EUyTU03grLyLg8PgBNlqaqBkThdoaCKH2ONYHMFbQCgdaLpEMWIsq/p0H+878w2/JNIDGvz58/2vXrhAAxCJKcVkHAK5urNJtCE5zACkMqCxP67NqAMIEBGOY0GlylLcAEwTkf6ZxpvcQYwFgDwAPEs1Rt0+wFKKkaAH98MNb8vDhNl1sr12/JlG9Ju+8864k4yxnABI8Na1EMxkJdCwTN57FfuDG0RhrrtUXLk1+0mOagWn+fgWaw4q2JcOUw+aBAb5M4HIAENqUAAALUVZNbl3F5xijA9p1JwOAPJ+jpNt9AgONG4OrDKFixQ0xdIljRVvfBZtKrSbtEPMukrVmJCvLy3IetHK47yZdvq8mLhGqjDg3/QRTr99YSk4bwrFyQCzxTULs+kL3/JhbFkxdCNC6Nl57BqqNurx4/UUCgB/e/FAOtnfZ9pi47xOA5elAcbboOq0+nMtax32WLdyByRRyyXalbs9dLNDwswIANl0F6PR5xAbP+zty89UtL8ZwMgaNAoDQ2TCGh5oraAKuLs8EMWy8AMg6kB/PvrXrgyloSTvHO6iQBYn3434Phi0yZLfDQ/mv/tvfXLgAPx/7bn6V5Q14JT3guvjtiyMCCqYBOA8ABAsPDFnuSUEg6yvnaEbQaqi2KwreVgSCrAW1SLHGuZYUXzsUACAAZj6HWcR9seP2sb4DAEdS4Tr+lzstuXf3rjwcqVHPUWWJPwOH+GE94jHDBdg0VQst1sKsyqQM+HbH8OPz4oA/K2Y9DgPQXO3yPbjkcj8X0HJM3VnTbj5DSr8v1gJfMDvXEC7tA7MAwFmf76/P5kBujAMrRpwWAPQ/42cFAIxDJEoFAJgD2Q4AbA3uMD75qmMAXqomvI/BeMAYDgxcgLuRaEtwAQDqaGaZnt/c4g0AHI00kUXPAn4CAMTesz/sa5zaqDJmW1tbXjAAn7M1f3G5ixGwEZgHALY6H9ME5Le/folx3zjraI6aCRn4teoko7gsITWPATivADPvTvmkicnXnp4BiI6tm+/8lOvgchiwEL9cc8BdpsCctQCnKxty+fJl2Qti6XSOJNnb53gsnTvHPAY5DI8IGnnQIdIAHQBg0V2lrbsuMOEPa/W1fKPIpx1Bx3Xp+d+ReuIwb0K3AUwsweJLodnak24X0mJjuXTpsnZKeQzAYm8v8j/dC1R6hZr1Lg7pHHRUwqVeZ6tyo95kYdVGN3T5T56fO837o6Nd7hdLo4HcuXtXws5ezgCMqy7HGWcyGhoDEJjISHpB5FqBI7l0+ZJc+/mvOdMRlSoaZ8owzDUNFwzAeY/IM/335x4ApAkI2oxSke985zu5iL8F7mbT7QucqxmCAk3j8YitqEj6EWhR18s9fMYGBLBXJPLmKusAQHtwx+O8/ZgBtqcxxsfFJfo4F7TrLPlHz74yCA0AUAAF1+b/3gBB0zyiKh00ZloQegfDrRDkJtvJXI3svI6hVQYAr75wWb76la/kACBagcm6W18lsNA6pxpjaDE9dgDszFWQylPJaSCkCSsiN95+T27evCXrlYjjjJZetneOU44NFk4knljcbPyR9GFcEGC36k1qGfSP1PYczEeYRNy+fZcAYG80pHZce2VZ9vf3pT+0io4yrcD4s2VLwWEF2gAA0sjDEq3Maf0BjAFDjoky/lMWplaJDHjFxlQAf2T4wWfYc/VD0oWF1eYjNhZbQBn405zDb01z4vhe4qcts05jIgeRFIgrMwCpKYg2XaNWmzaFMwExhiAAQCbQFa0sAQDERgoAkKBrM+TCv+ZawgwAhAYgjrCiG8FEgpnrUxaAMRgqmO9hpIB1+QAAyPGyP8QKOFTrtdxFF8/MpSuX5erVq2TtvvP223K4u8e/1xrQ6Ywkygrrd9XuUMdhHL2e6nwW968iIze+bMHG58eqGQKwj8BikhIIzQsCTiN0CBde5yrNn45JiNYwPxjSFt2E7FbeJ0/KQkFuZfRpIh0ITGV8JjHWKzwLALILVrK2l7NCmICpmEiSnJNmqyl71a78y9/87xYmIM/0dnv84s4CABoojLOUW4D39vel2+nwWcBzhhZgBI3NOhjigVSNpe72AWOQlwFAtt2Ame0Av2qlRqDvyBinlaoGutSzyeSvdtpch7f62vpyKG0X8DpHYVfgOvbkmwu7OZ+7oSm3APvyCXQ/dy2++ixjr0a75KO3AM8DAOclSBXnTD9r2p0GACwbdFm8gJ9lDbwFADg50k+7Bbgaq6wLGIAKBLrPdwDgudE9WVtfLwDAGB0KgcSVEZ/FOFQNzigDMxCu9Jaw63nKAOBwOGaHBCRi4fAYVdWYygDAg9GAz9kCAHzOFvrF5S5GYMoIfN4AIOLixznKAGDx79MDgDdu3JAP3/4JL2Ml1vwDACDy2hFlPAoAMFvflCuXr8h+GMnh4ZEEvR7jYeSqMA/Ju3WiumoHOhVuaK9awVAlNlQ6Qt19EUtoDkY5BeSLzP/gZOgkuty6X5ZZSNMhAcDhCOaWGqurFIvmR0tLy0ogoJZ80X3HnID5XyF5pfuBFvYRc+F8B7sHgpwcbdG4tmazrY7D1hWUJxZ6nZZv9QZHNEVp9I7kzp07EvcPGSuBiQ5TT+AdwBiSUcaCs7UAH7jOJrgmv/DCC3LpK2890wCgSSlNkK683HnRAnzy0/2FAgD/5a/9Gqsi/mEaWvY7gi4O/FMmjrb44oFDBQHtwAi8DLQBHRa/h0YggAw8hEDiI7C9kIw4bSMuIkja01QAEuB8uJaxYyAaAGg6RQSSADDBBdY9zLogmYh2YS0OEMxagvF3LFDVCKzAWJba57Ry4IAhXHezCd0ZsKCMTaEgVtkQBP++eHFTvvLVr7BdDBVlLL4KAK5Is9WS1rIDAI/JnbsAdg4AiEUHQN9//PO/kFu3bsrlWpuLZGdvX00/8P0xVtAhSKxtWsE7A8ZgArG8dE4++uijnAGI1m4knp/cuasiqVHE1uUsChggd/tDZeS5xLcMAFrrrjFETYvBmH1YSLmZVTSBzrUW8W/XumksCDVYUeMJ2/bQcvz/s/cd4HaWVdb79Hp7kptGCoQEAqE3FZEmOio2RNSxMHZnxpl/mo7+U/xFHcax64w42EaZsQ0gCIICgqKiFOkloSSE9Nx+Ty/f+Z+19rvP+c6Xe+9JQwLe73n0kntP+cpb9l577bUU4LPqvl6bnYeJRBgDMOgS1dysmpp5er8BGBLgcwu/An747GqTtaaLodsQrJWMrcDQnnP32LXkYjwxqcQmFY5IOioCAd4FWTXFSIf09cl6gffTTEDQAozDGI27MAFdZBNy7sDhiGt5DaxHFgBho8bcgRsugciebrZ2j09OsJV75SErCGpv3bKVQDAYpJhjaDVkguXYc7YRGNhHUNZVxXSDdYxIB7pWTFsDBiQD/WQekg1cq0mczNsYvxebOOYLN8tqVSqVmo5fF0CpYZAT8CWTFa1ceu8UBGgxg7nxguoBc49Yku8Dw9DOzx8oYJwaQ6dNNJgMRBiCZFUDMFWSN7z//bMagPsSzT4D7w1uwH1ejvvG6+eWpKe3t40BOB0ACP0/FD0QeGqVOCndXRm2wBsDcHcAQNPDUeaqMtcBALIy3AiTpVQOxbl/lt2e9cBEmuvwljyEtKsy2ehVl3ZXYDCNPJiCtB27CQA29+2mqRH0WFvtv5grKArYXuGv8uvc6/BQG+0uwvqeTm9qfWY41t7aE/y2zp/VnigFAb7dBQD9jDwtQCnbuGW4hHhDn2Hz746VORMDcCqGR/C7/NccvN7pGSJuP+uQgHZisPw+AEDGZSbe7sa97fSZ4qYpAcCoKBAYj6m+IxKvIACo90rHrj0XAIBoz6rVwkwsoXEEzdfxEvacihgAGE0g3knPMgCfgTV79itn78D+ugOdAMD05JMtBmBRGYDoBsOugfUglVBJjogrZAfXW7aVmra5K0b7/915f9rbK90VAKSsRVMcTyOfVLksG9avl7X338PzhAYg1svuJHLYKLMYxsORJPf92ILFkslkJJ9QreEUdfuskK45Fxl3Mc3XUaDH7yo1/K1lBIYOQDAIIXXFXMHlJ/hOGoJOAQAGwT+T+UKcb+ZryKGZF7luHeSpbYQMdzubeQhdhFtRoAGAyiqsy+jwGHNy6iLC1C0CI0Dqr+j3BABA5FE6BhRYzG1cPyMAiP2GGoBlkAlqMl5T8ggAQBiADq5exX0GJoQ6bowIZBIu7ZqTex7/7O340veBOMGfbb4LrfhtFgCc+f4+6wHAhssw6rWGvOGNb2wyAFuJgxsoLrBXAFAFwpHoGFCi7bQtvT4sVkhobHKqLpizBHcLBAEfMo8imvQ4Iwkwlqgx6ABAa+3xC2hikUOyghbGll5ga+DagLbWJ9UBbLUMJqBvFgEDsEuF3w3YqEMTIclFA+CXiaYbw9DMDQwQHBycJ2uOWtMEAPFeAwChuZbqUiON6VqAOzEAgwBgd1VdTqWqbnnQLAC1HQCgX8TemIq4p1jwe7u6ZGJikgxALFSxWEJ2bN/RBADRIgrgquzV+DkQz7Z7SPt0HwMQV4PKgZo3OMC1uY65hc0xNltmIGas4kxXHNOm1Wat7dp+AFC/R88DFHGMoXhU3ajMnAOAnB7tG6YfBPInpQAMVVvOJXKu5bfR0NZUPqkpAEB8H1213Peh1VaTZU2oI84VNBVpSCadkUXdaQKqCZgN1D1JS5mbGgBAjkO2LulGZOMbGzGvjffObUQErAFgg1nprKR9axLmD1ubnZlGKB6TBfPnS9/AgOTyOXlq82ZZsGCBzJ87T0bHRmXnziEmRPWqPmdoIJvZBzd8d78NYMc14vs5x3gPHDvSAbxlcUBvOEwmHUAXgClop6TLlmPn4trx3wAbsC5APJetkm7zhmMW5iifOQBAx5hqJvDWgo6qptMfxTkCqMdaAJdi28gsiNMWcZUAsMPWkFpVGcx1T0Xg8+mqvPH//NWsBuC+xRO/93fPBABiHT545EHOJ7QATwUASi0kk7kciyAopGD9ZjU8Gee86MQANGpqw1eJ9gOAsUaM+6QfAESBCwAgzuvhXJaA/LZCnFqBE/WejgAgWX4NNVcKmhAEGYCtfby1nnN9cYUL288Z+MPp2wXGQTe+aR/ssxwANAbydACgFUJsXba9hADhLAAonUxAwADk7jwNAJgtb6ZIOlqAUaiaH9UuEgMA4f5LJvkuJiDW8tXeAlyF6c5uAoCY6wMDfbMtwL/3VXv2C2fvwP65A7sLAH7w2PkkUgQBwJhpfZuWfMBUgXHwAQAANtteAwBgslSiScVDd9/JeKUHrryRKAFAtuO6bh4FAMMic+ZPCwDaE+E1RxLML6tOz7vmqVawAXVo3UUcDqmr3QUAm7FIUzYFpAXE4AqiIZ6ZCgCcCmSdCQDE94AFjnwtP5mnGy+00JHfBgHAaNNV2HUaNfPYqQHASKNGbEBlkTwpFrSwVGc+UScAiPtRiiRkxaErZNGR6g8QiSrBBQCg/pwFAPfPCvDMfsqzHwB0K0u92pAL3nABGTqaSDsGlAN4rOqNlmBtwVPGFJImAARxLDxwwU3ECIAEJy1AJ4gyl4olsoMUwHH0YDLAVFNJf8KZUCcWW/XwHT7wowUU+hl6TuQfpiUOtDAQSIGCCBeCaq1MJlYSxgSuFZXOwyZi6lqMcQ8AVqj2n2tdxd9cyxXAQVSS5i2YJ0cddRTBDrgpwVAAiWf/QB8ZYNG001SYhhXR0o6augUYbYxNBuD69RIpqKsezDwA7EXjUb2vhWITAPQv5LFQlAnovHnzeA+Gd+zUFphogoknjCDA2gwnVCcBwAtbJOGK66t4oTUXh7W+4bngGVcdc7IFXCmIw8pTGJUnNXoBhRvPFa6/vJ90gUZrq74ezEH+3p28mY7gczRJdcAZASgkwOr2aC2orWtuGWkwqXVVK1ayQF0PK2MSLUkAgMCAw+tqTuPPKOtNswkCzBCXVQdhcw828Uq0oHP8R2LcMLsTUVLp56SUih+rqVZmNupaqh3wKPVqW3taEwR0AYgmpEqhZ0JEbcGWmYZp/jU3QgfcgYG3ctVKAoBg1z2x/jFWoDBT2AJeKBAwA9iQz+XJjqMbNxxRXWWUTEJn+OF3duZzcO6/4gBeagG6+QbAc87gPBkeGpKJsXHOAwwhDRB0XjdbJKFjiYDCU+AVpgpI9MAc1aDAuU43XbrU6dtaFtHagHOMhxXINy00KzJwDILhV/PUhRzt9p6yHXGUywoc12pZJoC5TEXe+pf/5xnQAMyg9iySnYN+B5n/nr/UgMhLM6DwA9t+jTMb7zYOntlt8Jn79n0FAKulBsE/tP/ivnelk9LT0yuZFII2zGsdv3C9494UaAGeCgBULVbIUNTEDwBiv8zX1VXb3NfWVXs4L7fmY9xvxutWUddiVdMlNxSQkHCAuJU/ptMAbAbdjgFo67S1z/sduPE7v86mvnfqVqTmEw8AgFat311mRCcGYKeR5dco5v4UkEnoxADsBAD6E0CLJywW2hsA0A80apzVzpYM/vu5xgC0QqtpCqdLm+gCfKTTADQAEC3AjPNCHuchxNdpWOMKkZCs4PrtNJzIAIQmE/SpKygWRpQBWFcN29FimXHNBMB3SNUkoox35gYBQMfM7wQstNZfnR/TJQIW39VEC8EtF2DV+rTCQadxvr//btdnBYTpr6DTN3dYHzq8veXm3P7C/bWv2XNpFpYpvdD+tCxm8McOdja7Ow5aZ99+P5oarr7Lo2RJ4Bwg5UJ5kuZIctqmgdcFb2en5zfd/Q2O3+keU6fr31/PqdMo29vzS01skOOOO04AABaLBal7BQX8HQPQTCpACLDCmP+7EBvPBAAG95c9vY6pYrrgvusnvgQZgLFcgfHDg3ffyTylP6E69D2uGw3a7hxvBgDOnS99vX3UAMSRChh02v4TicBIMyb5YkHzvCraXava+koCSYz5fro/o3ERJIrQ6YP8DnE5cgr/mHf/bSxC03XnXtpAjlvkKwDS4d/Id9qPdmkny+c0/0Oy0D7vKIlFKRYttKKDQ40NE8pydMw/zA8jcuD7mvGWm4cTTxkDMM98Clq0yOsqpSLvdy5XIVGJxIZ6TXIN7ZgqAwBccagsPeZI5z1wYAKAJuWFvbK5JriYhF2XoqaVO6th5rXfWTspt912m4x0reDLS6J4xB/q8UwDgOZuPd39j9AENy4f/vCbmQ9feOGfyJKDV4jUF1LfM9QIAIB+F2B8qDFkW0w+TawR2BDpLpW4oMZdCx4+FIEVDv/Giq+xdj9W0akfaABguxOwBdo4lwhdep3OXBjJU1WKBbj0aAUCQCEWE2ikAeBC4sXFCTqBzoCgaYQQj0u5XOSCkIC+DMVB0wShmownVnxgbqKfj+9pAoBgKvqMGnDd8xcOytHHHEOwDwsD2CPdXd0yd16/ZDJZCSXcQrgfAUAsONBwA+CS7kprogjdm0qladiA+8+2ak+BTACAuN7R4WEujJGQagBu3bqVLZuRVEKfW0NFsw0AtIQlCABiXGDzq9RapiPmssRnby3dpu3mgFlxWg5oOcbzwT1TFqACraCOk3VpCa4xAJ2WBZ6AajaGyHwzhqBNgKZtvGnD1ZUhYFT2ekjb1QXAHsAsN8CrTtMCN6zJgnFahBzHSOodM5CbpIuMDABMRLW1XQHAjAwkQ1wwe9hi4EmkkuN4AuXc/734m7W/W7Jn7e76DBsEr/xgKeelu2B7DzZCvC+VzcjBBx8sqUyG93bjxvVScAzRkeFhAn14zrgGuF0ZqEEmLuaMz5THtACbGwOqgTSQ0dYCbpiugqrGMjFZsHiRjI6MyNjIqGQyALFcUu7mo4HtHnXHPKmaxhmlAMLuOSkDEEdrW1cQ3vTK4PJFYMZpk5hYsZ2rBRY0AfEFOTh3Zcea2Yy26E+myvLOv/vALAD4LNvJpwIAsX5dMLdEALrFAEyyQm6HaQDmJ8oE/7CPYR3KZpIsYIEBiIAxCABqdTxMExAdnyYV0NKiMQAQ+2TU0wIMGIB+ALBaV4YvAMChoSHZkoN4dHW3AcCmBqsx9prrgY9F7BOY9hspWaJjLTnUaDM33H1kAO5vANAkPaYblsEO2L0BAPkcfYZMTYDPAmHf3yyu2VsG4B86AGjruR8AnDNnjqwZjHG+zotgHqoGoAGAjBPCDe47fgBQC4DYT1vmXrW6tgAHAcCxEhyB6wQAUYSWWIj74+DcAdWpjbqCm9sAOwEfzT0xoMEZHKcHOgAobIlrdfLs+fI/CwC237NZAHDPx9Dev6PTPIUJyDFHHyMfOGaQAKDXUHdXAwAJ/KGA3SSjtLdkWu7ImHuKFmCAPvtyADCb+nCFhWCBKMAAjOeL1HB/8Hd3sKjvBwBxndDqJhEjnGR8jxbg6QBA/3kAAAT4OZ5T7Tto8tWR6zHnrnPthFRWokc7KwwANMC0EwAIwMnAxiAAaPvxVPPKT3hg/hEAAK1jz0wxbXxYnIZ8H58Rcc87CAAa4cQyrKkAQGgK1sqlNgCQ0kb1muSd5n01lpZDDjlElh+7hsCoaSWHLei9TgAAIABJREFUnJTFgcIANODUX3j0A84AyLEPDzkA8LvrcrMAoG9gPucAQAZHvgMVdjKkCPRgsWtNXAApWAgAULgOPAWjbKH0sZkwCRhYO6TZNPfqLoEC+wgBGsAtahBEo26BgKZBtCnObuYcCiQAgc85vR5duK11UpMcJGraoggwQ3XIYk1KMM4d10WDEFfpwe9IFa97vDYYY+C8Aa6NjozK6MSYJn5Omw3GCqgwwfABzCro/sH9d+7cPrVQR0KF+9BsVW1f1vzukf6/hMQlq+gS9Tz56bU/kdvvuF3Cjjpi2xQq4VrhUBATlXCcO95jVXE8p1QiSUCmAfAwN0nGHVqHYQKCls1kOkXACkAZ6dgAaADENV1p/Q61OCcFFoHw6PN2OhIuySZTjBqNWoEK0TU4xAWbAG8IrcxxCaOVm63fyrhJOLMQawa2lluCxs412kxbEPjDz8lfhQsCgHCJ5v3wufvy9Y6BRw1LaNF52o5qFVuvDm0hr2VuYiYi7jmaS6cCAjCm0YSix7SFkhHqTgykk8r4KYw74FWfix0tQNmYkPpkrTKoACPAbb1/BvjxnqFll+Y1aIVHBTMsfQP9smjxYkGLK+j0AAAxnsulgoLDMPgC+xICv6iQuQDGmE0MdFzQAUYe7p2BHtRqdACuVcqsAm2g/eFHHCFbNm+WkdFRAtS4r/5qt7UoWiWwqXHmvjOoiAE80tYUHQMG0Dq9QKdhARMWO9gaae3cbCVuzQV1CIdOiWq/ePWkQKc0n27IX3zkI79HANC1skvCMQD7ZxmAexFJmxapvRUagNMBgCY3gNemwLXwAILX6Y5eq5RYsEnHoTsWk2RCGbwwCdT9yMcEpz6NMTT0m/36OFxvnHYt1kcDAAm6V4SM7Sq0YsJheaTSTQbipskQz3u4ktEWYOeybtflZ1q0g0guUfAV03Q91UKJ6eOapp3ukbqOEFB3nGvqgcKsy+kMIfHRfU9bVkw3kNfqGPNcj8Ptlf49fYSNQKWfazv2a7ef4V7Zd/L7LNBwX+Q3B5rqu/1t3+1xje4nzaJLU+9X4x1LUKZ7v3/9numaTUNwuteYyHrz85oxk+6ntub5mZr+z+pkstLpeaCgo4eFsu0hbSgM3SmfyVfA5bmVYOmnRJqu7vo5ced6L6JF4bA4E7KGrn/Z2lMyOH8+W4ARfwAAZCEwVCebJOzcfxPUmIpI3TEATcMJDDoC7pxz2smBRBU1PmOuYAyNVbWTZLzusfAFf2DqUfckpCvbRS0wjLm4E73H9+7OEVx/gu8BRImj1jAG4Fz+eyTaqy+t7xuDoujG7eKSnm9zP43s4L8bjUF9utFN/FnxBl385YrelEaISK5QdNe/ka8rpA4lkBqvF6a5DW7daQKg7cBXEJiZDiY0E6WWq6h+nfFiW+vedM9juhRMxxc6FHDE3cvC4YxA83V5uMJxFk5PMA4uZg7n+lt146sQ0zyo25nVTAc07cKAazKinZyJG/cSntDrqlcYfwxWNI/IRXOM26reMj3RkM6PkaiOl64mwNR+nc3vbei88kJ6vnAhxZGy622O4+nu024CuAGGlQ0Ki+2eKSZgJwCwp7SFEk1/u2aO5HJ5EXefWoUIvS8GEE0z2Pf617a/TP8B7cw2Pss90NDNeg1BYf+xhx5kHgcXYOzd3UmNcxtJ7SyoeKq/DxMQdARNxhKSyWYkO8WwQO4RDcWdLFdYduzYLuNDqqWXjEEaBRp/KkXV6EVbbUSy2TTzaOsg0Pih9eFm/mTFNZOrgvaidezhe4knkPmtcQDWV90DndSU+7f9ftIVbm0djkSUMY7zxHUDwALxIuQ0w7GPqOSR7f3uHB3z28eD03FRLMrmTZukPLSd60O8rtr4Jl9UKaiUEteOWlVyESXGhDI97MQ6+PDDeF/oomwdXf48roNccqf9PThU/Ew+rjcdXIato2+q8cl8D6ae4bAMVYUST99dN0EAcLjrYL6lvAdjda8n0QH8xqkY3v7TjRiOY4SBhu6nh3gVueuKK0Qe+8mUV9c0Swv8dTdXa74L8yYmSsz58P99M3GOC//kT2TxTAzAqQBAMnWcnl/d04TAGElWcTcbcPti/Awufn6L9aZ5AcBFR9dFoEYWEI1AVDsNSzMTMDr/6uWDaYWWWyxoABn00L9NTo63jAdARwYACL0jTHq4/nb1kJJrCYadL5YXik3H1GUXBwHAvn5OdgQNmzdvkcl8rpmEIHBatnSpnHDiCdLb28f3ooo9Z2CO9A/0SCwd3y8AIM7n+h9dJ3fddRe1/9zT1UpGXUGRSAgaDRoMA3BiUOzaXxHAA/ABIATb83yhQPMEAEPj4xPUBkykU2xfNgAQPZhWFQgmQZqYOPH4plOrJsi2EBvQRxdgtJM6ABBMLSyQYHCx5ROtwWgFDsEEIiJpp6XHJ4fX+oBTY+JxYeJGCQag6k62gDHXquwqawAAjSlgrDBuKLWK26zcWKMdPfgEzh3YXAuR/DApa6eK+8e7blwxZYDGwhyT8zIJBRDqamgTqurEh6uhv9rSYtzp9RpAZvOnEdJrw/jH/yxxV8aKmrTg88rOKXnJsqUEy/F8oQG4bdsWjgdrhTZzFowHzIGqY8Qiscb4x7NBosRzpW19S6OQs8wFmBbwBROgg5YuofnI6OiIundNEaH5A5wgABh8efN7CNK2gD2xhdUBgP4A1M92qgOscIA45gmqd7huAIBklFTjkstNSi7dkL/92Md/jy7AswDg/tjX9wcAODw8wsTMDwAm4lgvk3sEAFqwpgxiZfztDgCIvQUAINbj/Q0AEqzzmVrYuvJcAQBNg3a6sRSMQdhNQJBTI+/mHneAAIBcY306VAje0OXwXAUAu7zNMjg4SAAQBbM54WIbAGgi5HGnVTsVANhuSgegD0VJjSOtBXiCtUpPJupaNC7C0TEWlUiXdm2Q8QuzOnfvAQAaADvTOvVsBQDtvOPJHikU8nRLxj4Zl41cL4Zq8yWRTD0nAUA8z+zwZuYP1fBOPufx6MH8+XQDgJkUupDK0pvbzu8rJ1WSaBYA3LtooBMA2FfZJkcceQQBQBTaavW8L1tsaZNOBQDukr8G9AFnOmN/jO//713f057SI7fdk6OrIey4eezBB6nx3RXSvLU3pYy/SsQZe8QzBP6gAYhxP0oppoj0Blp1bf8BAMj5UKupRMq4AtNdmYzum7Uq83GvR81G0umkxOPaFkzgYRoA0Io1AMswDxJkx2lXBbXUHdvegKmZAEAw7ko1zVfqrpAZjcGJOMYODbQsJ+JRlffCa+p1Mv+U8GPGJ9bypNBfEABsTE7K0PCwlHZsFRifhEraEo3/YU+ulupklFM3H8Yo0RCZgNGeATn88MPloBWHNAFAxl5QKzqAAMBm/hnoFjGsBgDWLAA4/Yx8zgCAtYonF1xwAZMQf2CMFhtMIGMQ0CTAa3CRwUQy4g1cSu3wa/v5b11Q74AttnBEdAi6LZS2OJiTj1XqsaiYu3A0oguUVQoMAMR5opI8MDDAn9AaVIORVkVdr09bL7u6slwYweDD9wwM9GvlIKztqViQAaBA12zDk0+SRg6ghDoF0YgsXb5cTjnlFBkYmOOERlPS3z8g/f1dAqc5O3e4zE55uEQk+Dc/AxAMlauuvEbuv+++5vOBZogemtAACGyyntCiXdfefSw4OH8APlj4Ue2E3kImlea9hEgqmI1A9wFeAjDFoo/ElfcfHDs+ZP0eY4NgTJABSHMOB9SiYuMqNQbsqPZfWBowXcGGYS7NbrjgddqGGtPA37kvxyK6Ee6i4ULGG1pVdeOsOS0/mI1wgXWAkLF9moCeV3WsDmU2NhxwiRYALNy1arnN1AbfTDaBXTMAQDIZ9cY3mabu+XVlNZFoFHK83/O6oCXWI9F6Van3Al09VFRare/2/PTzWqyc5pM1Ngh1Md3/HLNVn4O2zLoTao5XbNiHHLKclcGt27a55wZHy1Z7oALjaBHX61KAUUELCOjiQAuktQdi7lKbc2bTKjIQcb3jIyPK2PQx8/zgponHW8t1pwoyWXwE8sxMSJmjYID6WYV8tj4nUm1V17GMw9YtUPJxzfVajBqY44mqfPjii4VSl9GY7HzyWvn2t78txerRctFFH5WKc0ObehLvyW8t4JsFAPfkrk332mAC3lufcAzAMtezQ0Yf0kA2qi54diSc9mQh35BhtMZ7Fclmu8gABOM8Fdf1PxbTeWYMQK64vpZQe5rGGrPPt3XQGEklmnYoA7BcgY6OAvtrvV4G2BvHwUbMy1ijx2lmuopx0+23dQdsrfCvH/72JK4NzugDr9F5Y63KuoY/VwDAoPZPpzF1oAGAtaAWmCvsGPhkazD2KD9w2RxnAUZep+sP/v2ZZgB2N7bI/MFBOWIwqox5KTCuMgagHwD0MwBRITfWrcaJyjS3BNMAQGhXGQMQgOC4JyyMGQAYy6a4b0PzE/MaWoOc4w4ARPyoR5Aq4xhwHTQyG6JxX1MDcIsy8vYXAxDrDOb6YFUZZW8Z+Dx/DsjjnOOpBlqpRbYklHH4o+F3UGpgU0Q1nOZGljFRXti4m0XubO1mtq79asdiFiQ3xU6YZkjZ9TvNZ8cEtBd3ZgA6+R8b/46BY+/Hvu4/pgVaA+9rvUc/v+w+Bm6nOBaE7pX+/j45rXEpC7WpfJoxzld3vJwFn/WylK8LhZSxF2moVqNpTgZvxq4EKt3XxTEByxGNpTKePp/Du2/nvnK6fIf/3pY8XoaGh+TnhT/m70eqC9q+wpio4GpPddSdtqSEtMCc8fS8x8P9/BmX9o6uXc9/Ok5Ji+GOQrvlV9Ap9B8Wx3WK36Y8+f3wy04AYG95qxy55kgCgJOTOanWJvmtTzcD0HJZy8mCmo/NSw8wK5NNQsvu3ZxkTRnNjz74ALUAM+JRR68/m2aeWnTrWTzTTc34clcfC+C5uBIEFmd6dyHqYI+E6aMRLTiehkYZp5RzBb4+6zSS671pzptYLKIF03icazBAOMQdQRBV43jkjbquRtF+7esU5LNhnqTXD4IHjmYnoiv8U9qn4cnOibwUi0UplqsEHePxkMB8MxPX/BH7B55F1GmFhF0eDgYj7gM6rPRw8RHMHX1Ar5fPMz7MbdrEvC5Wg1mJMuJxfdWySkoUK2X+PR9TQkpq7jxZffhqmbdoYTsA6PI3AwGnY3rZ099XBmCwwyA4qpAHTnXYPYg47f6dVeH+/L3HxgMMwA4J4e4N42ftqw5UABDDGtryeL4zMwAZVYpUy3V5/etf32S/2QKGeYMJ61/QMOBRNSSrzomk7wkAqEk6REVrUnGfrXp+qrtHQMsxnpoAhC/p0gTHuco68KTJTHJC/2gvRYXXAEBjAOpi0uLdYrEBUNPf1092UF9vL4EgvNccfbEQjo2OymOPPSbDI8PcqHFgsQMA+IIXvECgY4OAAotsX1+f9PRqKxdurgbzewkANsKyc8d2ufLyq+Xhhx/mYs9F0gX+7Gat1eFmoK1ZplvkplSpVODChPuARblchhZOTbLpNN8Hph2o46wa9fWyFZruzTUsnMrU06N948c9RPu0mmi03ICN+WLvAyAHtigAQLasTgEA8tPBEGQruYJR0Hbj+8yly20YdhYht3FifyDt3AUmNg7M8RkMOm4kACp5TWAF1Hh9ZgYCIBPmMLrYuutxzMPW1etm1twbHDOPE63RkJ5udd3K7dgmxVJJFvV3y/z5g5KCjwdatMPqFhysNCK28rv/2kpoC7Al6n4GrIFqfAaO/djd28ONL5/Lsf0WAOD4+JiQ3dTULlRWJ51zzXHYzQfT7sDfAcDjoLuuAzwMPKwHRPaDK3e2p5vzZmi7tiD5N1P/f1uHpOfuM1t9Z6Cr+8E/Xk8jSnAempJajdON3pJkm+N4qeoGupY0V6WMhME4jUq1EmELsDeQlL/8x38QiYZmAcBn0Xa8pwCgASsGAE5OoAV4VLx6mdqtmYSuV3sLALbYrdaaqy2J0wGA6xp9DKw3jNbJTMqF+xU0p3aquv0yPPXFWXsCABqjHnua7X3PJQDQCj7TDVlj+gX/bmuFrUnWWmzj4/fVAowCqP+gHp0BtC45MgCX+5ZPrJvj4lkOAPbIVhmcN29KAJB7kgPiwADcUwAQ2q+Vihb40AI8FQAY79IEFi3A+JnE+u8AQO5fBzgAiOGAmMkAwH8782ae/0DjCSbWmfAYx9OWxCL+/qsPvVK2bNksj1WXUDqku7aAGtCLQ/dSO/jkVdsJiH7ux9tYLB7qPnWaqfXsBAAXhu+TuXPnynsOu5XxWle5h4WXv//1Kq67WxIr9fk7ADDkaSvu/gIAD07cKssPPlgumHcTC+1P1A+Txx9/XK7Z8UoWTnOypO1+dwIAa15a46yIAn1+ABBxeSKkEgrTHdMzWJ87ACBagP/6iH62AIfC2t3VCQAMAnfT7SMz3twpTJ52fX2rKM/n6AOfLC+Y6TsAAGKeAgCEnjsAQHYg9fQw36sltKsnmsiQ5DEaSagZZlcP444l3f3N/ca+RwHAGNcPEEfw76GtO2Xbtm0SrqsrOxh0nBeDvcx5EbJAE1CN/jR/DxIA8HrrUAOAhvkGcw7bc9v2vRkAQMb77u9P7Rhm/looVRz4WJa+/n6Z09PNf6PjCt8JAJDn5TrCkIdRTswhcCB2MN5yEiTN/KtUolZ+cesWjp9EwxmLOACwUlLd/UKpxDy7EEd7cF26FyyS1atXS9+8uW0AIMceuhltj3+aW4A7AYDTAei7AoANamN///FgC/AsADjT/HymWoD3DAD0RCrlWhsAaEwajy2m+j9j/wH8g/U4FpCpXGybk8eX0AcrAXbTghU0A/4UzY+TxefXP6NANN1QtbSBC9UguAVQESB0lfQmYOSrMpDN5AxC7L/b6MfRKNlTAFLAEAQ4ls1kCRDimhlYZTUwWH3kEXLaaS9iUNHX18vFF8yTVNq5kzaZQ9NomEzDALQWR1RC77v/Prnyih8xQQQbMF/Iy0DXAM8rl3eU9prqPVm7dgMad/W6jI7uJKDjwSwF1OyougYnGtDOq8uSRUtk65atkojHeA1wYwXgC4BMn5m20gQTDdsgwbDj5lhXSnRzrLjnAcCPzyOqLb6eY+EEn7sBfQb8WYsqnrO/IoTKkYE7+FxIIpKdykoFLWn5XPB5BBybIv2q44hrAyAkNXVuKhYn+H7ThGiBw2pPbwmAbhBgnDZInTdtPnwbfp+OhaVQLEp5YpTPZdlgP5mgKddSjAou2+XNfcqATdM0chMiuBlaUMDvdi3AHPcOEJ/ITcq8eYOyeOkS6mfed//9BDYBAOK+bdjwpKPktzM4ubHT5QkJRLsQMUB4HOaYa/OJG3hAs2uX+RuNsgV+eHSEwFomoYYjwfluDNx6GOCxYwPMAC7SzQsukAC6nSYI7kcqmSajAWO85SzWOivLl/2iw8oCzPK6ca1kPc/rlvd/6EMiMZQGZxmAnQLbA+XvewIAmgkIxk+8DsC/LrnJBtvVkWhh3U7HI9xvUmwlQRFpVwagH0Cz/YVrkG8tbzKh3XpTQeiJlpVqmOsvGIA4D2MAPjUhuw0A+hOFIACmxTGVvdDXWSukkzZwWqF2DVXRFiF7n7aaqls2fh/UADQjr9bzn1mVxM+6nGrMeL7Ogfbr0uswfVcD9oMagJ1ciu2ZmLYgi2W+Y7q4ZHfH90waOrZOz/RZLGA5DTtNDqBBGefYw35J3Va3r2P8BBPRIINwd8/bXte6flsz21f0fdUABJNP47SpNQD7QttoUAYGIGRdwABEsSkW9lSqwb1/bwHAUqnCfZ8AoOfJJFQIfQxALxbmvO/KaAEvhfX/WQQAVrxJztOlEz8g4+RDS77G2KDL00IxzMOx/W7tOohxyUdv/msmzKNzFvA+nNj4Mhl/f7r8N8qgLE2ye+blV7yY8+/++JlTDilL+6wTI/iiICNsujx3+vTRabPZGzsw/YLfb4BdzHPrk6cMyEx0LVv5vn3mJ3h9A/Uq48CX3foBAhubYmv4uqTTasLyBAZcdAqtNLxuVw1AZQBGncZlzL3Pzqc/9CMSBL5+wjcplbIzcbbcccft8pnJT/L5jHkDfH8kNOQuaWYtyoZjAM717uMavmr8p3LmWWfKh38zR7sdagoQtuZ7e0GpPo2JjREMjBkVBEBt37WW6ZYb8Z6uQPv2+k4MwO7iZjnq6KOaGoBJpxiFu8CctqbM6k5uyXt7lv7Yd+rPaN8/93Q/ilXqBLCHt26Ru+++W/ri0TYAsAjpBOiHx5I0qixmetQ8s7uP+Ugvtelas9D2yYgz14uxS6YuXs1jrlkYn2BOnoxFuY7E5ijQFo9H1UzJJBRotNfeAYTrR07KWMPdjOB9t1jEPAOMAaiMv4ZUG5qr7BgZZ9w2lFOphrrLYcbGd0hvb68sXjyfhYzI0Cg7mcKCLq+aJKPC8wYACOJPOqsmmtjnEKtgPmu3kwNm9xIA7DtoCQHA7v7+XQBAy+W4PncAANV3YYYjwCANjre9BQB5bsx3kVdHZGd1FgCc6ik8NxiAnkipVJXzz39ds/3PDwBa+53RmNEyt2XLFm5gdXNP3aVFYmZGj93MXQAEsKQIzgEl3zW5UMFQ6JdZC537JDcRAAIRsMt20fQi7lhMbGNmq4jTDHBgVfChYlFE0A2jDDAdMaFMcxAAIP6OgDHb1cWA8rgTjpezzjqLQRN+j8UHCy2+lq2vzRm+dwBgKBKWW275hVxzzfU8VVQjcCxbuIznZXptYU8XRizWBHA8dQUeGd2h2heVMim8YIKg4jsxNCxHHHGEHLLsELnhhhsknUwyEAdHjYzPJtOgBQD69eCCAGADWgxIZFwCaQEBGGOkeDsNxrpPC9C/8TQBQFDP6QKolSdlECIRQHuxUlpbwUxI4KbJRdJtWLhf+Nymdpwz/8B9MZdkgkUw5gDT0bXoYCMylhvvI1uK1P1XD2XwgTpOt2MzBXCaTbEwWmer4pXy6j66YK4yRYumOeLE9N08aQF9LfCtuXkaTdw2IVct8rfQ27Po6QfQ2MdPBRV+8+bNfA6LFy/kOARQj5ZvfwsTQAEAgP6N2D8PcB04TI/EwAEyMAJgoTH57P2Yt5gLE/kc2apJaoIElTX01RTTDaMloD0px98UxHBgro/l0tIzCxHMTiRSKsBbbbGUyVy1z4T7qpmAYPxg7UBxIdrN8YWgAO/fKWW56Aufn20BnjncOOD+uq8A4MR4zQWECgBmEmC1R3YLAOQ4neKOmAkIEwwPhgR1KXqiY60e5lg1c477iil+/5a8gj2F6BytiDvzJD8DcOrkoMUgaF8//jAAwE4MQJoYuSKUrStta10AENzTAb4/AECsaQZM+gFAxA8EAKGZ6zolnmsAYH94OwuPBgD2N/Kq0bSbAKAVdqZqAQaQ3QkArEdDTQCQmtLPMgCwVBsn02fZxOVy6gtfKO/v/SzXj0x9lOMm1oC5WlQeqvdS6uJjN/8N45r18ZSsWnWYnNP3XQ75t827ketQOuJx/z73ynP4+z80AHBL/Ghed9xTzbMDFQA0d3TPmcv0lO9k/PnnJyMHqMn/vX0udcn3BwDIHMik0hzA81wAABmDWkE+kL/6daqnbd/djc2iM3Nw3wDARBXAXE6Gt2yRe+65R7ojoWkBQABiMmcB95SJaJxx+WBcNf3sCAKAzf3NUwAu4vJC2HNgvfAycZVKiWvcZDFI8Kd9vgFU0wGAKMZDioDgXCYjFbc/O+9LqXghxlMAAPH9E9DmodmPMu8mJoeYgw/OH2BHR2+5pp2ADgBsVIsstAIABIkn25VpAwD3lQGIFmDk34MHryAAmOntmRIAtPsxc/m0vVtxyuG2jwCgtWIHP7vZlt1QnfmdFZiAZOTy9eoC3DIBmWUAzrQMPKsYgK95zWuaibNW3AHoaIUamwoCCgSloMJu27aVE9U00XbVSNHb0qkCYtBAK3nxMfl8DMIgSGBMQWNghRyTCpsgKhSHrlwpSw46SDxnaGAMArAvAASRNURjE5CylB6MA+DA9u3bqIuH/0YCh1ZI/DfAA4BHYDhhMuBeHH/iCfLyl79cegf6WQGBoDXYgmG4EZEmPZ2GTIf74zREAI1ceeUP5Wc3/YKJzNjoGN2bDll2qJp+VPGMGhIJOU00Y2vWlPofDtUJGuI5YQPAa/EcN65dJ4ceulJWLl0m3/3Od6W7q0t6e3p4v8j284mk8/7Ywu+eCbTxcM9g0qGJLtyWkNhqcgsAkAwOe4YuCWuE4MSMqgJauNE/3r6AoLW3xUxTkAoBLFqVcT8BUDarM+GQlAEAQs/PxyQhAOjGHhiKGBNot8BzR8sV71ul5DYraCVCc6hldsGWYjMDcWMDn0jwCMxCOErHnGCt+x4wAAnKlUqs8C4Y6Ob9D1WKBLJQgeLzcGBYs93VLeBahWrdC6OI9/T0cgwWCvgcZcWghde07Lr7tJI3Nj5OAJBzMhSS/v4egUM1xsv2HTukXC62AZyonOp36j32H2yNdu7GvAYfANkIAIC7KCOBAThnjpSqFQLPBjSCSekHZq3SV/e5M7cFIvzO1lpgQRjHHEHmEDf2VCpLXU7MZ3MIZkLdBBXbGVD4DjK7otr6VcypYc7W+qT8y5cvmTUB2Y2g9kB6yb4AgDBXAACIcQqm0e4CgDYnOJ99bTs2j7RgpnsfCiMIWPN0Ta9IqRahqYMFtL8bj8jIyIjsLKtG6kSob48AQAPADKTnubUx7/eNAVizE53modu+O92Y6MRo2FcGYKSDCzFZ3MaKnKKgaGznvR3T+woAgrGOdYt6um4safcDxkOkaeg1FfuPiU9AQ3BPr6P1fJ4ZBqABgKvnRZi4znEagFMBgDhXuCnavLOYTveElgagSj5ofFIq6r5vDMBcKMaEuVBTzahqROd9dzZN5mU64UTprVDXwWa6swnI06sBONjYTDme58cvk5e/4uVy1XVPyujYmDzhLWGM6iWl3CsSAAAgAElEQVQHmfDnwyrNMR6HxnVVKvEiC2DLhjYzkb70+P+WJUuWSrbxkPQPDMhpV72V93lT5Kgph5RGWFj/XFwT0KhrmYS5ODeYJ7r4NuSYctbxYkCTB+oiP19bW6d3ZZ6GmufOOtHQ8yuLxmOZ8CjHw/Wn/SP1sWuhBOfea2/5ez5/LzKfr6u6uB0MORYUXSdPcD3zfztiqYZnrujWIm3Xr+cxp3Gr9Pb1yY+PukTy+Yqs7TpVfvvb38q/5z7HDqN6VSlq5ahpEE4NEVg8FMupAcHhXTcQSP+nY5+SLVu3ynvvP19dWRvLmyxwv8mcZSUVV2Stu+fjNSokXhgDMCol1TtvtNYn/4CYCOv9eqaOTgzAbOEpOfqoo+Xvjp5LwkoiqVdudxUdPfx3YB31562dctiZrr2zo2/78w3q5He6r2kv1AYAprwa5zlagBEfGwMwHNfOtOjiZVwXR0MqfbMgZiaaNk51ILQMBx2oR/IMBbVVUgq5HaSykhHOG+jd49gVAGzvLgoCgEHcAJ+NfDXMPGJAIhHVFFQzEE/iyQwJDUMjYyxoPDEZJmbhedraXa8XCR6iAw9545runjYGYANrH85fvOZ5axegSkxYPmpSUpFSgdqKhW1biXskIeqFXAZs6bonkwWdf4USSAhVyYl2yy1etYoEm2RX1gGAU89j++1ej7EOAGDH+GDaDkQdD2B445maBuAPnyrNAoC+SfmcYQDWqp688pWvbGu5UWBMEXc60dXVQQcIOvQAADaA+osDrcDGatqT6ol/A/Uz/kC7t3+rCG3rsMWJbZCYjACXqN4vMpnLSVc2K8ccc4wcdthhBCD8BxZHbPhYRPBzYkIrfXZgIkKTA8wpAAUAQwhAOS0ETH5o5WExxX8fd+KJ8prXvFr6BrBYReSggw6SZApW5u78nVbcHgOkLkCaLBTlxz/+sfz8ll8R6ECFBAvc4oVL1f3WRVphcaKntqFXK6pB2Kgywe3t7WaLMhbrnUM7ZeMjj8qChQtl1bLl8r//ezk3ROgf1k2DEUukgXxouwwAgNCeMwCQLcZOK9I0HLFgc5OwwILiquoSzJZeMPtgDBJVrQjbPEA5xn1Vcxf9DIqCO8AQlHSCgg6Iqjgtwpq4FnU3VhToq0utoa3P6gxYb2oaRmkCows/Dv032GIO0DRg07U/05CemhjOkTeu5iaEeL2GZJNRzp2k50l/f7/0pGAA40nMc4Gs02JpVhzdF+PS7TqDwSWuG2AaxinmGq4DSVIyleT4Awg4MTnJv7WctCH6HZJ0KiErVqzg77du2SJj46NtACAAXmzgpmfpnwOY9wYO2u8NBITmXttrA4E9Nm5U4AAAYqzieelG4p4/A2lfi64PAPQzTPX7WuwmJnvO1Zot3KKmNul0VvJ5GK+ohijWKf+hJkbYrM08BM88Iol4l7ZRezr+cmmRD33y3yjXPtsC3HYLD+h/dAIAV4w9zLFcjUKfptUGH6upZgsAQLhAAwDEuppNRDk+0CoyXQuwf060ClAtxh1b6aAygDWorEWRXB0AYFUqXpRjtOopy/W2HcpAHK5BSDsmE6KtakEGoLl3Bx9GUwrDFRBMM7d1jvsGACqQ6QSyXauw/xzC4T1zLQye/9MNAFosYvsFgLS2/b5DANxp8O8vABBrmq5x2jaFsUAJixnYfzi3jgF+hws4kAFAFF4N+EEL8P4AAPPhOLs78tUK73ElrMzfnmyG8z2T1JY40+q1/Xq62/hMA4BL4kPc/1427xo58aQT5cZbhxnjPVpfzLhvopZh/FSM9nEPzKXnMZ4ox7QzYXVxlIXDL67+GluBQ/k7CQCefvWFbH2dBQBbAKARINriH98/aCpWt/ho9wHA3/zmN/Ll4hcYD+8JAIi1IlNtsKPnzJUPyPHHHy9n5L8j27dtk3fdd57GdqFDGEcFjRn/UADATH6jHHP0MfKBYwYpnRSPG3CtD246ALDTur+7f+8M7OwbAzAjYcnn8jK0ZbPcd999Ei0XdwEAQV5BCzDWOW9wIQktlWw314cB11Jr10MxLV8HEuIL5L6QhGJn3Ng4JUy6sl0ErKMJlUoJRVTqyR8b4b+DDP1OACD2PsRD24d2kmiTzXZr3B/SfAr1SAC5QyOjzC82lpzpjitARKOe9PX3SamU4/m+YMkSXm8krPlBEhr3tRrXd0jCgCASBAAJeDsTSgCA27dvl+L2bTMCgKWKAosTzmxyyerD5aijjpJoKjktAMi93t2w6cZJpwJq0AQt+DmVKbqr/GMXQGbw8MeQwBf8LcBXbSrPAoC+G/bsBwC9BvcGaP294hWvaDnJOuADuA8CB4AFfgAQkwJAINx/9FBACAcZYc3/nrlCN/Nf9ZODgxrBfLjp+trePohFAS0MqIahpXXuwFyCRWBtsZXU2Y4bcwFthGCHlYplLgxw/AHijxZnYxFZUI4FA8HU/PkLVGC1VpNjjjuO7skAfcA8XLRokcQRrXLxw//ZaNm1zXGqa2stxAqsjo6OyxVXXCEPPvwoNQ+w+OH65vXN54IbC2kCFmqgdTbE4A8toZmuDIG+oaFtbAXduXM7A7vly5axwrL2HtUMOfXEk+T22++QLU9uILMwTL0hdTliIEyNRWUAaiVGdYoAsHFciLbWUmy7UmlWUNAqivcjCMH9K1dVcw+AHRcYavtBhFU3kHhUE++omXm4G4EKBAFA5w4McVo8w5YRRoiVmGIN+n6eCCnY0PYrEPSrQUcfbICwuuASPKS4uAMATSMQrD+nBWItpBzHbh7ArMLPAMS4NwAap5qJ6Wd3xSPqKhhRwFDowheSiFfdhZnD5w8TELjw+qzhbQzgutHGgfPAZo0DVT3cCwPbUbHCmMBB8d6IthICkMf47+vpJaO1WHKvcbpaxoqx72q5Qep88wNwOpZ1IHfS9gnFoww0RnYOE6g0wBZzr6XnBYYlSKYNMZOW4Drgr1brPGlprCEACTfQ/puQRKaLjAc8J8zjZku8O2ck1n7XMSR9uEfwx7N5g59jsZr8vy98cRYAtAHxLPm5pwAgxgLmPwBAFIEAACKAjkWVId2VhHbr7gGAuEUGAPkr38pMgps6gkJdJwsOACw2opyfdcG8zcsDEzHuN+PSTYmGybAyVXwy5SyEGfMWjGp/wYSvDKwd/qARmqqct64VGe/V8e8ASiaHLQ3AIGMB1zHjMYNxj86v9gQH65f/aDixcD8wZwUeuw4D/6c6j06n18kluHOCNvPlwzSr7XqcIRHHBgXRZ45wqk0zr1b89PucersCgPbtpstqjAcHGQRMR4yB02LUtL8/6bTbQqYBGNKCa9jT9RcuwGwBnhuWVDot88KlZguwHwCMwe8dkg0zMAAp89J0izcGYLsGYD6c5F6aq5a5f6MFuKe3hwAg9hMAgDiiYXf9zU6IqeO3ZxoAzDY0Tv3eCR9X/enqEBkv8UZVUCe7fvRQWbv2Ubmt/teMM55Kn8DCaKyuCXs8tJ5MoM+s+Q8CgP25OxjLvuSqN3HsPhY9ZcbhOFDfQdfRNy66kvv7fO8mqVRFNoTO5vn8el2/HHLwIXJU9YtcX8vjZZ7HfYv+TK695ho5bPkhLFRGd/yWhcPLHj+JcfX80l0smLxkzs1y4oknSCqxVKU+6iNy0403yo3199J84KlIH7tzlhRuUff3JffIkUceKSPJebrOFsfk57/4udxa+zPGwZVwinHq3Sd9jNc/lNR48bU/+yjj0CWZTXx/eueXGZ/kMi8hEHrTQ/p5a2pfklNOPkUWzweoEJFwPCqbN22S7LKj5dprrpVH6n/G+7UtulDHuTMTMTfiQ8oPM6a77KQPC8K2kdQaue22++Xi8iXcl5Z49xOQPXvBT3hfFmVW8HtXdt/EcfuzBxfIE088ITcOXERJiTX5y/m6i9d8X1DbgOYgJI0/t2UlJZBu234OAZVGJcbrPsn7vrzwhadKcZ62fg5UR+Xhhx+Rax8+hyYR62NLpa+vX1417z/5vUurO9nRdO/wfLn/gQfkxc+LU1OvXlhHuZn3PPIV7h+4d6brbPsN1/9Ad8n+Xts6MQDTk0/KscceSwAQOUE05jRJ3YnsKwDYaf/ofP0zN4EGPz/4765wlFI7o9u3UQMQAGAqmZSBriyfSQGa5citkmnJZLJS7hngc6309PLvc9yyxrwubLxe/LfmGNzHQCQBwaNWk0mXhyQSMUlBUDEirqPLCqCBjq6AvmBLp9uYmA6QNeKK69BC6y/yuUymi4WwUq1ObeYKcr1CUSbyJV53pRZid5QnUZqQVKo5mTtnrjSkLKkU/AM0tklE9HtSDeeKDZIJ1v+qdq7hwPofwjj2GlKpKaMwVauzQyO36SkCgNlEkvlnvaaa8sV8URmA5RI12MG4RGvx8tWHydKlSyWShN54lAxi/+FvsZ1pjOypyVcw3qiyQ1AfsulBTzVmp/od47CABuAsANj+HJ8zACDi1D962cu0Cu15TKY5KBpaPTIAEIsBJtzw8BADBzMBwc/9CQDOtLBi421WFkLarogDgYMftMPEQyenAiPqGopJTjaf06Iz51n7PAQdmND4H4EZvBeuqdARoJtvQwYH5/Nz0NJ19LHHyhve8AYytRDgAHQBANhyi7UBs3cA4Nat2+XKK6+UR9Y+TqAD5+UHAK3HHIAIrhNtnwsXLJAt27bIps2bZHx8mIFYNBrmuaFqs3Hjk/L4Aw/R1eeM57+AbMe777hdtRVdnG8bqyW4qACxXYr3LkwgCBtCxavqwlcEwFeREARnyfxTQAxBPMCcMl2eqwLReSycJjKLVmJ1a4qoNpuZTHiuJZetnnr/+RwiLvAy9yhPqej5Slnbj8NYmKuqxwcAL+IMYdxPgGpk3Hk1/j3kXGjBJGXyW0fg3GJjtJhjyjSlbT3cq+J6nXgfK7ExsDai0pdO8nrgMkoNQ6/KnzHXUmyjwdr0kGDrQttqbbbACZ+De8b7WW9pFJI5ic0aQGpEdaJsgW+OtnqFY3SgD+5nOSmVFQBsfr/PFIe/8yXyft2S9nZC1SbzH0ENQM+5ak9CaBdMFrRXu6Tfn9BbizYR5jaFQt85AuzwMXRwn5FkcPyIzuV4OsMAl2wrx17FJ1Az0j0b07Q00FNduJwoPYDzUEhyKZF/+tznZgHA9v3tgP/XngKAGCNYZwAAIiEAAIhAcn8BgHbDEHjhu6yA5gcAUaQqQxewWJS7h4XGThOhHpog5CI97iOsNd/NN2qjhpqBpM2lZiA5RfUdHxRzWrksZngaVGuBAG5+MWp6/j4BQL/OKs4PrXZYJ7SohxY6Jy3hmNjYP2YBwKdvGj6bAECOfx8AiLvSGi+QLlEAsNkC7DWkXFZmRqsFOEEgZbxUUGmOZKwNAIQJkO7zzw4AMF55knHd1w/7EPfD/obGiKkIYmGRuxOnkSlz9bY/kQ3r18tjUdO403VlXwBA7MV95a3Up/zLY34tCxbMl2WJW3n/N4RfId/+9rcklzhDFi5cIB88+3F+X73gMe583VeHWEivF4qyYsWh8soT+uXGG2+UH4++hNcxJ3e7nHzyyXLuwl/y39/8+nWUqHnFq17EePOfbl6t0h3Jefz3wNCP5aUvfamclb6R1/vV637J1s9jVh/C9eMjP1nFxHy8LDMCgD21B6kd9pbTdzK+vfGBXgJdO6Nnk0H2F6c+SIbR6I5H5K677pL+OXMIqI1H58i1114rD1Xfx+vcXQBwLHO0/OpX9xIARFw6N/dbecGpp8oL+6+Whx9+WDbcs525xRvPGOP43hl+CZle/77zzbyuPz7kUVm5cqW8rvQhQf09G1cfvO/UXsI49JanXiTr1q6TRjnGcfL+kzbwfn7l+stl+/ad8hev/yMWkH76+CvkgQcekA2J5fzc1y78uhx33HGyvKZmJFfeXqC76omHm+ngBhkY6JfjLnmjZObN02fLDjEF0Fugw9OrEbY7ACC6wT547PznPAAIDUAw1gwAxN5ZJMciJI14iszAck8/zQon40kWOlcP6LMLAoAgyCgJAIQJmBcq0aLhtPTRwERWPQFAvLbVxeXfrfzgFtbVTgCgrt81qTjpEZWKCjOf5HrvOqfyxSplujyJ87kCAATgl0pHGEdF46rJjg44FjrC2tWU9IrMFxuO0RgNayEK4DtwAWgJ0gDNDaxooSijY6NS27mTuEcmDk3VFgA4tGOI622xXOY6CNdlFHKXrT5Mli9fLg2SV/YeAOwEMAcjg+DrzWyuRchynVQuzmJc6DoP7LMMyOd9i6gUiZmAzAKA7Xf8OQUAvuQlL+Hib+2EeqnKENDKKiYRnDirTLqLxRJNQLQH3+/Cue8MwOkqH012gAMsMMHtMIAOFTs6F1HLTv8KALDdQdBYegoIJeKpJkOMQAFYg87q3BxXdWPzGLiA3VQpl+XIo4+SN7/5zTK4YAFbyPC/eNyn5dY8u6ntfgCATXVoO6rII488KldddZU88fhG57rcYMV8Tv88MkPAsOCE9SLc8A899FBu9KMTo9R/e+jhh9giOmdwjvT19vGrENDsePIpVlyPP/ZoJqB3/PJWVkLiDecwW1ftnFQ8oVo5WOSKJQJFCCCMeVHzwPyrSrVeI0BYRPmXMIpWXmDOwX87gBitw1gwTRsOfyPQCkgHIB8SQdrDt9ypCKCFlfGVjCf02VjFCC3qcNes1ci4KXEhrrOCw8pkJs0NkYAlsvGmm5wF+FYRRKscWvcqDGBh/oH3I0HlePCZgGhLsm6O5hKcjoqk0xmZ05XW5LqhOhmxkG485mboH6scT3XV7IL7so1Ptho7sBpGNLguzsRQiPcOIC42dwBb2NTxnDRJNuYewC+tauE+Y1xUKlr5sgXfgANtLQTDaOZArQU0BFqAA4PXi6l2B1oF8BysnY0twDZnXds+x0VItRV1HOi5WBu2fXTTXdqxTyrVKgF8umVmMpwXdDbzGYH4mVnU+my6WmulMyRa4Yw2khxPubQnH/n8F2YBwClXowP3l7sLAFYium4gKOT8qZWonQUAEAkjEv59YQAG71Cl7AnGKdzJ2QJcU3OlQiPK782Xq3TVu38HWpBzkgt3M4AtxlUDEPuu/dTJoYlVUOs0yP6zeWTnYwxAA9GwBiJhxpzCOuZFFGAzcHx/MwAh3TDTgcq4FuQUeJkFAH+/c+2ZBgC7vM1tDMDBSHlKBqBJdtTcPLD1HeNFTZ5U6qMFAGoRz68BiDE/KQkZHxuXiXJRged0VKCz29udZXzRAgD1OVgL8HSJWKcOFkQQ3OecW+untgzy3yNRbfWXuhbv9vZI1+8nw+mVc25mnDZX7mXssHriCSb6XentBIa2dq+W++9/SL646d94X3bE1W22p769jQHYnb9DBgZ65WVXAmCamQHI4jnixVBIDh76V3nTm/5YThv9oKDzdHjhefK5z18uGwbey/35M8+7UfWxC4+xte+My49iXDIQUffll513nlx66aXiDRzG9elPFl4phx9+uHRlMnL99dfLr0oXMo7957Ou5PtLco781ze/KRsH308A4O9P/rYsXLRIdpSPkxt+eoOsjZ7HuOjSc28jA/un9dfJ9773XRlf+Hb+/prTLuaaV4wqA/DdN75TW8DTvyPQ9YLnnS2/+tWv5afrl5MBt0RGGWd+94xvMB67/KEF8tRTT8nm+oW8Tye8rk8efugh+fXWN/C+TrhlL+YYwGUHKDcZgCd/WPJ5kdHeM+UXP/+5XDbxDxy7F6y4Xg477HBZXvqV3Hf/4/L9zeeT8XTxOTewsyIWUoLChTd9gON1u7dD8rmc3Prq7zGRz8S65Kmntsqfr/sY4/VwSKUvnl+9SF796lfL3OpjsmH9BvnYg+czn3vDsuvllFNOkUQ4IZdddpncPvh53ucTS/8s73jHO2T1ti+Tqfhg+CxZuHChXPvb7fL85z9fhobzZDKe+/XkAQ0ApiY2cH4c6ADg7gI9wddlQxGOj7Ed22kCEi7mFUCn9lxMKlHVDS9DPR0A15xBxjuT6SzH6XELFusyROkJaLb7NPhdHIL92S91gb264TQhtZMKsYoDAIOa7k6ai2vpFACgJeiW+3ANR5HSJDEcQQJaTWDikaUNbVMvwusINxQABFEJDPJsVgGrhqg2XzSs+0Cknmc+kqwUmN8lQyIjo6O8N8xnYxHGRKFUNz+/HoqR0BKuN2RkdESqQ2Ms2CYiwAWizFHw+Tu2j/AnJI+AOUS60swDD1l9qCxbtpx5J7CHmpv/ts7vLgNwT/eF4PgACQKHxVX8bx/oZwQX//v8Ukwg3CgAKAQ2ZzUA25/Isx8AbDRI4kML8DnnnNME/1oDQhcEGiM4DS5sVJh82EhrNRXRr9bK/B2BNx+o1akFZroAajoAkAuJ04DjguIDAO1veC9YR0xqXAsSggwF8pzJRMiJPYMJSKfaFrBhk4YLouuhNyouPnvBgoVNAPCINWvkwgsvlAWLFhL8Q5Ux5pNFgjeF3o49AwBZ9aiL3HPP/XL11VfLhg2bqPWB8wfAZwAgAE6cExiACGCOPuYYPq9EMs7nccedd8jGjRulu6+bgAnaJ7HAjm/bwZaIRQsGGaBt3/gkKxz1YomvS0QUbErG4gTmapUqW9ZgK44KC54b7hsAQGqyOWYcAEBsSGXnogv7djwHAwwrznW1DQCErh78fQHERpWpCSagaZdgAQJDEM8wBaCWLcD6vKCiAG0/AIAYj6BiI8kvVdXkI4ZqUCwqYKrxuVKbEQm2G3lNBqCyOz2MZwCFLimGhiGZkQDpYP4BsxCAlO79cCXG94AB2NWVle5EjC0jcYgp47xDCjD6AUB/VYwMQAcA4ic2W1Ze4nGCewjijbXkZ7gZSI3P9gNmql8B7Si9H7gOBI7VSknNM3x6iwrQ6vkHmX22zPkZgPidf57wuwM7FDZSANTFfIGBpM07rCIG9PnXBw+t2U5jEz81oYNeo7acc+w027D12gCsYMRgXEaSKTK42B7k2JJ6v3XdwusNALTNT+9/lOMgHkrPAoB7GmUcQK/fGwCQBjq1ErWz/AAg3d0DGoBgc3P+R9sZus1Abop7Qe1RtpZURSJqJDVZxV5Sk6LEOC/y5QqBv/t31CnijdZfrKvlpLoA7y8AECqlnFO+PRkVaezLdJh9mgHAREyZtnbsEg9gbXZz3irRzf3dsRoNvJxq2M22AO/bZHymAcBsfRP3i9Vzwxz/C+I17rNxuACje8DFd/sLAByrRTn/Rgs5MjNi2fizHgBE4WLxxk9rC2t6uyxamJXzDkoxYUvGn5SxMZH18cWMJ/78pvfsFwDQ1hNIxmB+Pi/yX7Js+TL54GHf47q3Nnaa/O53v5Prh9/GAvO/n/4LMv+y+UclmUzJxfm/o/lFthqSV73qVXLLb38ro6NjUsoupyTCdy7MU6qmv7dXvvGNK2Vd97sYl/3Z0V+TFSsOllzlDLnlllvk1tK5jJEufdOv+VwnQy+Q//mf/5EtfRcybvr06T9lYeeOrnfKT3/6U7mvemYbAFiKqdGOAYD9fQ/Ki170Irn9tw8wbt6cOpcTbFl4XFLplFxy7Ge5HzwaPUfWPfqo/GLdC3meJ5zXw/O+ecNr+PrdBQAn+s/mdXxr7MOMoz90zjqu/4c17iBD60M/Oppxzadfdoua4DUqzDPecO1f8Pfba9tp9nL1aV9mjhaTBAGRP33kYhkZGRbPSzBv+NiL75L5g/NlSXSz3HzzzfLN8b/i952e/IaceuqpkowkZfPmLfKZR1U7cNWOv5b3vvd9smbnlwR1/019b5T/+q/vyGR8OePppcsOl3Xr1srV3R8+oFuADQD8++MW8L5EomYuo+vmgdIC/HQBgDXnal5w0rfe/IUKAKbU/fakxcuYryA/IrnHxwOwOESljzSeJkkkHqd2OvMSlz9YJhDMF0ybH+/tBAAagQf3olKtK5GjUmMMX6rW2anW39fH8R4Jx7UzqhIiMAcAEOtbOhuTbCYjo+M7tOsv4joEyxPMJ4Y3PM73DWQznLdYx7DvVEByrHsyd8nB2t3XULNTqdVkaOdOyW0F0J6XWEglqTB3tJCqHViVWpXfX4tF2Xp/8OErZfnyZQKJDwMApzJ4AfVlfx67jqMWoIs41HJq66yy1wcBQPt31HWeDNEFOC1XbCjMagD6HthzAgD0qspsAwCIzZBab5YwOADNAnf+zdF0MZFKpQInIFxGCQiyfbIFC3Ra2GaqoE71Xj94wv82tzDXcmpsBoBCRP4dsBRslYK5iR7q3ooFBIAff+PaXDFZtGVUGYH2dyYorARE5PQzz5S3vu2tsviggxjIsr3MBwD6fEynnOdBBqDRb7HglqsNueGnN8pNP/uZ7Nw5qq6qkSgrqXP7B7lwowVYNfrCDPhQzQZA2N3bJVu2buGiiXNfsHg+gb21a9fK2PiYjI+MEvAb2b6NjK386Ig+v3yRnwMNCS7aNQ3wUAGC1tzYxBiZKr39fbxv0GqgqLRX4+fDBAL3HhRuADeojOAw12DeSyzopaKy1tDq69x9eV9Nd8LnPMvnAMYXRGejACRVIB3/A4Cm31dTkdpSjotzsaqsOFReSF13G5WZdmADw700F2t/yzMo6AwOCEICoFL9SH6vG9sKBIYl4qjUXYko75tpAaJSy8oYmYBhJjR2+MewaVTheVOrw103NjkEetu3bWegh9ZubLjbtm/XMerT/SJI5puz2LCB6rPF2WuoGxxanp2RS/M8ANq68U1AdwqXzF0S9gCjJzh/EUBgPOHeIyDnGAKw61q7rfXXEvdwCGC9msGgskYQlqxSXYfMuAHnrqCgA1QjcdXsiIS5/hQKAH5r2naNcQRglq2FYWVIBq5dGkkGJLEGxlJYcumGfBQMQDynaEx2PnmtfPvb35Zi9Wi56KKPSsW5AO77Zm0rgtMglAR8xUSy/SJdXTL/PX/J6yx7aVd8aK0gUwUQHQGQfT/hA/oTOgGAh44/wjFVCSCOqqcAACAASURBVCf4vDGO/ADg+Ji6wSfjGkDuKQBoDGD/nPIDgLVwksyRvIe2Ef0JBuDIZE6GhoZk/Tj20JLkY71kKldSc90ehLUAz97E5F0hLuB2PhUD0L/OmEmUgWuYU9C9xb0AcxstwBTB9rmB4zXNKnGnAdaBOYwKMtjKTB58AL2dIzQA/QfulUp8OE0h9/nBtcvegwLUTEdQhDz4WqwRMx2QQ+F6GzhP7G04wFj3H7hvdEv8PWkAdmKgdZq8LWbHLqUcXbvDe6YBaJ3oViDrpAG4twCg7dcKDuOeV53ZU2ufwO+DDMDRaoT70kh+Uln2XYlnNQAYqw1rIuw0bYuxET63FUXVDP6bk37JeHD58BXS05OUv7v/7YwLNyZfzTgpEtp7BiA+35M87//c8t3ct656yQ1c77piGkO976o5TODfdNrBjI9OCX9HIJv52OB75eKLL5HR5KB84hOfkHM/9BtZtmyZ9FQ3M9a66owfyPDIsBSXnyUfu+g6ya8+ifHd25beKytXDUoxtJRmfd+8dR5bhd+56psSjYg8nH+eXHbZbZJdvIoFljectVn6+lKyOXEWAcnbt5zPIvg3z/gq71spBgChLF+4ppfaf6sPy8kDDz4oP3jkHSyQ35tRhtTS0laZPzgonz38U9xD6l3b+PvHxw6X229/WB6qvo7AxK9qL+Dviy5OstVlFw1AxwAs9p1JAPBL459j7rRq4CE56eSTZXFkC6/vsYc2Mr655Nzf8nMrdUhFpOWPbrhA1/BwmrH0rWd9Swu8kSSBjdc++M98/bxEmQDsTef/kJ+Tji2Wq6++W26JnsDntmbgHjn1hS+UnppK1rz8B4O87lOH/kfe9773ydwtXxA0Qt069+Pyuc99XrYu/3O9vlA/f3oNx2TttNA8TX/v1AJ8IAOAmt/umQZgkKGfbWh8CwbgvffcI1LItTEA48kEW2pzlTrdp+vzF3I8RAYXsiC5NKuSI3VXyoeUEuYZWLb4GY9rAc80yluGMrpftMIR11HlNgBj9Nn+G5TyaeX2tr9ax4NiEeCUINaHCzCAbAlHtfCPrh2QQSJxxiybN27l69GpBnPOvv4u5gF15wqciZQ0ny/naOZR2fIY/52olRj3RXv7aGgyUiqT6dvoW8xCxXhJ16+1azfI2kcekeKOHZz3qViSeSE62cgQjCkTEUQKMP7mHbSQDMC+eQOydOkStgYjr/NTJfxx/NMNALZwDp2App0fnI72PCy/sr+DH4Pz3UkAMCOXr8/NAoC+m/ecAQDBdDv7xS9WVLvNOcb13rtAy5hwxpKbmByTUrEolWqZ78XmH5zsM639nfKL4HuDACB7/F2SYBUESxYMAMRnqKlAq7zREjc3EXRn6uB0/xT8UQ1A+1x+jjORAPsIwNoZZ50pb3nLW+TgQ1fQRRfiqH7zj9YCufsMQLrHRqICnYOfXH+D3PSzm2RkeIIBjZmQAABEopGIQouwKvWKEDACiwVAJADArdu2yuRkjoHXwYdqZQOLZG4yJ15NAaH8xJiMjozITdf9WB566CHJxhJ8XQrgCYA5Yxgi+KhUJFdAFS0ima4uJrSozOAA8EOdRNfKVaPLrMfKCIG4gHg42WmOjqwMOwe0ut+hBdcObHraIhzjhsQEnmAZwFuwU9XdFxvWeH6CgVS5XtMAqQGDlxIZiDg/mpmgUhoLMwEAs4dgotN3REJv50aAL9ICe/GdUTMPgUs1zAKcq1RfOkEAIc5WYbT+1vjTmH+Rhia2Rq9uVtAd8xQjE2AVPoOVrEyGG92GJ5/k+Q7OH1Tb+dwkgVWMTb8uZTNhd8xF0+ZUjUIw6drdd3Ush/GlXOCnmof+cd/cEDq4AFcangLhkYiKTztXy4Rr6Z4KAOR9jgOIU2YSWMQI0k33EOsJglsELExaCJY6YCES5gZcKkGDsur0SNBSHW4CgGAINOD85ZJ9tgh4CdVmbGgrcCErswDg0xSkP50fu68A4MhwWdtA4mFtAYxpgcJcgIMMwLY9xO/i5lotqFPmYwBWQtDxBPAXZmBaaERYWR6dzDHBfXwMWjU1tv7i+40BSO2bfQQAGfD5TDiw5mCtnAkABCCG9cV0UDuZaPi1Q6d6zvEoAnUFyawC7X+dFwAQrYBnr7G9fToA0BKXacdYwIRkl3hiFgB0t+SZAQAz1Y3KAJyn2k0LExB778wA9AOAWhhyLcC+QhHGUqGgGsXQAMTrAAAijhrOTVAK4LkOAJ5QvFhOPvkEecXgvdT1vnjrB5jQrg29lMB8NLxjr1uANaMssLNiXuVe7s+XnXqltqrWcmTMvfeHA9Ti6y+slbHRUXn/KY+wJfmh/rfIlVdcKZWB41jcvOyepXx9V2kTTey+cdQlXEcfja2i5NCDmZdTm/wFta8zXpuoLSLw9ZmronLCCSfKO1Z+jUvR+vrpLDSUUyczLlgc+y/mJI/LqWzZvXndH7UBgJVkRMZGi3L3+Etl6bKlEo/cw/jrH39wEt//2NxV/LxVMspY5tMr/5XnW0k9wevYUT+Zcef/3nsyzTmemHc+b8veAoAr+x8kQN1feZxr9SnHv4isp/PTH2delS9npgUAaaQUTTcBQOxV6eowWxq/d8ZXVRsyuoj70c2RV/P5z61frwBuJERt8TO/BSmKlDx/x2Xynve+RxZu/xLZXlfK38qVV14h6+ZcqNf3HAcA/eSTtoJ9YAPpRHDp/N5Wfr07cVIQAMzAbKxabQKAjfykAoDZLPObZDql0kxeiPMys/IwAsHVnn7O14EQYuEGJZpwjExOtADACow0sozlg2ZnBmgFAUDLkf0A4FR4gN035ClKCmkBgMxlQMzxPEpzPbH+Cbr/AoBHbobXF/MlzpNSvsy8Icv236x0daVU+su5AqfCBTU9K00SAKxte4JAYrxS4OckBuYQ8Ms3hNqfpfRcjcMaSkb42c9+RSDeGxvn58ZDUa4/FNokcKp5dDyVpInS/KUHEQCMZxKaB8Xj+vqQtkpzyfThEL9vAHC68dh6Hi2zRWImARfg7z8+MQsA+ibqcwYAxKZw9tlnK5rtc28yBLlZaa0rwGEA4Pj4CBeUSlVbgsm2amsBnrlCv7sAYJMREHCVskqznbN9t70ewFHw0GtRMNCcSTERbRHy6wUieUHiQg0zY6cBCOLEDsthq4+Ut73tbfLCM06XgTkDrJbpDdQfew4AovVXDTAmJnJyzTXX0cUsN55jCy4WJ2hxAABkZSdXZOup1DWBxf9Q8e0CA3DLVhp+QKtjybKDGFBgE4Bb8eDAHLYGLD1oEa/r21/7mvzkJz+hCQj+nhBllSXJzIo0zS5wTQro1dl6AbIDAqYw3JHAPHOtwGgpRQCHBR4BFFqBWdlxzExtKacXrGMAqlYFWlb5e8fYIj0dmnFYiADYuGuk9bwD7diCDpYN2k7z6jLYiKv5SK4MN+Aazw/PMuqej43npgaFG/Ng4qGFGefdZJPBzMLHAMSGkoD+LRIV95z7MnEyFCPUmgtTqwXnFwrr+IeLYfvhNhDT33LfDwZnNpvhvYPjFoSncYBd6U+OyV6jG7CK+NtzwU9l+7hWB5Bbm6Bg+znw/NwADVL3g/PJ0kOr6Nm89aeNeH5owQZDNZ5KyTh6jxyLzwDepvmHNQ874Dca05ZerB+q4Vjlf1vbAMBuNSKqExgx05hQJEqAt1wpKwBIVqcCgGr2EWKgUK9WGSgguSQgAQYgWsRFpQHy6YZc9KUviaBl28cALFePlo9e9FGpOgYg7qBfLXHPGTidGIB/pUYNYAAG2E2zDMBdlvJdKujddQ1gL5hb5loXZABiLaHEQL3MFuAd27Vink6qyVAqhv3NDwCqCLUVCoJnYE/TAKogAFjysmTu5kJaoJisKwA4NlFgZXvDuGqEFZL9nOPV5DzHOAcwPz0DsAmANAG0XYNL7ldmpuROHHOLEgFufcY8NhYh1wPHJm7KBXQA0DoBgMk4AnKns+rYhv57CI3VmY5OAGCn+KGDCS+LBDMdswzAp5cBmKppC/CRcxUAXJTSlq84pCGQeLoW4DCLWDDBcS69btigs2AqAJDO7yIyma9x/pkJyHBFOxmGUUyNxSTTHZfenl7p6U6rvlRc54C1vJlJmD+J9Y+XoLtjcCw93RqARbZ1hSTbGONXVx0TMObpfeodv5Oadpc+H8BZVP5t+wXyyCOPyAOhV7CgOqfeDgBmC3dIf1+PnPvDt3TUAMTnZ10cF6sPEWg7L/VReeUrXynH7Pwei45fvifGFt83fXGM5/mtt61lvjCvMizbt3uybtlfyBVXXC4Ppf6K8eFC72FZsGCBfGbVpxlfrRt8o1xyydfkob4vE7hFbo94M5bcyvh31cSdcvzxJ8gFyz/F6707/g752te+Jr+bfynX7Z7GBhfj9zEO6oqqidj3zvgE/55OTpKRuGP76SyO93g3Mq69qnyOXH31dbJt4f/j6ysJZUqtKdwpJ554orx14b8yTonnRxEuyO+yJ8htt90pP8h9hK/LhSDlEJaypPlv0wBcUXmEjNPLHAMw1/dSMgA/NfklxjZHNm7iPnHe0qvlhBNPkLWhk6nN929/NEagotaosgPnguvey8+NS5wEjGte/hXNv2IDBADfes9nGY9PeOulf2BArj3uo7z+if5D5cfX3SvfnfwM46VGT5Y5Xzys3Vvbk91kor9803vl3e9+t6zaeim/5+vV/0uTlrt6FQCsinOrdx1YMy6iT+Mfd5cB+KHjF5J5v7stwO057PR71EwAHy779wUAju/cIffcfbc0AcBMRvMRZ8BXbYTYCh8/eAXjjHwqzeed9VT6CAQKFN9HczlqSma7uvhzTk+/JFPQx9d7gDUEh8W9QQAQeQfjbrethkKJNkIQ4nAc1nJs94gdCH4jQpfHIO8bHh5mRxnMd6gPCHdvkEtoBqgdZ6abDgBQDz3DRAjzOyrh4rhs27pV6lvW8f2JGgxMG5JZcDjX/Uo8Jv19/bK5ltYCabqXnW13/fIWefLJDRIeVnMldKJh3cT9MqII52EqKQcddJAsXrWC87PsVRhPHnLoSgUAQRzxxRoWy4fbsol9nyhBQDrIAJzuG/ydXhbLqomldj8O1ULMS7+7bmwWAPTdxOcMAIiBc/rpqJ5p4GSBrw0gawvyG4HgPfn8JCuI1apSh1vAipuGrrIw1cDDJICm3FRHcOGcDgBsurhay6gz77CWpogLGO077LqMYGYAIFuAfW1HlgzZ+9TEAHpKni4oDkjo6euXd73rXfLa158vg4NzWpeyjwAg7juo2j/60bXyi1/8Qoq5IgFAVOf8AGAymaYr8fjIBFvKsOjj3wQAN2+mNfz8BfNl1eGrGGBlshnVYqGdeVSSsQip4Q/edRcBwE0bNrCCAQAQgVBPShl3YM4RgIuqplURzr+FAu3i4/EYATb/xgDAj+PIud9aRafe0BZyAwCxYbAyAlYbNgDXUmvuuljcsSCByYKxFYnFqEWARbgFADYIACKwnMjn+LpoJsVzxUKM6wzFEgrIufGIBQ8tcJOT46wwo2UUr0Pgj4RBgUljhYboZktDCzdek1HV6YNWIj4XACCBUGcpDwagjlmdTzEnkmsDhMAdmG3u8wxgRhUcnwMWHO6/JTLWRmfj0pytMU7sPvD+N8FAdfHG5/qBwzYQEQCq26inApf8G3IL6LKWRGXVTgUA9vcPSDqbkclcTp8rEyqn2ehAW9ug66KUfgMAcd1IJNDSTeCXjCp191YmoIIJMIkBgyMUjnLd8QOA+Lu1LOCZYpzCxIbvI3AP3TEFVAEAYqOeSNbkXy75yi4mILMA4L4HJU/vJ7QDOLsLAMIEBMDw8FBBCx4xaHzGJE0XxbDo/Iacg877IABoc86+vQnCo5pOQyTVyCk30JJSlfF6VQrFguQbcSYiAACHhoZlc0HHeCGB4lFYaqnBfQIAca/b5C4cM9F+h/1OCzWqY4P1xw8Acs02tj8lGjq4OHZoAU4n0k0TI3OE94+HSoAZHhwrnQDATuZF0Dae6ZgFAO35PjMMwGT1qSYAiNhmcbLGQtD+AACxX+SK6g4PABDzcqgcYsHoDwUAPMhbK6NjY3LJKV+VFStWyN/ddwZN4J7InM8E1wDATx/57/y7HwAkcy72vDbGSnAu+QFAxHUnDX9Q3vPe18spE9+HfJbck3oRAalP/epg5glfePXtquM1+pREI2H53ZwPyn/8x3/ItkUfZUK9sPGwDPQPyCXH/gfXp/v7zpMbb7xBrpv4RyfJopq+EtnIUzmyeC9NHl635JNct+5JvFN+/OPr5MbYxVxnF2W1RbpYSjGGyEYgWVNtAoCZ1CRNLq68QuTsF58qS7vvYjx4a+aNjJ2/s+7FNMsrxbr4/qOKdzHOfPfBV8maNV3SH5kUKJ08OHA8x9cHfvZqft9MACAKU/99yj9IoSAy2dsOAB7h3Ug34xckLyUg89nrRliouuiMbQQo8qXctAAgYqdqpJf3+y13f0b1khNbGTfdctpnGL9vjS+gduHF93+SucRoo8r9r1IYIVA6nO3n+87d8qfy9re/XVZuvZTX893ox+Tyyy+XBwbfw/v+bAEA05NPcnxAA3BvAEDb14PMO3+83AkEnDn+2TcGYKouJDhMBQBiv43EVQsfACBzi4NXEsgZjyX4vDPU//cYB1AXuF7neoExgJ/9Xb3U1EumTHapMwDIzrmok/DwAYCUKXL4ghUO1UDESZBMAQCW8iUSXIplNb8BWI34PYZiabUmiC9M/xsdVumMSuv4AUDkcdHyJPPh8sYHOR+iFeSJnmQXHsFCcQ1dV+mUPD4Z1gJU91yuR+sfvl/Gx8ekv64dcOWidq7liyp9hhwdvwceAABw9UkncF6BeIK/H7HmqBYA2MQXWjEriAr783i6AMCReph59ywA2P60nv0AoNdo1KvQOQvJ8593KlvoMIgM3bb4XLX/VJ8LfzeX0Uk4Guby1AAE02vXAdhBo2eG+JytiQAxbOIE2H9MVnztv/i3LcYGAPpboJgcBSr+fnejqSZiC3hsTVQkJaadVqt6smbNGrniR1dLJpN0hh+tTzKR2V3tEvQ1pgEIRgavx1OgCz2Zax95VG664Sa59957JTcxQWbaoSsPZQuCOIry4OACBgRPbdhIV0mwrmA/Pm/BPIoS33XP3bLkoCXyojPPaDKk8JzSkZi6H3kIADJSm8jJrb/8pdx288/ZIpFG8FCpSBrOvKgikfnZaoeu0pihLo2oAn9Us4iEyfTDPWNq6TOcwO+xUdXQ4ok2XDeOWlRyp7+IS3fadX5mW6VUbTo24bxRHcbfsQngALMQm8O4AwC9pAJyjSiYh3VpmDaFezRoDUYgGK4JNxCChHT71SMR1RZho6jDDZDAoqhml9RKvH8DPSn+vjcVI/PSK03y+6IANnG/JKH3B4xCjj33fN33NBmsTa1NCPbDqETvtbWuN9tXfb9n66xPgwrvw/20Nv2ZxnNwrthrOwUzLSagA3hpxEMrQH5EqVLhfYcjF3/v5ATo8umbv8AVDIzE/Aawi3HGIBbriHN35BxxILDqHLYYxrh2ALYIZJDkAShUQx9lcBhI43dSxjPzH7VSlMY944myfPLSS0UgiBqNyXanAVivgAH4cccA1NHq37Ltfuw+E9DerYEU/IhVA3C+0wD8O86PUj3pwFwf9DrF+tcJn5lqDDyXfhdc37OeMgDPNwbgxCMcS3ABbu0NEYl7ZUofTI6ok3Y6qeBwJqHBqAH8YHRTozSC1o9djUCCLciUI8A6V4UxVlVqoS4W1caqdSnk8zLciMu27dvkqYkCWxO3lVWMOxbtU73LRFbPM9reKqKmIPQi13HjWvGDAUjzGptjZdcA017D4lfD2VVO0YrrHyfBfbMJEnbQMMI6jcPWsz0de8Yox/tsXbNzYSGpqeWrnxxcv4Lvse+333da7zqdL9mUxlrHWmUJjntjs8Do/h2Mj2Zaqzt999Pz9/aVDMy7tnEQ/FLnNo/wRe+lvj5u7U6OiddUXHaf19xnS9sUAJwnjGOWJMvcV5Nh6D9FJOI5Jj1Gvo8BaIUtJK7+eEJjgir3EQAyuXKETBcAgIhndhQ9aikX6yEWEXu7zAU4qgzARIAB6BZYL1DItrB1Kia8/xZ1YgB6Tqtqb59ltnIX79OfHnQD799Vj88j0LY1+yo+j25vG6U4/vmUjbJg/nz5x5/P5fo4nF7J+9En44xnPrHyk0xgE7knWWB+109PY4Hkvvi5yqh38hy7nKen87seUr3foyZ+JatXr5YPHfYFPod1XW+Vyy+/Qn4Teif36BPj/y3nnvsKWV35Fl//Lw/+OVtzdySO5NzJxjbyfK+74NcyMTkhPXHhv993w0tYkClEj2fckGw8IMuWLpVtj6yTZcuWyj+d9D1eTz06V9av3yCfWPvH/Hc8tZDrcbUxKgP9/eKNoGXZk/984VckkYhIuOxx3X/zD89ld8CnXvsggb6u2A5KM3zolhfzPB+vH8n1+c1HDVGTuxQ/jP/+h5c9QeZqNf84JXguuPatfP3O+HK3IDlCRUM7q1ZX7yRA8JUTPkuG5Ej0WLnzzrvlGxMXkeH42Rf8J1txM/GCPLlhi3zk3vP4vo+fdj2lfOZUd/JZvOWWv9LviSb4vsvO+iJZW15xjM0zb//ZOzi+86UuPu8fnvdLPud5sXHGzu/+0eEE2p/y1jBeLRTWkwDy83vX8XueN/YZueANF8gJ499mEezfd7xffvnLW+Xm3r/h9/5/9t4ESpLrug58uW+1V/UO9AqQALE0SZDiJgKkSMmiRHNEbdQccXwEzcwZzRxbmy1Z28yZ0WJbx9bIskeUNVosEQRAmhY1osQN3AWKO4mF2BtooBvdXV3dtVfukREx5973X2RkVFZldVc30A1nnANUV2VmROSP/99/77777uvuKlv3fC52jm/2uUEMwLHGaTn6yqPyy0d3EUhNMgDNvpkfHt8P+oF//RLlm93fZvsLE/Rpjbd7bEbs9yTwaAQWvF/XASrUAlk9f1a+9rWvS6mlcclUqUB/GpVqiOk9NCaEf3P4ehJA6iVoTAcy42mzQC+ocf1BwgfEg2xuVIHhEN3SM9SWpO/sGIDR/RqDgM0V01IIoL/nS+g1KSVSwT1ksoL0O+73+UWU5GalgDJZ3FtGK7lQOgf/yg7cG46UGwubZUz2o+Gfp5qvKguVi5oYdkuPjbGImD8j5XaD9qQ9f5rAZri2xM+Wd+1TZmR5N7/fairP9e9l0KStJunjzziCATQy2VHA4SMd7i+Ly6vUaa83WyTS3PDaV9PezC0u0C6/8Y63aAkyGYAGisZ8sj4+/aVcJ8n5kzx3vyatJgGnlX8qiQMAEFIC9z65RAbg4thhnqqZmLuX8t6vhnMNsn4RAc2tk3RY59c6Erblgb/6iMixT27+NRP4WNKbN1wjeRK8j4QpEGxyOfm1X3sv7fxP/dSdsv/wdSL+XsbsqdAAwHxKXveaN0SdN+2ExgDUck4FF5TBpVReaMKhTLHRqPUFHkyLbKNvmSBG9bzNAEBuOLGmBzQMTtMPDyBuZA2kigKhRAlT0iBvBgAmwT8rRzQAEPfhd0K54cYb5a//9qMyPj6ybQAwQNtZmAsvJd/5zsPyuc98ntp89WqVBun6665jt7VSacx1R9XMxOTYJAPNkydOyIGDB+XaA9cwE4gACpmg0Ylx12E2TYCvlMoQpAEAiGc7nivI448/Lv/w+S/wcxUKl4pY972ostkZLAMu/VRWAyD3TCwg8yOmnc5gaALi/qwEGGCy6is6Q+0CBjOwwpIfVybb6VDzAQecFhhq0NhxkA4O/T+vzYxLtdlQJt+olvR4gCJRppLSTta6MALppFxzEzfeUZDPDtNpKeSzBNfAUKQRhf4cghlPuz+FXoMMtNDTQH5mrCT79u2TkTw2iCACACUE00yBOc5bx0i1Zi9JAJDPPgEAcv47QEvLAnXOW4myAV3qSHQBwPhc787lLqMnuW6Sa7Sf8xI3eHg9GQAB4KVmSDYrebA0YyCwnZ9AhrsNnIPdgcEuzeUiGQG81xwjjLtJCxAMhA1yDgJKge29CPTMZkBDktcJfM4RzHG8hmcGR59zEmBjM8MM/2KmLr/3Z38WMQCHAOBGFvvK+vuFAoCWcQYAuDA/L9UlnwGZAYAjRQX5SlmdK2hS0w8AjGyT26Dtd7BH+gGAS21IFNTkbEtoX59fqzF5Md8ZuywAoO2ZSZHxZIATuABeS3IcqN/HqRsCgP3n/RAAVIDjYgHAfGPWMQCF/ggAQOrgXgIAEAB8rZ2NAEDsA3M17br9UgEAy42vy22veY381PTfEAD8ev0o/cUvzQFQ82Umh0A0K//nG56XJ594Uj4w+yYCQAAAYX8KtdPSaDbl94/+R7n++utlzDvLLpY/e//3y+zsrDxWfjcZMvCt+gWLEgMAsb/e1vwG99sP/MhnOS++nfphueeee+XJyV/i79OnflN+7ud+TvYv/D8sTX7P3d9NIOB88Rbu/WP551mq97H3fJl+VTnt0S/4j6d/Xp544kk5tXJQiqWivOvte+SZ48flzGOPM8Hzx+++X/2C3E5+31/95rvYAE8yM9QGe/NbXskEd2q5yff95dv/lPdTDLMEE+782A/TL3j3rg/Jq151WKZKS3z9b5r/u3zms5+Vk6lXcp/45e/PMwB+5HkAD3m5of4B+YF3HJVdky1qHP7MV36enwMASL9MXMljDADE/P6LN/17uJSyUvwu+eIXvy5/sfZ/8L7+6G3vd1rSywQqfuEL388ADgAgbM2+9Co1AH/i0/+UfvxycYTjfe/3vY/3kwub/P1/uO9O/r5j1y3y9NNPy7++6U/I8JxMzfP+Phr+C/nC578gj1cP0f96zWuuYeXQXR/9tMzMzMh3V/9AfvRHf1RunvuA5HMiHwx+TT7x8U/IF6f1OV4tAOB484zcevRW+aVbd3Ld1/IJlAAAIABJREFUZzLK4DLg0GpYugBg95vZfI+X/yelcuIJ+H47xOUGAAuOMLI2Pyff+OY3JV+r8blPlbTSBaWpWD+Q2kBpa+nAEQJetUKJcQ0AQADD1cYCK6JW6zUlgFRmlBmXbjvgr8TzDAIAMx6a8XnSadboBxWhg444ygGRZ1ZaCtoVtYorl3WJ2QsAAK0qCuPdaDS1m7tL7HdBtl4AcNRvMzGSqs4T4BxxlVmZiRltJpib5uNbSxdZddVOtymRFRzTkuEWWH59AECvE8rc3FlZWlnjup08eA1jk2qryfF701veetUBgNYEE+NqAOBSkCEgPAQAe1f5Sw4AXFxcJHINZ0yzHQii48w/YwLqxrZWq7G0iQCg0+yKDxGadGx2bAoAxrQGoTuYBDTY3Qelu4kOfZtdj2BD4uhnpPEu/D2iKLvfoxJKdz+NTiCHDh6Uv/67j8qePbupUaKH/mNjBqADtyzD4YCddgtafiKteij/8OUvy+c//XlmSBv1NWaujxw+IgcPHZJyaZQGfnl5iYbm8MEjvB6cJgAa2UKeDtCioyijGy8cDMueFNNZUsIL7BgbyMTIKDO+Tz/6GLUD805zJ2ddENncIu0AtFBCx0DxAADC8XIAm1HJ48A1NhqIuCpwoyWhzH6hxDamrYi/g7nFMXala2GgGapGvcm/kx2AUls2adEu1NjAoBmH99UAbpbLkh2r8L2qbaGahbymYxgC/ebG7hiLYKCxPNRpMkQOQai6c4LMFua3K1lOdxTJ96pKAd81WSIDcLzoKOiha3IixuTqMnrirNaNMjQKeDsWoAO/CTxHbNiuaC6ZQ46Foj+74GkS+OtZQzHWT29Jw2BaOoH3WAlwnIgDe2FALQBekw+I34sCmBkFjmNMRys5jEsDIDOpOk+qB4nADmludsF2QCKcY3x3vo+dyFVL0hgh2oEUJezQelNwGxtd4JWYuV/K1eT3AQBCOzGbk1nHAAwvOwMQ4HmcAfgvHQOw7BiAGmDjGGoArrfsgwDA65Yf54fAADQWKuZEPmjKwvyCVBc7tBcGAI6WlAFoACBtuGMAWkf4+BoyRl4EhHtoVAN2ccBSslZYoUO82AmZwHm+4ZN5eGZVHeXFcJTzPwMGIBIieQUEw6xqnsVXojIAHXM0yQBMJrpitsJGrXefU5uB+08yEPrtn0MAsL9XMQQAtwcAZptzsmMGDMCAANaBQpP7eyHVoZ0mkx77wwUyAAFuIZBbbedoT5fa6vsYANgMVc5kmhqA4zI+5poA5XXdQesJR7eLdm8ly5XCANztPUvx+X96/Z9yvMYaT/O+7599lTz+xOOyvPtNcsvNN8tjj5Xl5PPPy+nCDiYyy54m0vZX72Ei7F9/3ymZmZmWwF+gxvefHT8qTzz+hDww8nvKvOSeuj7csYRvK6XNlA5nZuXs2Tn5v3/4HPfVDz58SB588CE5O/EOPoeD7S/zft525AHGDb/2qetZWubndmiCuj3PPf4NmXvl9ttvl7cG/1XL/kaKZPA8W7tBdu7cJfctv4vaeeembydg8b8evE9uuukmeXXnz3mfq8HLKYnzSOuQHD16q/zx169hSe81xYBMuX/zpv9KP2EMjQs7vvyP9/9jauntLz0gb33rW+Udhf/CeXC6+GYCqh/+zlH6k7/8LjQRaMsHPlVkQ7ZC8Tn5oR96t6y2xplA/8uFn+T4h6La2vlAmZGjvgJvt5Xu47j8s5s+7pK4U/Kdh4/Lh9d+WuYX5uX/uuNpjsdU6pvU1/77xvfwee1ee0b27tsnJf8U96cPr76TwN5X197CEsX/9I8/x26m0/NfZPzwjfPfLXv27pVf+dK1UqvX5Zrlr8mP/MgPy9HMfyAzDPcFUPfJMy9XgOeGn5F7771XTo+8iXHAaxt/ID9950/K/vN3874fK/zPcu+998jDO36Vv6+kd/NnNaMVQC/WMYgBWKmdZBOaXzq6g/tvEKqmtvn5aldQqaNzexDDLxkrApzd7Bh8vm4C284TjwnijD/Oq0RyLucAwNbKonzrm98Sf2Fecvmc7Cjl6U+UKhWVbQLJLpOR8qHrOE9qxRLX2Y7WPOPKxZVZEjRQQQXma2ViFxmzLSkxvkwXVVvPT7vvG2teiPHL0L9OSbaxRjtbW5znzyBX5fhmK+Oc9/MN9cHzxTECgOmMq3iINQHBdSLmfmJwjfkHrIHanIHGWWA6miwUfrfnVAqh8a1Npdj8Uer8HB6bxleOwRyoVnFYLDMh0PbrHJfg+LGeEmOcFzFGu6WJ3sDPkqG8tLLK861l9drlyXFW4r385lscANi9p54k7OBQa1tLq2/SZsAZAQTjALMSCl6wN8uSGwKAfcbtSgEAE4UwAlyNDEBWF+XkV3/9vdzv7rzzTjlw6DqRYAMGIEAjUoXRhZRlkdqZ04J4Bg0EBHWSrFRVAxAlwP0CicsNAIJiGQf1kiU3yWemdNzeY6sAYPxTKAHGAQBw75498tFPfFyuvXbfJQEAK0WRtWpAB+dz931O5s7NSauB8t4VOnssARaljkML4Zpr9kmpoAb9xhtvZMbwzNlZOi6f/uxnKZ560823aHe0VoslAwYAph1DarRYYqZm9rkTcmZ2VgIw6aB5lwAAjdGFtuwwDC0AxE5DAg5ePwCQHVxNEzDGCKPD16NZhW7ADgBk9WhH2g3MLdC+db4hCwuHxQBAr91kBhsagADqmmHA1zMjmmHC37GhomSZG39Mh4FAHEvrUNKd5cYU2WNrwBBoQA/tQAKTjkqf8Rt0oLJ+i5njHeMlalWkOy0XuGtgFIRbc5CSmcU40BexWhOAnQGEccfADL4xkpIAYHxzjM/nfk1A7B56y/B1hDYDAO0a0FSz5RY127FSbIDJAOPdT7u+AYBWIoxzYfwJ7jkWMoIRAwBRmo0DzxzPW4XCFfQ1R4oZSVeKhvIDFeVVJyPslLsA4J//eVQCPAQAt+V3vGAf3goAyG7gaQUAba3k/IYsLixecgCw0/JotwgAQgNQKnQoF9oBNYieXm4wYDtX67DkZkkU8LtcAKCt/yhxFT2ZLgAYtwm2hyf38iEA2H9KDwHAywcAwk7nRBOGlwsA3DFeoP0fH1cAsJQ1zdqrBwAEgPXT+/6AfuE1+XMs8Tsm7yDD7/7zo0wgryxfxz3xVHEH99HRUNj04h9d8yC1r36w/EH6f/X6KalURuQLqXfT3/zY6i+yu635E7YKzM8wv85LayB+jX+C/tpPXPMxueOOO+RX71qVYrEkxzLfra/X7+fr//Z/2yl/+7d/Kx8+/+NMRHeyqp9dDBFIp+Sm2h8zofrztxxTkf5MyL/PyW1kUP/u569lqezD3vWUsLnt/G9T6+0nr/8yAb3lznU833eaB+WJJ5+QT5+/nYH/jNT4vn8y+Zt8HQAgAOffX/xVMqgOjzxM4PFNrT8hYPlU8GrOjy+ceRv98d9873n6u7PBD3J8JqfPk1H56LFVOXbsmHw89fPauGwDAPC/u/4xllq/Pf17vL4fjMrS0qL8l5V/Jg89/JD80m0PELjbnX+QcdcX6t8r3/j6N+Q6WZY77ni9TBeXOA5/dup2+fa3vy1PZt/N53rnzn8lr371q+V6/8vSbgdyMvPj8uzx4/K7j7+SAM6BtW/wfb/wvY9oEj1VY2C40HmTeG1Pfv8TKPVMy/HsazgvfuYVn+X7XlFH6bHIQ5n/iU2r/t0Dt/G+rxYAsLjybMQAxP7b8RUANIJHLoOk+sUDgCZxsZHDM4ghGITdpH4/MsBWAEBc21td4nxonJ1lddSM0+wrj45EXWv7AYAT1VlZWloiAIh1iRJg2IfiyDTnvZ8ZZfyYLVeUSGGa+hsAgKnqCuMiMBLBtGuFi9o9d2RKpqenZLmdU+350jj99ZHRnTp0fQBAAzDiY4u1h8Q/wDno7xXLIISUCHAyue8A2SQAiEQSjnyqwZ9d3FbjmbanxI1mKksSTcNbI7CXO31yUwBwZbnBBEW9qfZvNaNN5HZeu48Jicmdu9YBgHif3d8gDbmN5tVW/z4oudsP+9gIABypjMjdTywMS4Bjg/+SAwCRVQIAiMVPhN5pFBibhmL8ZNZo4I2mC3EAcF23tAFdopIMwDh7CeePAxpxFiCdQqCbGZRpbdQIYb3AYHzCrysr7mnPrU/Z3p+JcTG4wTuDhUBvcnJCPvG5z8iBA/u3DQB67bRUCiLHnp6l5sYTjz4pZ2bPyPLivKytVQkAQnOkXB6jwwfnBcfSwjINLDqi4fUv3P/3ctddd8m5hXk5eOCgfM/b38bMBXQEAQSmOwG1GlDii8yPafbUl1boYHXQMQvgjANY0B2YmnNujKz0GiXABGcc+8pKg9EF2A4AxmgzH8+GwUgao9DeZ4wXMkldtmtpfoHAHkAgMHHAEgC7DMgS7g/BNVmN0CQE0Oe0iIJchvM4lcno5132Gk08eF3HAsuknDadY6RZCXLHV4Melf46IBEcHFw347d57emxNDNqecf4SzvGK5if+D4AANcH3zixAzrdAkgaas5vx+Kxzlv2NxuvOEhoa8WciORr8Xnfz+j3+1v0XPowBe35mganPXe7DwQMyCBhGuBeog6+GHv37Dg+gGChreY0GOMABDIWOPCd4ERY9o/gnnvekZaUY4YuLy2rRIGbtwoaKhPQSqupbQH2IkrC/RgDcAgAbtWvuGLed6EAIPYQBHZZr07GRWM5vGAGoO4LDkSORsI5ku0EABhWGHjOt30Cf8+s1MnaXmpphm45Na6Jtsw4HUU/o5qAmzEAda06zdiIAuF+d8xplVfolvuvB/QU4EAAn7RP8ffav69UADCpwZi0Y3b/liSM6/UNco63MsnjAKDZmfjnzIZFe2GCwWF6O1u51gvznu1qAOpd5t3USw/QANyMAbhdABCMjpVWloAQGIDNZkPO1hSIbwYK+BkAOOEAwEJGGYdXCwOw2FHfN5NR5l+xvZ8/G05PK+cepycj/Hszq5ULJV/txaqTAJ3wF/l7wQXKjZR2eUWFhx3Y05OMEltD5g8GaZVq2Z+el/37D8j9z2nA3U5pgF3ymvQ/X3agKseeekrCye8j8yafdlqPrqS4mD7P908Hc/q5UO9vJT1OX/B47kb+Pt5UJlolvUK/bDz3TQbgadH7CFtH6HsshDdx/0+JAmilsKrf143PqcIEf+9kzvHnvob61V5G35cS9Qd3TcwQGJgIzjJGWgtatO/L3kG+ftxpYo8bsOPsccrXbsAo0cUxGuh52xn9fSWjQMiOYJYJ5an0Iv3Up7x9mrzMnOLr12emyCw/2d6v/lBe/dFK5nm+vnssx79XqyP8uZLdRf8rI6t8vRScYrOriUqT8d1iaw/f12hNkUAwn1N/dcrNh5zofQYpZYDVM9oNuZ1VIC0buG7A/O2FPwYxAAvLxyMAEFJV7dYKb9J2xtGyfq+LZQBuFwBMSnRcKAhYTOnz9qsrcvz4szL7xGM9AOBYueL8Ci3FrVfG2YQnnJrhvCnXzki93pC1ujL20NUcAJ5kRzj/RqevIYCcrYzwPAAAcZ5UtsB50kQDRSTV2zUlAJ1/jj0BvLVFfT2lgD7mD+ZbYfIw7W62NK0lxaZ5nJDyihiAbL7Z9WNYXdHWhmoAAculIiUBqOeOdVCp8HlSrY8VFF3JJE1iuIqaVK96N7Tacb/QMIRW5OLCSZIJRhsq8UQJIcQpaKjiedJsQ3u2IwYAVpvQH0/J2WaVUlA33HqLTM/MSGFkdAgAvvBm4QW74kseAGS3Ugug2aFV2TVXCgCYTWs32PgRgQh9Ogwmy4U36uaUZOYiRxRnRDnpOAaCExOTct8XPy/791+zbQAw6KSlmBP5ziPPEml/+MGHKTK6vDRPjQaUT6CEoZCvyM5dO2VmepoZiNnTZ1nCAQAQ43HfZz4tH/7wh5lZmZmeke++43YVw/fa2uDF05KOEKXBvi/o8s5uq/Um264bAJiJgDMdY+uuymYIaMCQ0q7AVmrruTFPAoAgAMaDSHVawfjrMjJh9MEwZEAKlikC5IUFZrJxb9gwwAAkMJ1VA48xwXdqgG4e+GzWgGdsAGC+WCQghPujYw8xVhOdxUZmzTecBpaVCIPhqvehYuL4CQAVACDvvaMO4dRIqKBk2Hbn1w3GSr9Dsbb0yW683e6L/QJHm8+8VjZD4dxkEE7HJSne7zrnbhcAjANxBrbb9aiz524wrgEYD6hJu3cAIN6KTKZ2ENduywa+xwFAAszpNJ87yhA47riWY/QZAKjnU1tkopvIesKxgHMeBwBJ98+imYuCiPwObkzZZbhTHDIAX7Dt8tJfaLsAYH0p6AEAx8q9GoBcy7ES4O663AgAbKuINLRCIbAdVhR4qLepEXV8rcESq9WOzvN6foYZ+nRmnIGrlyq+4AAgvpOxI7m2nM239YK181IBAPH9LiUImJRfSM7wIQDoGIJuYLqi+/qHJAB4bb4hJVcCjHWRT+l+ezEMwK0AgDsn1P4bAGhA1BAAXA8A9rPeGwGAuztnmIA9ESiwBQAQ76346ieVs0/w74vha/gzl0KbAGizKeCYDxX4m+yc4c9CuMCfK6lxfv7Z/Cv4+0RrD3+WRAHCkdTX+DPlAMCM/3K9jtzs/r49ALAgAJQ7MhmcJfBRT8NHSUs9dT19mqcz2mTsQgHA5bQyIGf8MzzfWHCOdvhk9ogCKw4A3F1HUjUlS/mb+H40K9Dv/xx/FgMF5nx/RhNMaR1/AwArgvOnpJBe5vlroQKXnVCB1AgA7Oh45h0A2BEFRA0AbDlg9GoDADsdLck24LBS0u/VrwkIX0gcyVjTmk70ey/HPRbf9H/P+hrQCwEBAQACuJNGTZ599lk5/dgjPQDgaKms8Q7ipXRKFiRH0khmxy7GrePtc0yItn0tCffTKQJf6dwob7c8uZcammAAcp44ySc/zKgPjmaJ2ZykW1X664XlWZbet1cXVNM7gxLglDT9HGOA6WtvVQmn4iRjms0AQPodTiIqHuew9Lfd1maMohVfSPTjPWz8yOYH6p/ZT+sZkDLgLwEAQqudR6NGqYGVpVPsFj/aAGvU53e1ewAg2GxrVeTqSlM1FB0AON9pyctf/jI58oobqaWaKTjtxATAafNoyADcaOVcHX+/6gHAoBPS34fkyete+wbqSmDjhlAomVJpBM/6NQ2oiAOA6AIMw2ElwJeTAUhD7bT3DJSwBY7X0AGU99kH+LPptJleYI9eAxa8A6nUkKgmmx2+Ex8L/FDGxyfkvi9+rocBaExG0yjTPrnxQwEg3/05PpGw33/9Kw/Jt771TXnskcfJyGuurTHzd8uNN8j01DSZmSidmJiaotGbPX2aBvW13/VaAh4f/9Qn5e/+7u+ojYAA9va3fQ+p7tiwCACiXBeaBx1owYSST6e1ZG2tRnH8drWqJcAOXM26+6coKEAa6D6kM2RwGQCoWn/2TXrFdPFXll6i7BfMtlCU+cIGstrtmc/XOikS4Amlhu+NDFeA5hJZtrXHhmN6D422doUCAIj3SU6BMgCALHVAoxOCP8omA7DIzFDGZc4dguVb0OvmOUp+caD7HxmJoerQWclpLoRGUUZmKo5p6LsmJRGlVcehI9aWvvvs7fvzfnyUtwZo3bGhxcO4UQ/JsRY3emPcOdno3xbIJ5vnJB2b+DXiDCHbSFE8zfFxOKZpidl5AChgfLAkjTkQZfUA9FnzDmPvZrXTKp4rxsMadxgA6JOx2u0AjOeoAKA+J3YWKxQIrsARoY0KkKXzqXmD8yBzaIddHwAgbN1Srip/8Bd/OSwB3nAWXpkvbAgA7mwwc33d0pO0N1YCjP2DbOJ2nY5qYyWlTUBKKc6fvgAg5ivWX0w+wpzBbh5ZGb0A/lQDUEvW62GJrOuzaw1ZXFokAxD7ZSNE4iSUVnkH10mQ1iZN7UDnqmS162lvgkK7AOsau3QMQNrdPoGKdWp/qQGAate7GqHbmdlxAJD6tgmN4SEAuDkAmGq4LsA7ArI39mXrrGAopDv0L6DdhMMY9R2nganNvPQZxrsAY68GwwzgO/aH5YZ2AV5q+wzUztbQjbsuLcmQObJrQjWuDADMpVwi7yrRAIRkBmxRIVD/A34ZD5fYbKQV4Ki4pllrWR3P0Y6+L+sYMbW0+ilt9/miq2gIBlTwpJ0DUKBWVEqarhR4tKPXnc/pdUpOqyvqWp/WeVHpKDMOovs4fHf9IOV+D9BYD07iMl/vuNezvgKU2ZTu6VnHrAtEz5dk+hjgU08pYcC8UxuXpv3BSbZYSXPBdW1sOQAzSji6UtKcmyeZYAevWs0okJlPa7Kz5GkCeM3msQMaSo4BOOs0oyc8fX54HvBbwMRi0lKyfL5eRgGYMV8ZiucLmigqe6rJhn0Q/nzGtK7d9YK0Mj5bKWWAZkV/z7Ym+Ly8vGoTZnwFIMF4xHVzvr7fy+j7o+7zosBQOqXPI71FiRu++TIcgxiAcQ3AWq0uoSgjlcASGlSIAjuWmNjMD8bnkgn3ZGl88ituVQPQPhcB6n0acfUrB876IePCdKspJ0+ekBMPP8T4faaIUtuMlLOqBYiKKdzLcrrAWCg1OcMKspGcAtZhqkk72fDaZNZl82Och7lKQYEs974O4z10Cm7Sv/Emppjoz7eqlDSp1J9nEr41P6vj7OxLW8Y4r3YeeKVWrWVVwz5d0vmL+R4/LFYAoybe+JBzsqPkDDZb67QJeHLug9ARI0QoFoFEa8DYiQQDMF1ih1234BjRnYVZ3v/q8lky/UZJlOl+Bv9mqbSnBJXVtZYCgC0lKyyFHkvxD93wcsY4YTa3KQPQh8jei3j0m+/xJiBxDUDESR94bH5YAhx7Xlc9AOi3dXb3AwD5d7fBRYaJYvxwvHQDr7eaDGjabe2udTkBQGxYNMLWFAEbuXN0Bhlue2ZJALBncQPgcQ68icSi3BRGHtp0BATd64HTAGw22nQgAQDu378/6gK8VQAQEwhPID6RWq1Qvnz/V+Whhx6SE8dPsFStXUOXZV+u2b2L2ihw/BA4AuDbf2C/LM0vsssVOn2hi9c/fOUr8slPflLWalUCJ+945zu5EaCTDzMn6IwLB9qVWeZEHQi/1mBgXFtUCjeAQRwGANp4wyEAsBgyI6QMQAMAFTDuzWyBEajvV4c1CzASBjki4+sTAsOQTEQn4t3CRuPukVp4YA3CqDqDzu6/zaY0AQAC+HHNQcJCjgF9oViMykEJZAWOzUJmQVqyYZqAsTmmVsoKAFBBSQc6+QpCGgBYTAUEBXaNoUw+LamgqRtmVNKrht1PKbU8fpBK7kQ6U77Hz22WCVIgOhOBZl2QrbfMbyPQL7m/EFQDU7JPQ5Gec7j11q8LGpl77jx6/1bSrMAq/lMNUehUQohdm6nQ+U7jGWqmPyodghZLOhNl8LjJovMWWKYsAe/qkPL8DgAEM8QASjg+CO44DxyAjPcqqBjyfFYaTGcB9+KXZGSkIkvZmvyH979/CAC+iM7IxVz6YgHAdKvWAwBWyloSmAQAMcejLsAxcKcfAIj7b7eVrdxu6XytdhSUnl2t07E8vlqXVrslTVHH2xvZxXkfplUL0ADAMKOSCRcKAEb7XGyP5DpLJMVsXzcNr34AYFz71xIHSVtmn9/o2VmJFHWWEkz9rTxvSAxESQvTo7U9GHY7sc8kr2H326/5l0kLbOU+NnoPrhclRmP+g71/CAAOBgBRuXDzjpBMk+0CgCjV0k7cWuFgAOBiq0NGx9m6T0DeAMDdkxWZmBiXsdGUBrJpByhdJQCg+VlXIgAI/+q8qyA2ABBSLQBem54yg0Yc0LQZAMi1tAEAmHGluVsFABsO6LwYABC3UcznObcADML/9po6X1IOQKtnFbi8UABw0lWUGODdCtSHCVwJdhwAxLieyytgW+noT+yD9GdcojuUtn6+DwCI9xX9Gb6/mVWmZbajACAYW1g3GwGAEioweLUAgCP156MmIAAAU2kFaE3KyCp6+nUB7mfzBwF6F7qX2D5sn7O9hHv2FkDANCoNOp7kOm1qfZ548EE2ATEAsACtdlfxhHnTKI5Q8skfGZddu3bJvh07NW5Pa3dedAFmc5vCJP3oVuAxQZrKqNRTKlegD12vNQmQhTM7mHzPNVe5LqaCcyRiNM+fZhfrYk4BQy8FSbEsGYAA7CQ7xngmyGvVTxwAjI9BrKSOQxT1InD+PaSa4LexBNglB4ykgPcjPof/xk6/9Ik0LjOfIgkAVk8/SwC0VlWtzzF0r3SHJpvQlNITr6PPJwkABmNlufnmW2TPwf2a2M3kIsygn/9jcV/Sr7rQebTR+wf5XP1et3ibUkkg/GQyshxmuT8PAcDekX5JAIBI/sPWHNh/UNAFmJRf1Ouj2YJppLmMq4J/CLp1IQEAZBfWJAAYUWxtwPoP1VY0AONZljgDkIbcUX0HTfSNFki/hUfAxQUsBgBGzSPM4XcaK51OSADQNAChpwCgq1Aokf2kYrNsC8YxNptuwJ+f0dfxFpCWARXNr3pyfnaOhujU0yfkwQcflNkTJ2nAOg3VVMg7RlgRHcMmwQIsE4gFCHLw4EE5ceaUfOlL/yAnT5+iIXvHD/4AXwNrEJkbA0mQEMGCByBFw76yysC4uqClEgWne2AagZY7RekzQBTLPFKDj80+dKT1+ynbjgwwtoNXDUEGTWn9fLeYVD+H56lNG7Srr+eYfdSNg0FyP9HlGBsb3kMGYLsVNSOhcc/mNdNUROlJoN1/EUAGvrJIHfPQAmw/3WWX6ebrNAtdRlV8jwbfmoEUSDcvyWTJMUUdAzDKPLsJ54cKIHe1LXUdRAlnB6Rv1A3Y5i3H2kBo6Hvx/tcH1eszlInUmgPQk5lT3TQV1DMAr9+asfXiIbuFDJsDCT3HEDW2EDZdli0jh80S3G4JsGkw4jrW7Rejgg0T5dSWZcNzVQAQDV66mz/uK2WAhnWLdiW+XCMxABBAI+YN5jhLJfhsHasEczB/yDqZAAAgAElEQVQosuRsMVeT99199xAAvFSex2U/j66g9QDgIp/zj+1s9WUA4jOYT6lWlczqxjJ0Y8pScQzA8RHNFFsX4DgAiPmZ3M0i4D7Ubuiel2L5eqsZMjHRyFZox8+uavOPp+fXVBsnXVIdyold6iCmRynF0PIVmE45Bkk8kYL1DgaM7nXKFMT1NShxjFy3HuJ6uZs9ii6jsP+7khp1ts+aHQAAuNnea3sAbRf3gN4mXMn9P3kXSPhsdngugZQE+HQMNbnT7zA28aV2vJOA36DzIxi7kONC/Zzk/awb3wRjsTcVifXVO37rnkbQq6lkQDK0hXFAO5j22qU4HSGM+xeOsHZGJicn5dZdIpWRiuzL1LivlrOqbZZPO8Y+9NvA3o0xAPn5BAOQSR7zb8JQVppZMlviACCSRF4mR7u/e6pCOwEAkI2kUtbEy33TiLLWOw5XShdgs38m1eI7Zp24Ulp73uYFJOtQuonHzdfZ+jnq7K9z+Lp2yN4JOxXXDOwFgq2CAHaL3c0d09C+j+/mSz/dwfi92PyMHlP0Yu/3yQT6O/y8fp/faHwGrU0/lsC2ZACBOJYupsW+R/Q8NmBU4vnBvndrFLodX82Hxr2QvdWTSBkUgm7+DSy2uphuoXrmC503g0b0wl4fxADcCADUuCwleaeVu9US4OTdDbLvg+x1mGzfmbjAoPND47PRqJMBePbsrDzzrW/1AIB5lNnicN8TjGDswY1ckUzrPS+/QTX88jky+AwQs/vutBHbQ+fPrXfXEwCMIfoGaY3DAmnRFpey6vfUluZkbXVVSjklBvhtZdJde81NBAAzmTKBuXpRE//xQwFAJ9fjDJbpwCeroHyHQ8THCXEsG1P6HSkW0TBSfSaNR7oH41VnD7LtUJuWnD5OEkGxtUZmub3f1jbGqI0uwR1dnyvVTg8DsFnMyetf/3qZ3L2TgKcBgBvFVINKgAc9/0HzaxBDtd+6j1dqxQFAMADvevT8kAEYn0MDzBWa1KqjY/GKMqqPhG154K8+InLsk5ufIbFhJ60tCFU8fSLM33IXYDAA0dnbb4fsTgUHCgAgsgHa/TOu0bZeAxDAywsJANKWxQTOtwMA2uLqt8gMqGIjCYroagBjR+D+DWYSFsbHP/sZjh8YDwrWJLZGA8bcfg2/CbFaC0ao05Gm62Jbrymg5TW0FOXkU8flq1/9qpw+/qyWBHg1OgoGADbbbV4fACAyQTtmdtChPb+8JCdOPCd1lL3MzckrX/Uqagciyw0HGQc3QAIsgQQE3XxprK6xuxKagYDJUkbDDWi0OEcnCQDCT8N9gQEII62loL0FrWDKAeUkk8adJ3SZqSQACINDJ55NNjrSabd5frLGMllJgfUI9p8LxtmSHZoMGDOU/gDMdAAgNehKyrRRxhgYj6bRp4Fr5HAmHEOCBADFrKQCTDMwTnx10cr5nDZjySDTGrAJCNdLutu4ggtTdP7Eth1tP+8CU/RN3sqhwJyyJgFEcD46NmW/z2+2MZiDmvxcPEBPbljxwB/jaKVCSQCQOo6O5ce1E/rsVJ0EAAHg4jDGJX5iXaOjHw6sAdgVghxgpjoAkGNKJqcyTo1Jib/bxmVdg/E3AwA5N1wJsAGAWEfZULtKL+Vq8kf33DMEALcyGa+I92wPAJTmmgMAU1KuVGTUMQAvFgAMAwWZfT9DhxkAIJoNVFMlQWOas2vKAHx+TRkirWyZjrc/NkMH2A+c6LxoSQwSCbrmulu+AYBqu532rQNILjYQC2P7e7/HOqhJRZKBlzzHEABc34gsPkaXGwAcFECsf+b9ARJ73+UAACcmJuQV0x36MdAARIA4WtT93hhRAHr6AYDaFVIlPixxBCaK/b7UwLrsyGLTlQA7BqABgHumR+gvjY64TvJDAHCL1v3SAYDcuxMA4HpAr/9tvZQAQPpDMZkhW7ubB/nbAwC3+LA3edsQANxsDAcBNJcCAGRFV6Mmp06dkpMPP9QXADSgAAAgYvt6Vhlx177iZjL84I9TailWZYfvBQkr+DGIseBLB2CEOQIHfXOXiAwdAJgTj357p74itVpNRktafYMwB3Z6auLAhgBgfK+KgCkXt1lSJ6lF3K+E1sA/xEvFYp4xORO51Hzv7sdxAFDqnsa9zz/Dcah0XKl44uEiofZCAoCD1ucggG/Q5/sBgHG7MwQANx/BQdb3igcAQ/e0242O7N27l9/WAEAE0mB6xbNEBKHQVMFR1r1AmTWe12IAFJULXiYGII3SJQIA7dH2YwqAAWhgC6+ZyHSZBmCr5bEL7Mc/+2kCgOOjCmAkj3ZLqAsFowhjWq3XybjriGrYNMEwc2W5MFiVXIklpouz5+Qjf/URmXvuWQJihVBBkYJred7ueMyY54tlAkMse8V/lQq1z4AMP/jgQ3J2YV5e+cpX0thHQZlryMCsRqulQqptNeBrC8vs5lQAEBwEUgidqKoTZY2afID5Qq0SBL/4f6qnDBylodDOMrCqCwAq28wYB2DisYlHSwVeYWgB7kmggTCeBTYuaFGolmAXVDMNQARTGA+WfxayHJdcqej0ngDeoemJAnjcDFhKqudBJkY3a13SYLgi4MBPnM8yhEGnzb+PkU1ZllKA0ndf0oGyy5IMCnwyTkk3g2Eag3qtjYNE2/BsDXIsHLuOG3AKyb0Lc8LiTkkcBDeWDkuj3TMDKIzvx4657rq8ZysPdveuWpAuaxcr8w3CDucjy1FiJXxwOOKgIgFAp7UG4JCdtpo6tjgUYLZnAyamkxtw1ye469hPpgGIz1nmD3+DeG/yKEiFzFhoAP6nez84BAAHeQxXzOuDAEDTADzWowHIudTxRBoOAFzJEHQeG0H5eUlGy2pryrm05PKa3aZUQUIDMNK+TKnepB/kVJsmKNB+tZspZpTPhzlZWlySM/MrZALOu66dnYJq7IYjk9xfPaelBHFt2icDAB2TR0v2u6UyAAD5eTAAuf4Tkgub2JT4IxwCgJsDdBc63dUO9ZYNbXaO7QKAgwLMZOn34O/zwgKAfu0MAbgbJltSGRmRQyWP9nisiMZX0AA0bWDdnyFCjwN+hCaCVIvJAD8Gnw4AxPsAAGK9LzgAcA4agI2GhLkCKwQAAKIJyEgljBiAuv6uFgbg4Ce62Tu2CrStP0dyfLqSIuYH9bL3+odKF399u6ONQrCkT9TfR+oyXAeFcv1HcSMGoPoe67smX8jTGgKAg0druwxAaIuyksb5/Ze6xHeQfR4EAA6qDMrBr4VcUnVFnnnmGVk4/gw14KeKWjGV1MVruSZjXkHj1OnrXiY7duwQNEuE7QQAaPEhXs/l1J9pgjVtsROIHGANOU3OuB+fDhrieW12zYa/jUpCjf20YiGVKqmWO7XxlNBBLfmUslvXHdDxdoxuIxfE32MMwJ6/sXkgmkGiEk/9pLSjnMc1enWf1mZsweoaK9+80yDaBF3NUsc4j5+fCV5PCSXVmsYptbYyc+v5jLz+9a+TqT27uY+FseaN/ebCIAbgoBUwqMnMoPkzBAAHjfDmrw/aNa4aALBRbREAxCK3EuAcdbp6ywy7HTkV8Og4wf6rDQCEIcCCxCKOi7ub8TMGoD1+22hsQRkDkABgjAHIMYFRbmnTgoXz51kSVqupphnGj93tisjAgPLvQBOw1Vz5JQ2vMzwA3j7y1x+RE48/wW630HoBAJp34qLFSoXAWK6gTCbQjsEskZwaVpQIf/vb35YHH31E3vKWt9AoqXOiwBc+w+YfMP6djhRTGc6BlfOLpHBnU2Cn+IJuUzCYKBmGQTWmX0ocuwsAIEuAu8AcxxJMP0cfjzPPwgi0QukttPWg/edLi3qSXaAmyyYSWjoGQJMAIALfJADYBgjdEWgCEmzKazlpvqyAJ74TNeicDh1ZeJsAgADyDADkWLlmHQYEjuYLLKcu+o11AGA86IqX2JlmHq/rqOuDzA+eZXzjwCZpYASp864pzqDz9Hvd5j9BfbJ9Fewg4zKTlrHRMYKcBITX1vg94VzgsNLdrhuun4sfmGu+rwEdA2NXEm4lwJirABhxYBXguWLMwQDB/TCY87T0OhAEeXoOzt8EAAiA0o5+ACDAGZtXmEtkqaJkIQW2c5YagH/8oQ8NAcCLmUgvymcuDQBYZwnwiIxW0rQXSQAQczIqZ48B7UkA0Ouo3YSDi3lWrwVcMwtSYFd1AIDQaF2RvJa1F8eYUfeKKqreceL1yKjjMPHsqHTM7VddrRzXFTwN1jFAwyQAuDUQaggAXt0AYJIRkVyKgwDA9cmnFx4AHB0dkZdNtKRSrsjhckfy0OIspiWfgybfpQEA5xtaqgUAECVqki/S9wEACAbi2CjY4rie+h4p82Ou+BLg7RnfiwfghgAg/ZYYYy8J+G0XANzakx0Ugm7tLBf/rgtLPl/8dfp/8sUGAAcBLIMAxWBQCfAmDS0xIvkwoA/dWl6UY8eOSfXU84wHJ3KqG445aOW7eD8AQNxzO1tknDh+6IhAgxVxJOK/IKOJfNtXTKPQa7aYOMF7aB9BDIKEiWmlungS9hN+UMYxeiMt/FxeE7EtxKUg1yAuzFCjnf6PNV2kRnus0o6arppk7beX9SsBpv/EfpNpyec1fuoHAOJ9vh8SqGwuLrJSI5x7nvdT9B2hI2WVkK7/AL5DHwCw7qkUSzWXJgA4vXePNqqE3qE7LgYAHMTwiz/bfivESBMbrbtBpf+okDMNQOAc73/k3LAEODaYg6zvVQMAVlfq1I7DgW5sppvFXKgLfMg4IvvPl1a7oYwa11U2CDpkCVl5nTGhug6qDlX3dR3FJLNu0AYB42BaaFzoTvx20Oc2et2agnQbIuhCj9f+6332FlkbgFUcHZU9u/fIm95yB9l11j05l4MGYFr277vGMdjAJnEdcGEAC/kIyKIGChpj5NBpUrt+mbHIVety/5e+JI8++C3VWEgpFTufzfO9ldFJOrKZnBpSO4zKncnl5Dvf+Y58/v6/l7d/7/cy2w7AE2AdHGJkwcEcRNCK80M0FtfOgSTTqMu5s3PMoBddF7S801KJHMcQ4rBg/ik447kkDvY1AkxOu2695pyNsAKAHU9LeVHyi59Wco2px27ErkMs5hvZaVkFlQBKsVy0DeFvT7sBo8wXAGC5JHnrAowSZ7eR6Bg5ANA91u7zjtR99G2OyaqlwOS5cVOtQK+ODMA6/551XYJNG9MCq40AwKR4vjmSxmIz3QreqYnbuk0Wr4WZtExMTMrI+BjHZ2F1hbcLppzpIvKzpnGSEOC3Lphck455auxCA8Unp6bIjoBoOsoXAaLZc7TxgnaNftdeU6jMOwBt6MKroGG8PBjrjX93mz02KpY2Z9DtGJ9TLREAgAYeGgCozwHdvkOuSnvdvgu7WzvAkWMAwAUdyzoAaLSEge8dAoAXazavgM9dOgAQDMDxUXRVL0spp/MQ2jXQCIszbuNgy0YAoEhRAcBqQDHtM0FWzp07J8/PL3MdNQoV3U+L4wTyg7zrthiWtNw9BgDS+XMMQLOnXY2e/iXAcYfRnLvNGMZDAHB7ACACImU49Ncb3GzssYjIct/kGMQgGQTwDVqoLzwAqOsWCRwcGe88E0RHRmosxX/5WIoA4EgupG+yXQBwsZ7mHjLf7NCfmatrF8d0sSITkxOyc7zI646UfTJ+c6KBnzEAowqBRMLuytEAHPSEN399CADa+hsUyvUfxyEAeHUCgIOagDBZH1WXbDw3BgE0lxsALEIH3WtLff6cPPTww5JdW6PPPw4ADPrtIGvE9ph2GnFpRtAMh00kd+6R3Xt2y8TUFCe4F9N8pZ+C+DqdEh+gV6sV6WhbhOwjviNxRePGbBQH9Grbwm9R/ED9cZI6eH+qbW5HnH2o+4R2+8V3iCf57f3JEmCeF98L5ybxpFvZxa68VqXkrtlpgBjSkdq5cyyhnmhpF2w0LSJQikjU3a/qQWek2WxIy1PGYq2u8ScAQBALVjOBvOENbyAASLJN1vlpG5jhQQzA7c+vzf2bIQC4zf1zwMeveACw0wpCczKPHj3KSVuv1/mfHr0MQIB/XDD1Kh0rADK6OHXBX20AoFGC48AA/+2+vbHyDKiMwDkHXBy54RUKKOQyLPFCGRnLVbMlGqC9u3dLuVSWyckdBAj37FHDUBod4c/xqSkanDZKTd2GA7Ci3qiTObh84qQsLixIbXWR7CsAgLheLuMAMFEmSCrTzTTg1s3gokvwAw8+IJ/7+y9SnHTvnr00kLgGABYDXWDMACgW2GQjKyPpAh3m06dO8T7yoYIyBdd0xbZEaF/xeu7+DdgiuRpzA92CkY5xHRKT5VGpdEjDju6ZKIcK2tpt1xiYyNzA6KJrMDMqpIynewBAZGSaXpvzsWYMwmKW4v7FkRHeh8/unDD2Cjia+HQEVEfPez0AaCXAZN/hftIZGXEagPlOlRtBJtQslQGA0QblMnxR92i3ESaZkqalFWfKGfgQtzEsW9q9R6678Qa57bbbCAAiCF1rNnh9jEO9VpNqtSbLy0uysLhI4MFAQYCjAH5VtxOl1t0uugQWHUsP+oYoycKcsI68ZAa6m7Hu0Sb2buPYdZpUvB1/x3PDHEXCAM/SWIZg3uUKBW0e44MZa46BsqDg2BgAGC//3QgAtM6/cQagjR11QWIlBrbWilIm4xAagP8vGIBoypLNyeyJj8ldd90lYfuo/OZv/Y54qW637rjLe+Hhg31av2MKwDkaqIzsFhkdld3/y790kgBl54B2Hal+zuTFB3Db2/he/E9fmQBg4OcdA9CXtbWqPNv0qTV4drmqiYriKIGGIAe7lBE/p6U4YABuBACSiexY23EGINdXQgNwCADqzNwMlMPrl6oJiAGAOOcgsK/fmtkuAHgx14zfx3oA8XIzAHsBwHy4xP18b3aBiedbdqiEyWhem3IYAAhoHPbPmoBETdkGlAAbAHi+0eY+ONeAr+FJpjQi4xPjBABR8VIpa6JqCABu1bIPGYCMd4YMwK1OmMvyvu0wADW6VbabVfbYTcbZm5GsVZ9vkGy6l3zLIAAn0WNp3RUG2fdSOk2/Yu38WXnkkUek0Khz7xuDX+BiVCPmgEjQypQElX3NTJGvp6d3yp49u2V6xw6VMnGf6ZJsdJ3D38d5UMXAGCVQkgqakilYqol1a0YkiWY3viNaACiME3hsr7YvHmf/8TXXvNHilMifdwPX8lzTplj1EAgyKcaNiCccgzyF8VgPVjfX6uqvnT8vs2dmZay5yktY1/JGkGKMjBjBGiUmAUDEUi1fS/5X0j4BwJl9ey8JADho0QyaX4M+PwQAB43Q5q8PShtd8QBg0AlDvxNItpCWH/hH7+SiPnnyJFt4K2jRLZXFUIDeywVTr6owaCHvkPkuww+GBtpfNLDWBSXSBEwwhVx3lI2HOeGQXiIGoJkC3xkF636aZP5FAKDb6LlZwEi6+z766leRVecBBEWHLlKYFQC0Q424C1hNTyqvGZgdO6Y1WMlo5oLBSceXaqPJktXxTJ6OcFZ8ZVx2mnxPNlcgOAMHhBkUJ+ZOkIbAm2veUcrL1772dbnvM5+Vw0eOyKtedRuZWUFHMzqWiUFHEnx2cnxcuz+H+qwXZ+fYXdiAv5wxAKOAJ0smlqk3WFOHOPNN2RG9mijdjQ3jBlZp6EqkoaXQ1U7RDTojWdcERLM7GQhBchw8gofoyuTxftdqNX6vTLEgIyMVKTsAEAw+UOVJc8dGF9OO4/i7DL9tGHEtQG6AogzXfFrLpkfATsjnpNheYzCZCpsKnrFZSCimkei5Jim2+VA0F9T5GLDOjdeVJOO+DIA2AA2f3TUzLfv375fv+q7XyU033SRF6HUWCtpCmnsc2znrNFPapLaWRhv7eo2l1Rgflkm7BhvUvPC06UytVtdMFt7rMn3U/sDm5n7HZ7FhUHPEMfMseQDgU+UBlCHZXTeqrQSwG+ciaw+ABjbWXJbgOAG7jnWM1vWDCQhAOGwbAxDAsILkHB921A5Zkm6g6UYAoDoPWpIfX5M4Ty7Ue1vOt+VPoQGImZzNyemTH5O73n+XBK1b5Td/+7ej7nwEYvoYq0EbQfcjQwBwe1tu5Crq/pLYP0YC7QL8nh2qAXh45UnOl3Ya3eDQ7j6tGjVN7QKMEmAwACfG8lIsFSMGYCUPTUBlVW9eAqzr3fO1BLjtaROQRtUnA/CRlZosLCzKYh1aPZ50SuOcb53cCPfXdkYzxEE4oj/dPgPxbRwotXGr2znc9v1dd7EoAtJ5BZZsNEIJQe9+4z5kAG6fARgf12RJ2CAGyIUCgMnzDSpBG7TW1jd5eWEBwGJY5S1Op89w/b1u35TurwXdN4op17BsAwAwdNIPkQZgo819PnDdaecb8GPacr7eph8zV0cisCPZ8ijtw57xIjWcKxWPJcBp0RLgIQNw0MwZAoC0t0MAcNBEuayvXygAKCmNn6IKFgOIrOusqw5RH3X93pAE5AYxtAcBhPCDNzsGAYB50RLW1blZAoAVT7XLRyOigVZJ2T7TSUNDPUsJBPjp7ZEx2btvr8zs3q2MOcp+MXDv9T+cnQX4BUKIDz8emsRsZqnjhHu1ZpE2wnb/JmlicUHgWHX29W0ck+NJDp9L3vcbi3qrrhVieVTUZRiT4b4YpzsGoGnN9wPLWsurZPRV5+Zkfn5BitVlfpdCoPtArRPQDwQhAtfAftlsNKTpqTa6MQBfsgCg0zJdkQJjtbufWNAS4NHrOD7NLTaxvKxG4EU8+aC474oHANEEpNNSAPBd73w3wRWKiS4u9gUAKXDehjOlzSzSZjBiJYDs1oZmCSy3cwbFNVlIMqSsi+/Gjux6ANCMiAIBvah+F5BQoGAjAxoVoDogaSMAEHOLIJm1WzadM3fdm269Vaanp8i84nvdpgEAEAaje1jTCzWY0KqDIwqNAma8J0alVCxFQScYYjBgRQeMFDIoiSlJfXVRRemhoQAtM9fMIg4AAiQD0ITvni8X5ctf/ge577Ofl5mZGbn9zXew9CzsKLgDRieYWAAAYdx2TE/zPoyxt3punsxGAH9gaGVdKidiADrRetUEhFYbNgJ0AXaZfgewGgCoG4WVjWqzDQJg7PKqIFKctm7d/7DR4/viXgkQkamYlpbndwHAjjIAqRuHRirlslRGR5UK77QyAADieiiVjc+5bgYwwelywHUQoITYl5yEZAyMlYu8j7JfUwA8bCk45YBvY/i1fadb55p3hK5757oSYFLhVdMP5806nbqpqQm5/vrr5U1veJ3s3bdPRvbtFymXUJMusgaWLjZt1xQFa7ErVtmdeoMaAoAZB3AP3ZfJxutIs9FkySyCJjx/AITQNGPDHzAHOx2WBZ+ZnZVqFVlBZQbr5xQo5EYsqnmJDRSfRXCmazStXZSd9ojvGRNRAUBQ4/EcU46h6AcoUe/OG/ua/QDAZAmwgb5mC+ynAYBgKK4WO/In99y7ZQDQKqptaAdtBHE7oP8eMgC3t29vzgAcBACG9VVq85kG4Phori8AyITKpk1AtDTF89O0D41WSjVlaiEBwG/NLXL9rLSBzwfil1D6myEAiL22kdISmlBGNwUAAfRrxt0AbwcM2kLok0izbPpmQUo8ERF/HrZGBpWY/rfeBTgSRncGIQnoDWrQdKEAYPJ8gz4/aI1dKQDgVOoU94s3H9nD0nsAgGBdFNKdSKQ/zgCMvD4mLjWJiDnbanp9AcBztRYZgGfrHt+bq4wRANw9VuDPcgnSKkMAcNB8WbePxQCMXnBa9/8uw6T/Drl9BvtGO2+S7dO/VHW7TUCGAOCVXwJ86y23yi8d3cGqmHTGAH6Hc7nu4t150NVHt7m+GQg3CAAcvJ42H79BAGDOafBXz52V7wAAbHfoXwAAxIHVYQAgzuWlVIM4yBXJBKwXK7Jv3z7ZuW8PgcFUXuV6NgIA8RIqwxAyYO8xANDuMxthpr3fK9I0jlUyMD4nUNmtMkyOJ+Jpxod9qndwL+1Oi3ETSSvw01xZMbEB/NsBvFoK7NiMLjbB51fnzhMAbMwvMJ7JLp3n1y+EOk/W2r7uR6OjvAZ8OxIjPF8bFbZUq7ztDNlKWkuAd1yz75JoAA56/oPm3yCG4EAGYAwABBB675NLQwAwtqgHxX1XBQDoNX3JFTPyIz/0Y1xszz73nCzMz7vafFs0uhCtlFA7/3rs3oODlNuYVhkWC4DAehMaaU643wX+caMI7TQ7+oGABiSoTbKsBDR3uv/uZ2STmaGkmbUHZwwLGqFYqZWd0zIa8SyHMo6U+XHr0aNyYP9+liuCGcXMg/uemoXQQA1aTnFKNkpJ1TBrl1QwvKBZB/aflvRmaMDs+vg+1ExzwCFKYcEABACIoABUbF7GZa5gzBFwpnOBPPjgg/LZz3+RxvF1r3sjKd++p4yUes2jAS3mob2Gz/gyUqlIIZMlQNlutGkYBR2C0X046gbcHVEF/hwDxQGB0TONZUhR/gsKeBzIARCXBGbw2ajExyjg1tHV6cSlXLmoBz3KVluaHXXsfRcMGJMO4raFQp5AlOlIgHEWUcrR7ZdAsXYH7jL/FEA2jQaAW3zufofA4uiI6oPlUq5LsGOnYaOLG1XPV+ZhNqXadgD+sHbCfI6/33jjK+R7vuetsn//Adm1axc3XgDHnVZbHn30UTJEEaCMjI8r4w/jTADUFh5+RyvgPqsA6y7oENzVyREoczLGGI2+MsR9AWQaaI1OqVx0GWUZ6iLvXoTn9qW1tiqNJvRAPZaU16pVAh8ItrAxAkQEQIiO0gAQ8RpsiN92K9B1GAagiPHFOQCwAkLGZgsHhyBM0OrpEpZsyhOxADEXrYO0y0oaO8QyurqWdb7m0fE4m5WVfCj/+Z57BBXt6UxOTp38mLz/rrskaPYyALvDoGMxaINONmfoDqADyF0RcL8SYC2L3nyL2X4A1c96XkV/cxp5dscT/qK02i35cccAPLTyuGMAQpIBGjAQcW5LZ21VTjdhzIQAACAASURBVJ8+LdmgrOurok6kaQAaA5BzD13v0LkurlVj2pWh6uK2OwAAO7LSUIbs6VaH8/7YyWWpoiS/o/a8FubJTE6VxnnLVa+o+0Wk1bk+oaV2yGnomJVydhMJhX6HOYYAAeNJMZ2/MZHtRPOQ+Ln62eXktTBHWUrUT2PU2R28TtkGNhnqNVRWGmTnTTImBjlY2P/iR4+PkLin+Pu4F+DZDiAADlrfntsXLNkY+QkucLEGWHbtdYBggmWSvB72iM2OwSLfm3/BJMA7aDzWwSouwGIiz8l8YCzybooZwGgBNpj83FZg4SlGr4mzA/4aJSdesxuM3LKM5VtkylZSLmBnoJ4WP9LItIWg2rJgArLULUhx/QVuYp1r+9r8o9qWWq0mZ9YatPe5EciyTMmhaW06VS6iMyV8NN33TPsvYuhEiUDHdkkwdDeap6HjjndEtT7/3Zld/LmQwV6O/ePFBVC2b+k3uv9BK3f7Vx6eYTgCg+zVSP15AQD4CzdNsXw1l1NGccQA1PKZnhLgJBstbpOT9jm+l/YDYwbtHxv7h1t8tq653XOPPSbHnz0uM6ks7eZIRv0C7E8sEV6D3+1JoVzhXu2zTDYtnXKFlUWHrn8ZPxcUlbQCTXol2nSr0kz+ykhAsLuowIrL82BcdRy665/+kd9hbAtfnLp/zt9BRYbq+ne1AA3E430E2gSQjR1jFTxx3UAk8AF6WkfcuMZg/D4MDDOCAPaFdL3B+109+bwcP/6sTIaqN9hpa+UTEq6Q7kJMgp/4Dojvmu2QQGink2LVVJhBs5BAVlKBvBEagNf2AoBJP707Vza3k4PmzyAAcIuzaMO3GTFmNVXi/PjQsZo8+eQT8mRrQudX+r9tOz8oAW5helQBGqi03pGwLQ/81UdEjt3Xf+w3cNvW4Vixhjn9TpQNQsnl8vIrv/5exsV33nmnHDh0nUiwVxuIggFIADCfkff8+H9PUGgzAND0wAhiOMaXXlgngjnweF3/oCV/WODG/OGfnXNuACDP1YeptF0A0BZQPwAweT80EAlgEQwjbhCxDL+VhgEUOnzosBw4eJClpZaNZ6ADZoc1T6GYarebK4NKN15h2CHgs2NqUsqVMq/F1u1ZZYbg+jR8LlDIOKAJASO74ToDbQAgmnFol1Ptavedxx6Qhx56UObOLzAj8ZrXfBfbvicBwEqpEAGAcMABjCCgBTMLoE7aBTRFc8BjFi0JAOI72LjHM6T8cqFmhQ2wUcZgt7urTeJIAxCVrXDwIXfF8msE4xkJHSMGACBYZy3HHjQGIgFAgGmu/DRHfbteENAAPdWw0FLTZDOLOACoTD9fmYVlpZrnHAXatC8UADRKfECmIdcKKkvJzEzL7t175NVveJ3ccsstcvPNN0t2z4xI3RMpu2B+pSaLZ+fk7Nmz0vHbDFBKaPSClvKpjG526PKM85H2nhc0e8G4ZAsIZGJZvPjEj8A/btPdZcuvzRrtXhsSy7pFLxigi/cmNnpOuoghi/PFLu5YhtaNF8AygcG1KjNw9bUaN9TZs2fl2ePHZaW6Qg21sYJqXaYDLbGOkgmGabq/GSiP+1Sdx+57Cd46raju3FRAAgA7flZLafmLu++WIAfQfggAbtdxeME+f5EAYHtlWWZnZwkAotFNpZwmAFgphFxHBABLRYIKgwBAgBwtT4HFtZbw56kmNADX5KmTi7RP9TBP+9vKlulISmmU515tqrZMOqv7oyXRbPzUCUczJde4xr1AAAt7QapX+zUZvCQ1dZLPZZADE7fl/Z5pEgA0ICwOTA0BwO7IDQHA9QAg5vLBoEoA8NU7UwTILwQAZFBG8A/BGUrx1wOAZ1dbUqvX5PRqnescAODU1JQcmFRJj1Ie++kQALxwuz0EAC98zIafuFQjsFUA8OdfMcn9OF/QODWqILESYItfYz7wVgC9QQDMIABnMwBw0Lm5N3vamOPZxx6XEyeek6kwzSoyAwDrTsKHAKDXlnxBNerDPCRR0hKOjBEA3H/4OimVihKWNDEBABCHAYBx8A2+tBJeIL2Eyh8dU41rXfNHR6yAbQbhAhJNqJCADrs1+uN1XByp+t/o2os4JqvsOVQ8+G0HunVZgIhv4aPhiIN/3aSna7ZJ32n9TMP9mM5+vq2NAaunTsuzx5+VcQCOADabDX7HhZUVNotCkpjNNl0iEwAg9RCDjFTX1iSVL5CluJoOrwoAcCvJXYwciEo4AABi3nzkufYQAIxNqUH+81UBALYbHckXs/KeH9scAMRCV+af0mC5gN1goJmDGgwtu7XSGLCNtGRVF2XyQCEcSz9d0J4EAQGQGXLfjwG40UaC27F7ocFPvDEqYXUMAgBKEYPRZT/wPQosO1VwRbMUKSKqmVSGJYpjYyNy8NAhMeqzGSG8jn9HhhSZjhggot1TMX1A2c7KrqlxGRnVLDHHMa2NE3DnPQCby4JEXSjtXsH8I+iVJlMQhgnj/dd/89cyN3dWJidnSGU+fP3L2Km409JGEMuLKGH1ZWy0wo0DzDqyXdwFAFQyi99o8SdKgVku7TLX3Q3OGIB6/6FrfmHj7Bvg5ABAAJV2mHabbSL204Jf/mRXJzX69nf8G6XUpGBT98cXdGeON/lAYI3vU8zr80uCgOLbPPYUJHIldt3pot+LTA9qHfoM4MtFaDhy9vaUiMdLCUiRD3w21MnlinLgwH7q96F5x40338jyV0EPAAyFJzJ3+owcP36c2mRgVLBJBhqzYONJKVMRGzIZDPksKfySznJu2oYZpgEA61gpk1Q4v3Dw7+61PEoAWE6t80z1P9CVt8e6bbS89KYB9hkQyKSf+93+Hv/05lIn/P44zpyZk//8538up08fJwNwNExxY80EmnCwI3L8XAk5yI1sHgOWCMGRrlPCeRFLMMTPgw2ODkAxK3fdfbd0CtCbzMnJ51UD0G/dKr/1W7/NTKB2YjDs1ADUQRpimzM8UpLZsAnIkAG4yfTrzoSeN5EB2GrJT8yoBuCBVccAzGj3O9hF7mGrKwQAc2ElYgAyc17URAMAQKw7m1NYQ9QedYfZX5+AA7T/0nQYV1rC859Y087ZT81qsywvUyZQH5bGaYebKdWTqbbU0QWYHwcAu/uqAwBjnmwPuO0Y2XZfFwoAJqUItjLi8fckAUAGF+zc1832DwHA7ohdKAA4KAgcFGBe6OuDAupLzwBU3+8aWSbL4raZrFQAABZqXC+j4qRk+jAAwbgAU68HAAxyZJ0Hvu55Z9EgrNmUs2tNylicqdZUk3a0IlOTU3JwQrUGSwV0pcyKRIxD/abJ9ZEcz0Eami99BuCFWozh+4cjcOlGYJC9AgPwlptvIQMQIFgu77TpndsWFdK4SDbOZB9key/Nt9g6A7jf/fheixIjzz3+uJw5c0Zmwqwy1jKIAUOpue69+O6I2/Eamx2VymwqWZVQDh48KNccuY52MCgXeuNWRzCBPx2Pp0EOIUPO+dqMqxxTD+MSt5NIwKs/oPgBDpwLhAg0f4xrhiMGRXyDmAagYLvd6in/xWdR+WZ6+QrKqe8U/RerSKBEeqTviNhAGaC4D8gb5RpNbXQ4OycnT56QQrvF/ajeQHPHQOYXF5ggnpyaov+HscMe3mz7fQFAMADZBIQMwKykcg5QTcQ/3We5PQbgoP19u3MUcSeO1ZQ2q/ub530HALqu0enebs/bvd7V9vmrHwAMwrDZ8KRYzsl7fnRrACAXfkcZU55bUMD2rO04FiUbV7BEtbsw42wEA/VaKAl0jQjinX66JbcvHACIyZcEAcdKZQVcAPo5cAwLG9qFFJsOOnLkyGGBekwcmNoKAMjrSYdA3cz4CDMNKKWkATWmlwNoUmj4wfJGZTcBWCLAhPYUnY50YIBRjgV9qY4nc2cXCCSt1atk/E1PzzAzPjY+yVLjdqNOR3nx/CoZKqMjGqBmcij99SVsA4DKEeji73XtMpsPXKdYAnnrS7tJJnMllgpc6oGmGPy7Aw79GEWcAa1jGGpDEDUqzChBdxAGP5el8SWoGtuMAACyqYUB0g7Ay2TyUWkdzgUGIDYcC1AxVtSjC9sK7NnPGDDJe3BNPAyw9EOfcxvjorRztexgLBJIQxMQpxvG9YGS6tFRai++/e1vlz0H96r8m5PGNIMX1jryvve9Tx56+CECX5NTEwrIBhqgFPJpMg8nJqb4XHI5p3sBnSQwGhzrjwBgxti2uDEF/qjH51ijADNy2TzHE4xC3Yy1JBlBEM/Hayhr1dZq3AEhIAtgkZ1I+6B7mAgxcWAD+dVGZCIAWXHEUFK5FLMJjz/6lHz4wx+W1eU53kd19qyOp9/s1Wx0DpxpLqJUK1mmb3MIpWkGmsQTDPibAYAr+ZTcc/c94hUwNjk5ccKVALMJyO90Z+sQALzC9uheB/pCAUBADFoCrF3GLxQA9HyUHHrSbKtTWfOzBPxPrjXZSOv4OZSJdMTPj5DJmx2d4bqqh1ntWu6pw90PAIzLXCBBZYeB27A3uH78eLEBQNgeZtAhDwJAHrpCwxLg6BFdagBwkEbjhQYIgwLqCwUAo7lqAXYUeGvFR8sFEAYAvno6EwGAsMMAAE3DN1kCDAAQBHz6RMYAvAAAcHp6Wg6MBUMA8Aqz6MPbGY7AVkdgkL0aBACiHZ/GYa6CzZo9biAfcelBwe0BgGjmuLS0KMcffVTOnTsn00GGEgoGALZhY2MlwPDDEeflyhVtzJfJRAAg2HdhpdQXAFyX+HByYKi0opRVrOomLrGEGMZiOqtaQDxpkkpgANIPdzrLrO5yjf4Qd3udFuMz1fPTWATNAwH6USudMZ3FML1yGRq3KNEGB0ueHfuPun/NppQ7PuPL9tlzbH6abzVYzddo1hlH1ZsNxkmVcoU+mrEA+wGA8PNWM2EPAChZV1Idq47UezEJIWuf2X/GD9q/B0mADFpHgypEAACisVw1o03qhgBg74he/QBgGIaNaktKIwV55zvexWzpqVOn+BPZgrU1aPjpAjLHHswFY/hZN1VxGinIxr79e98eNXMwfgzBKxeIg5ET/Q7EPVbbjwVqWYLTp8/IyspiBEDY0FvDDvu9H7OwnwZg3HhHrR5MOy/BAMw4xhrAMjiiOccAhMFhBiWVJQA3NzcrMzPTcud7/4nAobz//vspLp9Oq6YeFrACiBro2YJOo1wFhs1tPBMjRQaio6MVp2VnBkJ/dgJlVeC5UITVGZS5pRUGnLVGnfdTr0HTIC3lEe3mOzamwJ4XpGl0Ryoj/Hur0ZSpqUlptwNZXlpW/R6MQVYZMmCygaEGZiMMW9p1PbJS4HyUuHBaZlaSiW8UB34cpQyEQGaIIoqZYwy6cmAAa/E5ZnOF/fjSaSmWSwyg+R53fnyfVqdDwKzlAGmOCwJqB4LxO7lSbM0quU0COoA4j2OHaZMJMPwARlo5e5r3i0ADQB7OhfmOTa1QUgANQBgBQCfCByYsgb+mMtZQgrxr9y555w++U9761jdTxq9WV8ys3mhQxHbPXtVT+IN//z554sknmJlCcxjca6ve0G7NYIoSyNNSJTRxwXOenJrk5iQoJcc8Lea0eyLuEUyHYo7/LpXKKpSbAc0+L8Vi2TGaukButL5iorq2WWEOx8EFALIATLgW8Jobb+pWQkzdjUvcXKJMGUcTuhs5ZPoMPBWZm6/KQw8/LCdPnJCvf+Mb4leXZGJiUqoL8zqOXldLVNeNY4K6eQNgOdnlF9cy29UDMjvgj44fSIvpFDUAhwDgIHfhSnz90gKAoyVlApXzjhHkmLNYc/00AJttZUhTA9DrsNkHtMaOL1dlcXFJTq+qliUAQK7LiR1ct1U/Q0dzMwCQa88Y3rGABNczu3alAYCWYIF/YI482cgxOxyfRcaQj/byuGwAu2wOmHNgbcWOpAZg0oG2PZjJqUugAYhEnNqZruRAXAdQS5u6eqG8pvsd/zY/w75Cv/vdzqobFEBcbg3AyN+xFIorFzNx9nZW/aB+ACACs7GUd0kBwNNrVe6HxbFRmZqekv2jmtAbMgC3M8uGnx2OwIszApcSAExWmsVjjcg3junQb+UbD7K/2y4B9tGMb1lOHXtaS4B9lUgazSA+yUqt5ZpZrK2RCAISCMCvNpsqpiUolRi3ggGIZpZBCTFCRpBX1H1L9y/by+374CeJGonkPxudOXygW4XTZQfGK3N0/Lr+m5I7VCPQQEUQbOz6AOAY4zDu0ES93ZfGfC4W7fEhFACkjJSLG6kB7WmzqNG6MhIXT5yU+YUFSTXrHJeqp9qAe6ZnqGcOnT9IdSF2gt/WCdBd3pOlxTVt6pZKK6uwkN0QAOw3X6xycqO5NGj+bBcAHNQEJJ/V+H8tPUIcYwgA9j6plwQA2Kx7Uizl5C13vE0a9TozCQAhkEkAAIjFiENLHgEEahMMNQBuATsAEIvmjjvuiNhwrhI0GrV4a3U6ygRuujRYIPtY3DiOPXVMHn/i0b4AYDdg6B8hdMVIu2amHwBoIuK4gzj7D465sZVYismuuwomkSknGXY7nTt7Rqamp+X3/s3vyqFDh+Q3fuM3mElACayBbUpXViYbynzpcJq4t9P0Gy3lON6VSolZimqtSWYkhh6AH7rJwmgRAETJK8vOPFms1miAiuWylimnkEEfkcmpnUrpDtqq19DRUkqU2ZTLFQk8jxsCtAlBIW/hnO02AS2UygCYBCAZNSHxOhSRTTnALA4AxgMp6wZsz8cWyFYBQAukooDKMQZzRXSv0uyQBlxa5umBMeh5BAK1+7B73o7xFqeG2xzm31B2vgEAyPNHpdYKkAH4Y3mpKCMvX8orIJlJKyPRSqYzygQCAAhwLA8mbC4nkxMT7OKLnxhvVJ5jHjVaDZZkpzOBzJ6ZJfiO17M5A1a1RLWYSxP4y2YArmUk6GBudDc1Y7IpA1BZdiy9d6WMvGfHFlSAsEytJcxLBQSLEWgYZ/xZZy0wBG2DZcaN19BSYwKTDiDEv5lhzKNEWsFWlQBQzUJ8lkzDfN6KwmVhaVW+8c2Hoo7CJ06ckKUzJ/jZjGsOku80IpZoj9vg1k9cPrTfpml2Jwr8Xem2OZCrRRkCgFvxaK+491xaAHBiRJmwBfbKceC+ZadjTUAMmGp52j09DgBC2/KZxTVZWFyQ2TW1B4LS31JZipM7KFWw2lanuhmUNQO+hRJgy9bCiceBfallvYvcc7lUDMB+erz9Hj3WVbwJiDnryggwNrTKUZh+Tvw8LwYASCaCMxiDAshBDvh2AcDk9ZPXi4ud9x3/AR3eB93/uusNUDS4UAbghQKAr5yCBuAIS4DhL4EBSKa9qLxJvAkIEnMh1h/2alZjwCfI0R/wXQnwHH2mhsyutpgona3V2X2+ODEm01PTsrfcGgKAV5xNH97QcAS2NgKD7PdWGYBWCtyvmVW/O0m+b2t32/dMF/9RfJISQzU588xxeeqpJ2W8rfECGIDw9xu+aqQjbjx8+BBlSbS5hfrk7XxOZmZmCABOTU6KV9SEfuj8EQMAcal48qwb362/fSv5xU8c8FesIkBjt/gm0wsAGqDXZRUa9qDVSYwtUA2WzWnTTtPG7wv+cYAY9xKwRFUCYrmO72QiAplsq0bhwomTsry8LJl2g9dZa9f5fffv2s14GM0L8TvZgu22NNoegcCVlRrf76dQrtwWb6TYAwAGrhkL1YP6sEq3CwBatdz2JtHGnx4CgJuP7EsCAASJpuP5bEpAPTUwFhxLD3/HJAP4B2cU6DsWIQ44VAUImvNQ6AXgwtFXHlW9o54mIfqu5CLIRW269XUsaFwDx1PHjsm3v/2NTQFA6xabfEzRaV2GIum42n3gAeLf0Pjq0egz8XUXnEGLzYw+jE/Y0TKnVrPO7/pvf/d32W3qZ3/uZ+W5Z5+jtgEAPSvNjbrAOICkmM1QC2psZJQluSMlZW0ByML4r6xWyRDLZ6CT0FatNoBNjoEGgAWGsFAZl9GRUTL3IEqKLq/4vVCo8HNLq0s0fGbIM7kCm40EfoeGv1wY43UajSoNdbWu3VoL2RyBxGLGMehcs42w1eQ4OC1dNsXAkXZAnQGApgFopWsAzth9Cl0zCfg6MXCWBiMgcwzAmAafZaB6Nh+XjSIoR409Ff/GTz3S0abQy0JThqOxA4msui5TnHeum2O31Lc7o3QeK4DrZ7RrIDQ08NxbQSeiv1sWChssmqzkUWKbR5mtlthy4/N9AnnlSp4bcLNZk/Pn5yWT9jjvsX7WVtdkdWWRTTB4Lr8j+aw2+wBNH8BysYSS9KwUsloCnM6kuHED8OsNGnu7cWHO4vrQANQAXQF0zD1c39a4sQaRFeT53doHeEztQICRZLZqRi4afVeyHV+P+rxVuwOg8vjEOPUG8f2WV+vy9NNPy9mlFY7r7j27+d7nHvm2PPHkk9JeXOAGnvdqyrJxnSajnIErIbDvYU6KXd8ABmPe5NBPB/MmpaX31oSonhe5+557JEXdjpyceu5jctddd0kHJcC/8zsSKV0MS4CTpvZF/v3CAEAkPJBQ8VZWZe7cnBTTYzIK5nVZtVMnR3V/y1B7Vrvbcl3HGIBkMru8UxvNs9EExE/Tfq600rSfT88ty/z8vMw18XdP0pUJdlcvT+8mILHUVA3ZTrq8YQkw7RJ0YpHYceA5bN0LDQDGk3b9Hna/LsCWmcb9chw3YAG+0ACgjmm34digAHIQgNYPAOS+YgCjmz/x68YZgNsFAK/0EuBBAKCf1UTe7tQyE2G3ToTc36YLysQYSUE0HrqsYMNuDACGrglbGOS0IVsEACIAbsjsGlgcdTnfbEipXJbC2Aj9n1355hAAfJEt+PDywxG42BEYZL8NAPzFm6edBqDFKxYtuGofePgxW233E68qsf3YXovvi4P2ieT368bBXYb4RY2BI94sn5mTRx55RPJLVfojJdFKHFQMgcyzUl2TgwcOyGqtpvEStO3zean5gUzPTMu11x1mV/ROQSWAfCTsWNXTq6+nMVOXeBBVAMZu3sbCwCljBEJyClUSvcdGDEPsCyAz6H3EdQHZDNGVBMcZ9TivkRe614DUkzZmxL6AeIr+m/tvh4duvg05e+IEgdSU3+G+s9Zs8BQ37NtP8G9+eZnxdDEF4o8n1ZpKYoFJiZ+NACBnR/zRkgKA+/YyTjIAEOfqBxpvFwCkPv82jkHztpBTiRswABHnDRmAvYP9kgAA8ZXAArzuuuvY0YbUYKfFBlwFkwQaeAAfDPyDkcCCKI+4xhXOECHIf9nLX8by4TgAGJ9o9m8YwTwcu4hWDYAxy4WEwOfUqdPyla986bIAgJERj7rodu8DQGCcV0gAx3X/AW0YQEW70SIDEN1zwWz4F7/4z+WNb3yj/OEf/qFjUGoJ6Nnz58jU6nSUGk0tNJQFOwQDQBvGqlTAzzINNQJDMBOxwUxPThEgLBW1hHNkbEy7SMKgQKOg5asmQi5HoKjR0ox2LldS7Yd6lSVoKElm6aikCUyiyQTAmKmJnXyOrVaDz3xxeZkMtAI6z6KMNJNSrbhOwA00aDb4ffO+Zpo2AwDJ7IyarOiIxwFAMl/c676DWCLx+4jG3e0azA3YAYA6P9GSQzcjbEQ6r/praqRcswdsJCyhs9JR0/4IVesAgK3ep96vZaQwbmCvSU6BuKwrqV1rYNzUCBuAxs97upGsVtf4XPfs2U2QbWVpWUuyOw0+F3Tewnj7nVoP1R5t6JGpwkaHDJSgOxV0jlwpfb2+pswiR0XC92OJYialGoUoXQdIjExerLM1hGxVo7OkzUEccNsjfuyYrvjuVo5vnbssCwatyWKpJDt37mQpca6oALYJ9JLFMTrGccEGjOcMjUsI6iLJcG5xSebnF6TW0CYulckZmZ6ZkSNHjjAwWzn9nHz8Ex+XR7/2VX4+21zt0QAE4Mdn474/NACjcslYhhGOTPwAc5XzJeMyiw7oqeXCIQC4DUfixfvohQGA6VSOJboAAKGRWkibBiDKS7IyNa7d0AEAmtNmTHArAR4EAGI9P3lmkQDguVaGdjk7OiWjoyNSnNjJNXV+Te1MJ6223FjvloSKmiehAQ5YswWA89pwBBqv7EB+GRmA9jzj5aybPWOzMUmwMMkCjDdSwfleaAAwDv7x+Q5gvA1ykC83ALjddTXo/pPnHzQe22UAQtMWh2lvGQC4S5boj9wyFhAINACwLG3uL/mcssk3YgACAKRd97ObAoCLHU8lMRwDcCarTUHKRZUHCUVLwiyhOWwCst0ZOPz8cAQu3wgMslcGAP7zW2YI5GSzvU1ATILJup0mGdeI9+IH2Pt2GIh0oTbWPq+EhJhe90UMk+97jAfbK2tMpHun5gQVCNm2xg6o9AHoNjd/XiYnJ6OSXT+TY1y52GjQ3953+BB/enmVuEIiXBtf9kr/4Bbj33szAFDfqzEL7gGAIJIwvcfmAGDJER1Uv9w1NnTlvuvBvri2XiQ+RgIBrg/gjnJKMSmunR1hXHvu+eeZmFXqkchKo8afNx04TNbkqbOz0mq3ZLxQdnF1Q+N0yB0BMPRayjAcq0QAICv/nAagfed1IKDDTTZ69IhJNzsGlfAmP3uhc7WY1wS2AYD/38nOsAlIbFBfUgDgvr17pVpD6YWxjfKRgSLqDsYM2ENkAAb8N4AABP2GZAMcu+7667QzIkpKUyhLRflitwEDxg+fAWMNABoONilwGRhD7J955hl54IEH+qD62nRBj9627vEJn2Qb4v6TCwols3GDbP/G+c3AcJG5JhX2upWAaTfVnLz3ve+VO+64XT74oQ/J0uISjQwZYi01OmQLus5DzIyAueajhLULHrEUk80uslIZHed5p3fsIvBq3YT0vvBflsBTpDVXVI3BZrvjxNfRvMOTerOumn5pMAZzbB4CZh+fXyYrM1O7+dM0HFfWajR4oe/x+QL4JKgTKgAY1psskcv6WnuWiRx6zXDAYWYXVoegoQmMPV+OI+47VvJtTBo0Cel34PMMSGTacwAAIABJREFU2tzGG6S0JJei39CbcAAgACA7CAwlTtbVhrIN3OlaRoxDa66CDavLjMMGh3EFxRs/c+yilZXACc9G3YwdkGZslwyaxqDsNaVsE4AH0FTET7I4c9CHDGR1bZ7fo1TKkqrfbjb5/bJZCNzqJqzAcZtzyIAvaDiq8dfvgXmGEm2K6wLI9FXTEJ+j/kXKaTy6TsDZTNGtY12baGaSy+cI0FG70j1Xa+xjDGB8J4wPnjOfA7Qd2f1XxdRR4ox1X6vX9TuXK1IsFQmao+R4//4DnLfnl2p0CDw/lImJCTl84810QMA43DGZleZamw1RPvhHf6gM2OaK+z5a4tzxdRw7aMbT6QjnhStHjOZBAKC9dyJ4KCUDI8kBzii9xncLcj4BQOoZ5nJyJsEAVCWVPl2AB5TgGcDad3LzdMMuwBuNzdb+fuEAIOxYe2VFFhcWpZQdj7oAwz5OjDhmKyyLW7csX01ozdm9eb4QqG/4EKzuyHJDCOg/OTvPRNC8pwzZ4uQ0r+PnFACfW9aJma5oAg1rGftN0qGDfVF7r/aHjT88MPQxb1GnXOgmKZytol122nODNGI2srtJ4C95X2Zusb5wbxv1srPPmVSAJVRsb2Z37djRtdNOIzbxuo1TnMEf/7wBkeZLDHR4BzrYmzvg6A6/2WHfV5/x+nMlCiD674ExTV3TWBz4vdyZtvo+u/CggHojAND2ITuPJTij8yb8tEh8Pw+NIV+mgwXa4dfuLZIBuLOIUqwMGYCUXcmpjmRHVFeZ3bkwpq4EGAAgziOiGk0RA7AdagmwYwAudlo9AODuYlslPbJoWDMYAEw+oEEBwLAL8Nas+PBdwxG4mBEYZK8qtZNy9NajAgYgGF7pjMYtJhFl0jnQPN/oUD9agaytlgjbuQYBNPG4pd/1kzEsWNDRuXFPbn/Mtz2p1WuyeOw5ee7ZZyUNWS/I+mRz9DdanpbBIvHBuDyv2uBNF08euuFllIRq5TQRiteV0KByXJT7cTGaxecclwH7DGzvRofpBdJ/j7EKda+Ef6PNDhGDWDUGpY1cM8N+AGDyWpQqc5qEIFwYgcLGFQxAlP6eO32G9zA+PsrmbS2vKddee634hRwTxf6sapFn/ZBA4koN0miBlCYm+fkVVN+JyLW3vkJuePkNUhgfJY5iEmPmw0X7YaQDvF0G38bzdiOfY7O/J8cvn00RRzAA8KOngiEAGBukQfu/SQtEFY+BAuBHwrY88FcfETl2X//lsYHbmfS/kgn05MmyrKjNy6/8+nuJodx5551y4NB1IsFeJgNSofMQ/XYohw8f5kI38EoBCO28agCALZx6vaodVdlyO90DAO7Zu0fm5uZoeIqFsnaTrWjbcYAMOHA+BErTk+P8PQ4AEkAKfNkMADTDb8DjRhtB0oAmHWIAlDRwifp8+z36uwMAo/M5YKtcHpWdu3bK7W++nczHT33qU3Lm9GmyNZDJLpeVOgsQjwwyZLHRiaitdORaE10ifb4XBnnXjmnVOSiU9Flk/n/23gRIsuy6DruZP/fM2qu7qqv3np6ZnhXbLBgIIEGQIBCySIsUSS1mSAGFw5IjLNu0zBBp2nQYIGw6KFlhRVAhiQ5JIESKNCiSoAiQAEEBxgBDbINlgJnB9KC7p9eq6q69cv/5Mx3n3Hd//vyVS1V3z0z3oH5ER3VV5t/eet95556jjMh6S7UKxIloh9TstgJMqsnmiQ9QEQNq0FFNggBagU1JCLStUmTKYSFqANGBqUOsGwTw3Mmo1GRjY50psXjuoKki3Kg17Cy1KzUyT9Jt3XEHAKiAih7K8APd2gXoFLHvLmwNONI6T9Bzl1oOEQAwWmeY4KzO0IADcboPzhE5CgD21G1kYRddFApcl1nXNw8Aop6CkLmoeph0oXVGKkzVzRVYblkHfNtntvtkjIatrRVNqc6oiGzAdG2k0ttelEtZhQsu6zZQt2eK8AZkbiKlsVQcDy3q2Z4drt3p6PXaCQU4DZj3mx2pQlvStcOgpa6dAPcA8uG7aA9I18X74p2UOaiOwwQ4ARC7tGQUKRh+p06eIvBx4ZULUq1U2CZNYxDtRvtEUeqthExNT9OV+swDZ6Q4dUAWFg5JLocNBZG1xSWpVqry6x/+oAYstY0QvAe40WwpANkIhO3db3XTEjBBA5QhYAuIzekTcgHpAiYAgFycJyE6nJR2pi2//Vu/RTByHwAcFLLdiX/fGwDoJTOcdwAArq+vS96b7HEBnihqukl6CAAYHWda7UQPALhSDhQAvLbCwHEtyLC9F2cP8GczWeS8uLiOfpaUBAx8IscgoC2qy2kGG5TKSKrURnRXG5d7LQFAji9DmgaePW6GoQFxtz/GTw/TZHcAgL2AaDwAe60BQGMADnp9G/fx+T4A2GVcGgCYymlK1XRrhfHG2+YzlDAZBQBar2+33Eag7zNOSiSyNwUAZtPYWMLmVl3jQbehF2cAxut51AJgHwC8E+eM/Wd6o5TAbgHAf/joLOPJRNIxfM0s0GUGDQMArayimznRvw0ry1EbMLb+HHSNHQBgbJ3axMZH0JK8WxeWL16VF154Uao31hlrFzNZEguqjYZq1aV6M5m8Uonr9/kTx3TzPgudcY8AoK3/7dksxsBGe0jiiACS8TiGmRJu3TyoHJiSC4Ye1jUEAZ1ckDP7wPpewcfIJugeAEBz/cUcY8al0bl4QVIkvNy4tsj5uVItMz4rlPIERFuZFOO4zvIaP4dyOTaOq36LZIlmIiFra2tSaaiUxMPvekoWDi1IAmYqqCu3cWz1uMNo5lVmAEbL3f4f/1u8jUXrMe0BR/DpAoz5+ROLiX0AMFJAo+b/Ox4AbLc6mqmZFnnysae4GCKzx2msgSFnwTreGx1WbcU3QwYgAAMD4vAZOg4MPEC5DoIOAYBCvkDwb3oKqVBj/A4AiKmJsZBpZylWBgCeP39Bvv71Z/syAG3gD6nbsRG0m0rqHPjcQsKYDcYMMvfWOFPIGIb27p5jYNjvHYjSiEh+bEKOHzvOFC0MCEhbXltf4+IOKZj1BtK1NC2T5VAokrmRzuSUDeaeu1Ack2JBdeUw4FngaUKnYDhxoUUQyJdsKivFYolMSDXB0B0egoDNptSZRo2UmI74YIYR4FMzEoAcrVaDHXtsYoYUcpjj4vOG3+QCFoxHLNrAtFOgDwDgtgTVKr+f8dV1OBNxcMZ74leUMYDIfhMHADxdMJr2hWpv8AHM2RWAoDtZd2z49DpBuAmlq+OgzwcAjjtSEbaEXS/qDIkS1wFPmRtRgBHnN00vwtqLgzYtlTRb1JRBMAJBLac5CJ69oxbzKF/T08OEg/pEu8A9oTUBgI/sugQ0JFvSaG6qdl8yUJMVgogKqLM8QzF9rd9wFxIpryxvpJarQQuYgt1BXifUoK0BD9y01NBDmbgwE1FtP9WWBGsC16D4bujWrW0NfRpBBH6yjWFHzhkjmBlIVD8Q7R5l3qsnmGfKOnUvx8fFK0zIsaNHJV8a507boeOnZX6+KJWK6pE2t1ZkeXlJfufX/4kCgPVNPheeGQFK28sxcPHx/AQSwFZ2bcDJF+A8AOY4D2WkjFE1bUh09F28hK8pD6mm/BYAwOIYcrnl+iufkN/86EfFhwbg//5h0WXhPgNwWLD7+ny2dwAQAZ+/tcWd21zSGICqbzsOLUAA2xKEjPQ4AzAaQIEBiOC12taNGqT2Yvw8d3WNgeNqJ83Um7GDBzku1Do5pvRfXcEmmCfJYq6n2OIAYMcF2PZ3jA0YVwhu04U8EwLj0ed6rQDAtBsfhzEAQ6OgSOqNLabiDMAdG3YxABBsYzD5bUe9E2Hws3ua5m9Ew3douxzBABzVprvas/2/iXHH3qnfAnLUAtbmOVzdNmUsPhv1bHbObr5n3xn1PLebAZgvZji+T7RXOFc+Mi2MD4/kmhyX84LshZ0MQHuOToDsgDbnVdXG7GUALjU6NE1b2q4w/Wyj3aA8Rm5iXKanp2Uu4+vG1j4AuJdmsv/d/RK4I0pg1HhlDMDbAQBG55cwHByQuWSfj2IAIpNr2GFmhOH9YoBbA3Ftuy1pY/jVWvLcc9+SS989x3XawSLW15oZBmBLoBsPc8i0M1R02vOHThyjVFGQU5NBpACrFn9XozC+ycjycOu2+DtE33uYoRgcdjGfmUkI1h/K/NPUWqyTDBcIsyBGAICWJYBnMuAPa2KsA0BeiB6Fap3x2urKCv+M7BAQBubn5jj/tJpN2VjfkObquspV1Rpy9epVSeQycvz4cbly4zoJD35SKIf02I+8W0pjY6AX6HrExSfdzD0FM7v1OTzDYGQGxwjmajxWGAVIx+vRS2Bd2iQDEPPzn15P7QOAkUK66wHAVkMjYC+TkB9+93uZHqpgAJxjlUkWDSTRgDCQAADEYRRkaJDhAEgwNTklly5fIuCBDFddQCHNUPXIZmdmueiHBsH05HjIEDM9OAN9hgGABtDZzs0OaqSrpDD4drbm1gE81++iAGCI0iPV2QGf5ryYIiijzqfs2A4AnDl4SA4fOUxTBAJITXXdVYOHGoErBKb4G8qVTEcaJSgjEOLu1JRLK7uK4BFMIkrjHLyMGWmMMqYRV2uSz+aVrdTWewLww3fhcEcX4aqauSBlFBTrehOBtGo6IPBttZqk9nop1YorFKAbmEFCLQdBDFF4nka1xvoGkwoMQACACNDz7SZTuLOxtCZLUW064DAEZRxwWWv4mnLsYacJYq4w0oV2XRcAxOLVtCWsLZBZ6K5pfwvBLoKCDlgMtQC1AUQXlNxFcmK/xgQMU3jdAisKAOJc3JdAm5t4M6USgVofV4K2Ywfpu3lJp7Isd+zooQ4BTgHgxoH+gDRbA6S4eE2qvl6tts7z/UZFmZpc4CqgDsajLRqh2Wjvi/OTBER1MWyHunO7dIU2AMG2NJoV1w6Uat4FCC01WwF+0+6zMmNfjYkim+A8Jlgzq6k1nfZFqBlqqcZdbRMw/xBcAPAAAD4/Pyel6TmZm5tnqvu9990r9z70Zo4RGDM4Ed+4wlT6P/7Iv9DUZzAAXRo4ApROMsexJPDQblMiKXXBtue3fop+S6DEvQvGKwKjfoWpAYlOnYBskKjJv/3I74g0K/sAYDwKuKN/vzkAEAxABH4GAI4V1QRkLK9sdwMAw/QTo9TGmFxxAHB505eNjU05d22N7XfLK8jU9BQZgBh//FSJ4+vVFQB4qaEAIFNrXfc2LT2OSQE2c3B+RjqUguidozmfv0YpwKMAwOizRIEwG4sGAYDReTva/OxdDQTkzmXkuN0AYByQjHcFf4QIdxwAjGtM9Re+6N5F3ZS79ftGSwHOFdIc3ydljaZZD022uUEUBQAxrmedBqClAIfl5jRdIYWyGwBwq9OkFEd+YpyM9YPpJjel0i4FOGjr/BM1NRs2/I1aAOwzAO/oyWP/4e7yEtgtAPjzbzrAjTdjAIbrR0cI2A0DkLFlTFP6VotvVApwHLCJz0c2f6b8gOvL6U5KLl66KC8++5zU6jU5VJok8abZanP9BnMLrBHb6ZQSFvJZjrcn7r+X671OAXF1EhpdKo0DcpCT8Ireu3ddPXwW6wcG2lofeswEAJGBhMwmt7GpskQAKZWoYeAfx+Y9AIBYg2NesLRl8zCwehtvtBiPra2u8t4wxJyeniILHanAWI9hozhY3+Lav76+Kaurq5Iq5uXY8eNy7vJFZQhm0nL48GF57L0/xPV84DLXAADiulEAkO9gIKCTZhrUjl4LAHCYziAypaIpwJ9eyewDgJHKGjX/3/EMQACABBTSIu99z/vokAZGGYIyAICWytld/MM1py6VyhaBha1KWRfU6MDUTusou69aVTOJjLkE6+CJTg4NtZMnTsrc/JwcmJ5iB+G1trbYeQBCYicAbrpfe/ZrQzUABwGAnmOa2QBqmg8GEIDxR40n0Q5agFYhWE0O6IHrLwYh7BgAuDCtHgNkmillTUmpKEePHpNUDsw9BX+i9uRgvNlgaew9MvYaumMNAAXXLBXHyBSjIDW04tLKmgR4B6AondNyRPlgRwJAHgBUAcDKwSRJkAUplSjLGzdWqQkRdAIynprNNusVKZvTMzOqJYfRnQ5L+twAZ7YrZd2RB8iXL8jK9UUCjulkkhT6fNLjhJGsbXLnI921Y3ULFdViMxansvM6ZCgC3EFmsNa3MhQzeRhVpKUIViGYYymP59oBIBDljPPs7wpyBaFOnTLjHNNzByDpGHXO0bObGutcgCPJa2jHTQe0GQPTNOMA+KH8xqanFeh1BiaTk+qSa1JQmXyOVHvodGFgtQmH2nxsb25Fn1DXqFazqiYZntYTDlLvxWkptpXtEzc3gXut7u5oynUeOpEEB/QaZnrigbrJI1Kmbeg/pqn3ub1d4XtF07TjLMoo0BpOwHT/NfMZTdlX4DKixRjS/3VcwPMhVRnjQ2lmTubnD0mQSnEzoDQ9r9dDmjra/OZ1trfP/O6/VaCuBgagteWmbDba6ujlZVRg2HMu2tS7VLYoHY8TCcnl8mQNAuBBO8eRTvgEchNJ3ewoZgP53Y99fB8AvNWI9jU/f+8A4Pr6hgTlbZ2fEuMczwwALGahv5mWTNKl6Dq2mck34PWiQXmjqcFlJcgyUFraaDFgvLC4wRTj7VSRLnvTC4fZ/jYbCVldXZPlDWjppiVRgJ5u94juliNIjEib8ktmBDIKAOSc3kfzNl49xsiO/73X4XAnv8+eaxQAaOOBzavx+wwCAKMpwDred3fKQ/CPBXJrACDmdW4MOakKez5sNphe0LAm3U8Evac+nQuytZv4gi6cDwbcpB8DcNC1+l1irzv+oxbUt5sBmM2nGONMJdapE/vAmE8GxdGCMvNynTo3duIAoGkAwgQK7whJFSwi4y7AcQYgAEDEl9DCQrx1uNBRE6uUm6OSTiPMpQCPCvBHfb4PAL7mE8L+Db+PSmDUeGUMwNsFAEY34Rln3yog6MaZQVU2CgC0uaANQ0TINvltglgvf+t5efnll2UslWGcm02oO7pfqzM2Nm331WyCutsLx4/L9NSUdIo5MgChLaabVbqBzjTcfum+A1KAd8QTzgyEz4v1IckNyMxxJo6BabiqmaJJZoH4ED2UPKHPFtcL1rLomo5gvaDYRCvMnKLxITZI3ToMWrWcP3xfyuUK78v1Nth/SEteXiXA59VVBRzf2dzckMLEuBQLRbl6fZmAIFzl3/KWt8j8GQVSA2duGmUAWgx5OxmAZkA5rMsbdmPficdTw87dBwCHD6aj5v87HgD060HHS0FrTgFANHwD/6i55hiAhkQj+AZqX69XyQxDCgxNAQIYFGi+PhZUWAQxlbQD5lwXFMDn6CAAAIGYzx+c5QIKi310JHwXgRlAoUuXLslXv/bVm0oBjgfWFrgaGAdGmw4EEBX1aJuuZiYK2NkAyf9DlCymZdBIKiAV5LLM+cdCpkcDzqXyQsNPF2MKjpjBClxYcQBAReplIV/ke3NgA5MpoYAF0xvhntRoErzArggGtkq5pqnF6ZxMTkwQADPNAeifVWt1pm22OqCIox6TBF+bLV+NHtLqXmwi85Z6DE0JAqK5nLJAwWIE0OT7rKPJfIEMwNbmDeo8ZsOqdam4jjGHZzD9Bfxs+mrH7qWzbF/lbTDTfEll1ZW2VCiy7aWgPUHquR4QWSfTzqUWd9kQlvprC0M1B+ldMDkdQrd4VCaY+77TXugkFaC0ibTR1h0nMGtwtD2dbGD6gfqemJkmQFdBum4iIdNTswS0a1VdOABgVVflhsAJl+w+v8m/YUJR7T6AfxCRhbewUviTnpa7AYa+A7JgzoEj6doR/k934Db6G4A3Lae0Y/x0AxQF3AAAsj05jUdr/14yxfdBui3APzrtOr0KYxuFgCs0P1xqsIHYaCcYH5oB9DuUbQjWEcATO+LBkZqCqNZlMjcmx44dk4mDB7WMEgpMo20CkPR8jDF1+XMAgGiTjS3VKARI22zKWk2dwv2Osv5wPtoRNh7IjOq0lbnqqVlOFMQEoNjxMdlnpFAE4BhIo3pDvv3ctyWNlI79FODhs94d9eneAEC4AIOhBwAQO78Z0ZT+KAAIwCGTVGDA5oO9AIDr62tyYXGT2jKVrMpdTAEATHmy1fRkaWlZltZ1HuzkewGsHUUbA6YwFqG/4XkAmAcdry8DENcZxl6z/mDmOYOqdFAK024BQD4HdYK7G2HRe40CAJECbeNRNP03vMYtAoCY541dEC0v0yNSY4nBx6gUYIw9ceZj9GqjFrBxAJALoIjUwbA6tjltL9111PPcbgAwk1MTJwCA2UxWzpSaMjY+flMAILWVYy7A1+q6UbS4VaYm7Xaixf6emxxnHHO05Bi/SdtQU8mMUNU4lmIeL8tRC4B9AHAvrW//u/slsLcSGDVevVoAYBjjxjT54k8/EiB8FQBAxPLXX7kqZ8+elerKGuP/sUxB52CspUBcQRaBl5SNfCoEAKEBmBiDHjzWPZrphowmWxveLABooFxUD5CyTiR3aGzOzf1WQNIN1iF2TwMAo8DrMADQrmNrT7s23kkzznQGs3ZjZlWQuuL8wTWRru1onnJlWZaWlyVZVffg8vY2N5rGpqYYv129vsT5ZfzArDz00EMyfvwwsYtw3ehSqHFXYz1G52xkeu11ky7axqK6hoNjuJ1ZnKPche1a+wDg8PFo1Px/xwOAQT3oJJHO6om87z3vI0iBBYaKcoJl5XZYHdKgi+wKzQcABnCwAEDUUoeddDYjmWxW1uCk02hIq4GgTNF9usS226QgI+0PzJ+pqUl+vlneJrPNAMCMl5IrV67IV77yFQ5gUUYCO7Crl1ADMJZKD4CPAEhH06EA4BGIc5oNJr7K7yUTkpWUmpm4HQYAiPZ/DBy6UFDNNYAcAAAxEOQOzgjck8EUU6adurVCd08Xj71piQCPUIZeKqfaYwR2kjI2Nc2U3qClmjVQvcP38rkir7m5sU3GH1yRAGRtbpf5PbgQz4DRx3pqk9WFI51SsXsAgHhe7IwjxbTZggZOkYAjB2AHsGHgxY6G74RYUf7UXpM279eEQ22zKXOTAA/T0t5ak5XVFWm7lE1o6ykjTRdMrRas332yt6wdceBD6jP08JrqEg2XYnwOoIbPjV3/fI6DNRa4HVfmthBCiyObzKX+GAMDfzMaubZJbbcM5h37D+UJAJBAoUsJN3MMfI9MRQcANqz+M2p6AY1HMBinD86zXrbKFbbluYMH1dSirotygAZY+KNuisUCAUG0GXO6sgkm8FX7Img7DQ9P2YK4NhiXtnC0lHGAZzSzgMMvADHHKORzdzAM9VLlTZMTJiA4F13crsV+4dyIjZnHMoswL6OOuv3cdVtgSmInT7Q82eZ9BZv1vVScXUFKHScwBoD5CQ2m/OSMnD59WiYPHub3qoEnc3NzchAAK4DgNsaYhnzmo/+G10o0txX8g6NXsynrdbTrlPgOIPUTOf5OMLlUEt+vk8IPMxWtd9U8oft4uSytLaX8i2h/BQD72f/0WZnIFxQAvKAagM3WQ/LBX/kVaeCrdKxx/4zJue8CvLeI/bZ/++YAwE55m7u5qUSJ6R4GABbSQkA/BADDHedel3F7DQL7vi+Vtm5sLG+2KQr9ypKmGLcnp+luPbVwlOPZje0WAcDlDdfXQ4auG6fcjjrZf2hb3O3uTcenhiVTZVLSaqsUgI4DfVxmByxQut/VjZNBRzBAYwbjJ+dLyJkOYEFE5+xBTMBRACAY6jqvdFnEPc/6KgOAo1JwRgGAIzUAR/SHeArwGw0ATGVSjEGmExirs3JfsUGA7lix5RiA1V0zAA0A5OIy0HjichVGWQ25BgCwWpFqMlAAcEIBwCNFzapICuRS0Jib6iZvEearDAAm2r3jV5zxe9uHy9fpgoOAmjfq+75Oxfx9d9tRAGCpepkuwP/jo7Oc75OeMrleqxTgUU61QyTc+s7p/TZ8OG45iaWkI+w0t6vyve99T1YvXuF6JNvWDLECACmsS2Ge1A7kRt4jADh34jjXn0gJ5lrA3IUzOV2vYjO0XyyxCwZglOmn7DMQUnQ+x9hsB35nFpADAHWjq7sBZ2uVqCuwru+6YyiNFGEqQg181f/WuN8LzQBxjrWbkBjkzDQt+xExFrT8m+euUuqq1WhywzgZtCmZ5Y1jXe7L5voKCQ3HHjwjDzzwgEhJiT0dZ8ppboy4Xy/wZ/HkcBffUR162Aalbd5q/KT/DMOw67ZHDMDQSI+mAH/qRno/BThSKXc9ANhBLiNICG2R9/3I+4h6Y1GjbBtNMbQAHO8NMASdzG/BvSfCsHIdFX9BQFVtKMABLRXq4tGkoMXFNwaiM2fudzqAOQZccMMFY81SgCUI5JWLF+XZrz3bk1JrZR8dwKMd2j4HsKfuteoeFO2AXIy4nZe0MytIBb0MBZh+4KBhAQw9OAAmFdSJAIDXa2WmAHu5TGiwED4DgDOX6oq/YVBR9pcvtYYCJbl8kSm/Bw4tcCABMxB1UPebWhaFMZ5XrdZ53thYUU1CJMEFpt9ssTxzOXVZhu4cADv8vnjtmlQbVQJUQSvJCbDWVI2DiYkpBWix6+JYmdDEAaBGELPR4PfHi3kCMgAAUW6HZ2b09apbnFg2lpbIAI0DgL6vgzB2YlTbQQfgZEpTVX3nUoz4GtocTbBJoT3ZapGGjUkA9xufmAiZfRxYHeAsEP9GmqdzjA7BaIBtAMfcwIY2gNQiCtuSzQlWXIoLa17P7cDY7pSlAAMA1IE8xfpBu0b7zZXGyVgDIxNAFNJYKe5fa2oqc6nE+oMzL8odLpHb22UF6RyQDSBWAp34WoECdHABBjiFZycDDvobDmDHOyj7Mymg+lNr0Pc5EYFVRMAwqGuKMVLXAVYnLQ27qUxRsHwdwA2w11y1MFnGHbCjaYi8pmPJ6PO29Hcal6gLuAKACv6pk3CUVenGiBCMBWOpLQ3x5PC1yqskAAAgAElEQVTCYaYC8/nTRWqDLhyaUx3MDtyxffnkv/4NUvi9oMp2X8NY0mjIhus/k3MHlF2ZLEihUJB7772X7X95eVEuX74sExNj1GBDqnY+l2fdgdK/dP4l1lMi4fPnwblJ+Z1///+KNBv7AOCoqOOO+nxvAKB01H0+CgCWiiUZLynjGgAg+kfWw46xA964kdMN4KKA2TAAEHNdYuYA2/XU4SOcN65v+bK0tCiLa0hzyUg1EYQAGsYggI+cz1ywDQacgT7o6wicbd7F+dAgvNMBQBPlphZwbMGwGwCQ47ADAXc0vVsEAC0F2OaHbmCsGxzDBMw5p4d2Vf07hbEJ7B3ii6i9agC+0QDAZEplK6bBAMxm5cyYuiseL7Y4v+U6Ou5n0jpnmQZgvxTgfgDg1Qbii4oyAKsVqac6PQDg0SL6OzZ4HQNQGnsCAEe5BEtCN+ZaUuLPX7t6kD/XUipFsQ8A3lGTyf7D3GUlsFsA8H94ZIYZTK81AGjFOQgIjAOAwzbjOF70AeEMAATY5bn4O9HARuSqXL9wSZYWF6W6ssk4YyZfYoyBdTHWF9fS7R4AsJNTSRLDhTwvTSkqnHMzAKCx/0y/3eZx21gzze9ujJPivZiN5wBA2zw0IoJ9N5oCbPdRV+Fu2q+VJ9ZmBhwqLuFMtdzeJ+ZhzPUGAOK5wPzzL1xl7FHdLlPSZTxf4DzVyqWFUjJ+g5mM973lUTly5IhU4FqMzVuaLXZNQIg/9NkoDTPSBvS7Ue3BYsFBjD7bOI1ex8BAXeAmh8Y4mVRA3GEbLsCptPzJsrcPAEbq6u4HAIH4oPX7bXnsrW8lCEeXoNBMQUNUQ49DBNlpjfmOMWWBLJhyYAaAOcAO5RB43AaNER0L15+ammagBwYgFvxVAEABwB/VhAPAh4X6009/gSAHkXzszFJHMBAAdFjMJzrY7Q0IjKAz4Dy1L9fUKFt8hGYebuBLQv6OzAoAUx4HObwbngH/VzBOd0PMzRRlgF0A/DTmGRYwuEfLAYa4pgmYYiAr5EsUYcU7mZYCPk94CoQlMwUplYrSSuakWCryHfG98mZZzUIcKwyAGhaueDeYhHDx0W7L5vYWn3Vycoq7J+ubmxyIUqmsPP/881Kvbrs0VCHQgZRagJoHZufo0gyQBe8JYBOuwvligWmUN5av8zOUMd43m0zyOTMJTUEeSyrTZfXaNV2cuRRw1IcCQnCUhQ6b/u55GQJ7AtH6TlsqNQWIwQaFZkXDBwAYEAgGIGiDu6VoQfMQTE7bL8G5aF9IaSaN3LS6sPMC0VqarCi7JXSUws4f9SXUMdZF4PzRdEAitP5QBy2keLdaksyqNqLv7jd74ACBglpVtTSy+aLk8nnZWNd2gcU+DrIYU2m6SwHwy2Tw3h2pVcvShBajcYNRtthhEzXXMeYeroFJkMBh0mPd4Ce+izZYL2/w/pOT4yxrAKg4kAoM4AILD7QPP9AdTzAsdRdMdS6TXW6yY9d0U9Wsv9s4128SsvJDfXBMiLl1mrtZF1zsuj7juq1EStPd02Nc6JWmD7Fdzi8c4TuOd9S85I//3W9KpVKWYkINVWoEVLelHCjwWJqcYtkcOnGKgCJYsggCXrlwXi68ckGvhfZ+YIYO5DTIKZelvLzIdp7PwKwHjFtffu/3/lCkVQUFTFYdA7AcPCQf+uCHmOI/iuzXfw4fvsRPSkraaNWledhfyvzf+0cEeepBwaVVD98h3GdQDAcAj26/yPbZTOY53nudFDcuEpUK2dIJyVMjJ5/V9jQ9UeRYTQAQQLkx8iL9JVrPNJOJMAAX19qyvrEuFxZrKgNwZJamSxNzC5wXltYDuXbtmly5keA4sg2371BncKeujQWN1t9s/rXfRwEQ8b7bTePRcoO0wrCjXwpwVJAbYtc4BrXDuBRH+B7unePcw9Dl3O3sY1wffvTWf7ScOPZEDDTiWQSc251kQTfeUSFyDqGJaPqxPUfsfiNchHfq7/QWOBcJEXAzDjginokunqwsbBHUHEUhGVF68Y/jC+qQITGAJNqdkXvfy1KrDCCNazUjs0DnX425jAH48FRHZqanmQIMUDbbQczjSQYyLARcnWumex7buAt8ZbSA+Ue2vWMAXm17jJuurm1wnO/kUpwPSkj7x3ibqzKmsjkPovO6WNf5Ctey2NEW8dE+0RnlAio6/7Y6CgD+48V5/lzzJjnverH6g3aU61H80a2P/h3V+t3N8khSI1IQRzUfZFD0O+LtaFAv1sXH4PFj1P1v9fNRANKo69/6/Duo5nYk2w8o5+Htorc1dS9hV98tM3O3TzmqvG7356Pqb7x2VR555BEBAFgpl8VLKSDffX99MxvH4mmucdAmPofEP48DfYMkNKwc+s1J0TKKz987QTjXfxwZB+VhmQO4Do0/YDp2dUlWVm50L+36fSqbYebN9MQ01ywJJ5Ju7dokuxBHW/ps9PmGkgdimQkGPFmZUGPXbWhiTYmy4PrfHIAjN7J7GwbQ775YB2IthA0l6v+5NGfEfWYKiPriNVxcELYf9ztIHVh3VLa3ZXFxSYKlFcZxG8imCwJm/mG9jXU0SA+5iYIcP35Cztx3WvL5nCTBJncbx3jGfvFLvA4HgroDsjqi5R+PLziWRmKSKAsQn3Xbk2s3wxVOJOVphlQUAPzud1+UlxrTSuRJan/6fj1eNQAwHCB6SzY+K0Crc9iRIp6UkV/4pZ8lTvaBD3xAjp88LdJeIAkq0UEvRJxcb8njjz9Gpt7wW+qniqC3aTKBwx4jbQOIu4gNJGBCWeNDw0EQBrYU9OsA1lFTzAXCxtjb2FiXr3z1q6pVB500B9pggZzPZmm7PQHwDIwop9EHMU8bBNBx4xTjFJiBTA1WTbxWoKm2ZsAB0AUd3ECi7qClEScZfC1fGk2fgF2mUODA2HJMyagGgTIphfdRppWClmSY5IpyaOGQzB8+zoXgeqXJQBcC2Hi+rQ0FlPLFIoGzZkMpybZjArYTnhEAoOku4jqr6+tkVo6VJojU16sVXQA3VdQe9QHG4MLCYbm+fJ0UawM6AZ7MHjzIHfPrS0uqyZdKM3Aey2sZdVz7AAAIsHhr5QYBmia0AlFHLhUY5aSMR6Udw3SCtvKe01xrddsZB5LAJ1AGwBgTFoJ5DLBar6Bxa0pcdB3CAN0CaKTIuoEXP9NpBW/jEygAVWMYasPVAMAAwKaLdJDSjXrOFIpMjW669p4rFgmkwcSF9VPShcT2Vo0AJcAo1CMnzKRHdymadOQzynD01TU3lfb4E2w2pCBOjBU5WW9sQLNDWYt24HeY6Zg+IIDZhAP2UH8sa18HYmbzA7RwACBSvtH+wGBlqpPTNAQTsvfouk1Gy0134bqlHnceRor2zQKALP70GAGY8QNHOCYsHDnG34uBarRtXXpFvvOdb8vq5e+yvVVayiauOvOeA4cOk/V3/6NvluPHjsvi4iKB7eef/7a88MILTAcGoFMo5nj9cPewVmGaPlKx9wHAu3n6vjUA0Evojm4mrWki4wXnxk6jcgXNOd8NAAA7rSrNssqtNBnCSxtCKYuXr2xzA6F4ZEamp2dkfO4QAf2lzUCuXr0ql5Y6vP52Uk2K1BleWeZhkOpAsmjtxPvjGxUAtHIYDWy8ugBgGIdh/Gdg3btjjvlp2LEPAGr5DAIAsVGMhdt0UhmAb5712F+OFhQ4yyXKewYAyZINtN8CAIQeNQFAZDEUMz0A4Fy2MhQANJH1QQv7fQBwHwC8tdlzt9Ba/43EQe61cWAyfpfvJwDw0Tc9Kj/30PSuAECLD7vjfu/4PgqQ6wfmMM7dhUxGv3Y06n4GZdr3UK9krrvwHutmZuw11e22qxmnLQBEDKT+5rN5JUW4DQ07H38DsQRjc1Tfe1CbjzPNbC1h5TJsswvPjTWU6S1HN/Mo42XZX1EXXfcgGPNNukzNoDTlVeMqJRv0MAkHAIDMivN92drYlMXFa9JaXCVzHOXEzLusZkCCeAIS0+TcDLXMF+YPch5JZFTSS7Om+gOA8XhuVL33I2DE22d8jdb9vLfnRwFA1oWr6EH3yKRhkuhLGQzAdFo+sZjYZwBGKuwNAwBKvSlPPPZYHzpo7w6D7VgYgg42lwZ43VJh8O46rA2ophXGwRCDitPqwk8ueCL0ZjTGRq0uAADhZMRBBCYDrlNhUMulM3L02FE5efyoOgsbUwNkRl+dPalB55iIamgSEMDCZ3UfrqVJwQ4k3UEL+VDrAECdvZcNYPYTA6imeNZo/jEzNdOXGo3dAroPtVTnAOdYMInnS+dLcuLECVk4eR8Hqo26AqDQ5rOBFrsRXUZEkkw57GYDIMyXSgR01tZu8D0AFKJcsbhEuQCsg0sv0itNdw4AH+6NwfzowhFZWlwCWsTroEzwE6Aq7oHJAuAJah/MvEI6QcDWa1lgLgTs2g04Dt+Q6uaGarXRMAKopwb2eDcyKpy4K8wsCIg6wBTAsA7sWj9gVmIA598CMEar1NMzLcroxBR1yUwivdi5VuFnuKvf1usBKMOzZJBeCjp7SgE2ZaZ2YJHB+kHqLyYbAIIok2wJbsh5ajzivTTVGi6/2u6nZmbpnI3dRbwnNOdwoKzRDwAA6u9wClY9IoLB2Knj5FxjuU9NTOhO0+Ym2zlYhzoZAnxQl2a0p5XVVT7XWA4TMpgLCi5DAwQHNDHVBVdTmtotNR8BjoF2jnKgEQ3YTR7av9Me81QPctDkZKyf+EThiwIYca2wpDNRgZalHgMC2PQsAdQDh+9hIAK21NTUlNQba2y/Pzo3z3J55qufk2ee+aJs+U1ZWVmRG2WkWBfkyXe+Qx577HGZPaptHp/BnOalsy/Kiy+8QAMWdfVKElzHhgNE5seTHts4mJOc0DtN+cOP/b60gibBajIAf/Ojstm5Xz74wQ/pGDR8rd9Tdt1f9hmAAwrmNv15OAB4ePtFjpe+YwAm21rvyTJSAmsiiTz7VyGn42BaAm7s5FOe06LpAoB9d2qDMvtXOYDLXiArZc8BgGscz0oLB6jRCgAQGxPX1tpMTT9/VYWmt9OaZmw73/FCGbSgsO+NCkDiANSrxQAcVJmDdruN9TioS91pAGC40HLaszpnQYt2HwDUur85BiAkqyAVAgAQc9xj8zl1580poz2X2FRR+LRKWAxiAGI+DhmAlB1RVt+FumZOLG3o4jeZT6vpz+QEN94OZgAwDmYAqhavsde7rdzmwUEameE3LQXYMQB/7ZpLAfYm+ZW0i5+t9F4rBuAoAGi3g/MgBtw+A3DXJbjLuGEfAOxXULtlABIArHQZgKGElK1fI+NXFATEHB494gztOBOt33wdvd4oRuEwsAfPsfP63Qw9e87oNVSLW7PjdO3hRhrHAKw3NQPM4oj4BiMjdycRZUSRfveJknsGtXz7TpQBaN8FSy/KloyOuSSQOAb4oGvbmt/01u1eAK0Qd7HsTPYpxgC076JuseZGOW2urMqVq1eksbYp29BybgUq9dRuKSFmYkJO33taihMlOXRoQfIlJ+ng5gozPRudwTB8nBjVHrpl2kvS6NbRcADQpNAG3SebQRZfU7aTijf80ZX2PgAYqbJR8fdNm4CEFdjbPl41BqABgDu1CmyAcdpeJibpEPZhAKCh7tEdCbwOU2+NJQWtMwRZAHAiDndg8iEVFCw2jS+1gWMgUJFm4cLq6MIhBXaQGov0TqTagrnhHHR3pCa21JjAACi4IOIAEGTGJwhISUl2K346AsLwgOKlavSBf3B3nD8wT2pwdyBTu3R1XuWFe2oQuxtgoE3MzBHsqLQSztRArwG6JtJ5MdhiIAKggaNYKJFpgsEcz5XOqTnF1vaGAk8FFR9dXlqmJgGCXACG1AHE7oVjXSIYxnucPnmawB0YXABScC/cc2Z2VtbX1qRSrWqqqNMumB4vShFaeDU1GcmZ63EQ8J5ba6u6u2QTjEv9Dgdip/0Xpta4hRTqR0ViFbCylCGbiAB6YQcCzDPu7PP7TtQUk5v9TqfJJDUNTOuBxQ9aeAvnK7hlACDMSKze8bOT9Fi2AdL/YMThN6VSrUhxfJIAH7QBAUhCSw4TARiAaBcZAIJpZUliosnmYLiiaccAPcEGAkO1WMgTMEX5493ymSzbDdy0ccxOTSkgsL3Nc8EkBFAJ5hFZo8kkUxZrVZimtCXlUoZt4WWp7wknlt9sqiYgGJkMQMztOKFAOgBAY+7he7kcQE0Fd3FY0BIdDyylOtqgLQVwhxaWCzDQz/XoH8AGMs62evDIafbnsbESGSAAAF955YJc+5NPyYnjJ+SpH3wrgfHvnHuZ7uCvLN/ghHT6gTPy6KOPSm5qiteBS9ely5dlaekay3J9fZVmQltbSJkOZGp6Wg7MHpCJVEquX1/mxE7X5naDACDaCdLN1175hHz0ox+V9eC+fQCwZwS7037ZGwCYCBIqBl4ua0qggJGdkmwau8+e5DxN8ShmNRUlm1VwAENLNPg2k45Ep8axqxJk2Y5WKykyjs5d3SAzd+zwQY7zZACmUnJ1pcXU9AvXNOVlOwOg0ZM8ND4dEMHxKGJgNKzERwUgdyMAaOAf3vtOYQBGksZYHR2b39zGy6A62mcADmcAYoZCvwEAiMyEx+YhDzMpcymNM/LJrT0DgNzwbCoF5nuVpmxubsj1bZ03owAgpSFS20MBwEH9cB8A1Ba/DwDe6ny4zwC8lRLcLQD43z84RTOHVAop/omuCUgfADAa/2LNFT3iKb3x9XIcEIzH0/E02ngK8CjAZ68AINdUDgCkIaNbPyKjSudX3dywTAJbW0XfOcoCjP69Ryvcrc+jAGdUo8/Oi5Zf9HxzyLVUYNULdpuvJHTYOmJnazH2H0BA05w34om5CdM52BmrxVOA4wAgCCcbN1a4UVu9sUoSDQhGiAvXqxWuM07cc5IZR14O2UUFgZa9MRcNx2CcMFLCZHjrH9UebhcAOOgpclklwhgA+PHLwT4AGCmsUfH3GwoAxHubq46JaJJl1FHmVzRYAiPLBM3ZESJuPRzEQM1Nqcsr2QDO5RSLdAA+jSpMAAK5ePEVNY9wOJqx6NJg7uHvaU39LMKt1QGATOnK55hG6WXADIPmng50KRgrgsrrkHob+OrUDmhRixALQxy4LoA8mh1EdO3QIeguTHMQpJRmJJ9WnT8AjwQgQQfmROPxObgTA7fbVFomsPs8c4hAU7WVIPi23YLBQkBNPE1VVMF3LCbxOYw76NDsK4sMDEAcjSYMIAKWA+4DUA/Xx6ITWobPffs5ap3hdzwnPsfz33PPvVLeLhNIRcolAD/8BAMQoCPOwbugHvD9hfkDfK5WdZsDaRppa6jHlq9mIMs3mHrpOUYfgEDTUGJZOidLW0hRay/UZwIoi1RW1fLjxGQO0w6IbQaOqecmsK4rsD6HaQAS1Iq42cKsBiAgg38AmmD2oG6SWj8AgPmcYCbimdMZMsW2qnUuHEqTkzI+PiZVH+Bvi4AfAEHsFAHwzOQzLGek8hpVXu3swQbMyvraOhmMlgKMcsUBoBdAMNoj7k+GX6DMVZQLGIA2iUGbA+8IxhLTf5nCrnqa5eo27zOWK+hElOgwhbtWr5IxWKA5DZwWmyFQba7A6Bcd8dl+CkUFnHEt1CfqOhTvjwgPxwOQlkvKHgQAdifA/gBgW+Z4r7ljRwkAQmcSAGCjuc4U3it//EmW36n7D8sTTzwu+ekpMgSzk9Ms/8L4GBkj7VyOZYPJHd+HCzDbUSdgHVxbvCLXrl6lsC/ad84xgcEIxjtnpwryz//vX98HAG8lGn9dzt07AEiN0bK6TAftDMcDaF9j3E4n2twQyUMoOwYAxg0sOK+11cUcACDGj81mgjvG37u2wjEiPTMrM9MzUpydZyB+Y1vk/Pnz8sI5AA9pqefHOU8aAGj9a1TgZ0U9KgCJV0l3bHTM/gHAfL+AvbuY6TKibANgUNXbGGbvpZsREcOtmIZanCHxWgGAYXl2wJbG+8XfKORMheAfvjFKoRBzQfSI16u50vdjRXDefINrAMYBwLfNZQRmZPMplS4BAxAx024YgNxEbKdVAqalWsVnt+rcdFurObfJrMf5YnwK8/q4zHqqq8y+zI3FXg3AOACo7PquXMatMwAVYAhT9mINalCKZ9heTYNzj2NvlwE4nKE+6rL7GoCjSmjU5/sA4KgSGvb5XgFAz4MpXnIHAChOymoQgNedH+Ipwb31N8jsw86PxxDxeHrUvD8IAIyXkc27NMRwACD+BjIIMuMAAGJ9m8oocy0qJcI1PTT0aAAIczTozkMOykmURIg6OmZqGRigF2YJOtAtqp0aZ1Baqq4Bj3g/xGUYZ7HusXUj/g7wVME11eblc7vUXwP/NCbrOt6q7FHvGBcFAI3Bb/JjxB6MAXjlilQ3tzhPTIyNyerqqly9cV3OPPCAnL7vXjVmTCUZN9oGcRT8M4LFzbTvaDsY1SZs7grb6JCshC4Aa8QuZ3Y54Jx9AHB47Y2Kv9+QACAD31iDYeqn5dVHAD4rPgP6whQkLgKSdEnVAciljkKPzbnQogNhwU4gj8COgkQ4ss5RNRD93Wtr6iPMDmglTupvigAgXWBhDJLy6H7EXREIwic9EvT4O6AQ6AcGKiRqnQ7gALXr3ACHnX+YOCRbEBpt0+WYDDxnskBDjVKJYJoCl/o5BgYAajDbAAOpNDPP91zeKGtKsqg5BR1Q+ewwsYB+zbq68Y6PK6C0vkFmZHFsjAMyGEt4Xi+junMIdnEAJAGYd+H8Bf4NRiQIdAGsgRF3/PhJAkhwNzIGG1IxIQhroCOepby5xQHx0PwMWWkAADGIZGHKAUANWn0tX7aur8rq2qq0G3VOOOauaEy+7gSqAw7CXpsodPBVZiMZfREw2UAo1BN24zB5hTR2t4MVBQCjg6FOKqqRZwAghS8xWju3XDD/uHPjxOBTzil2s6rp1vnxMZZ9peEzHTlbKEmpWFTwIAhkcmaS9dao1lTb0TE30QXwf9Qf3MeQAmw0/CilHgAggcRMhu+PusWBFOLoRIq0XUxOBLExEQdKRYeLIto52jXaF4inNHvxG5pq7wEgB8sCJjtdx1+kCgOETGcSZBVCM1BZfzoxGN1/Z8ChNWl/v10A4MGjR+hGhrIGAxYMwG984xuy8bnPE4xutLcIzM6dPEawJD99gIzUo6dO8pyVSoVMPztguoJ2PT5eoibmxOQY+xbS3p/+wtNy4VvPkSFY29qmiG9+piQf/vCH3QbBPgPwZoKW1+ecvQGA4osyostqMtMKVJsUGoDog6lOa1cAYNgvOmpmVGlnOLZu+WAYluXS9U1uqiQnJgls5yYPcPxa2U7I9773PXn5EjRDU9IsTTIlP5dTbVi7bj9x537lOyoAiZ/zegOAUXa2DiQxDb/YjvlrDQCCKa1jYH/VLKw7ogH5PgBo5XRzKcAAADGXTiXWOZ4bAHgo7ebBPTAAAQAi9VczNDSOOFfVDUoAgJzfcilKTUyClYu5Rtb2BACG8ayLdfcBwH0NwFub9/YBwFspv1EAYKl6WR595FEhAxAyPUmASxC/17uG5h8OULLNgEHPtAPAipn43OkAIOVuEPe0VG8PhAaubWMbgQbIcc3sHHQNfOu3JugHBEYZgP02uJgZaCahzgQEa1Jci5vy0B1EFpRbl5iRR7RusOkfZf7p+kjNE1FX9uzRc/oxALFZhMw/nFOv16RRrtLAMRG0ZWp6igSkc+fOiVfIy+nTp2XmwIEeiSZs5EXBP1sjjTIJGgXujfo8Ph+xLvcBwFsZUvZ07qj4+84HAM0FuN6UJx9/os/L9wbo1BuLAICDAAKy55wuHwMvABEAoGJ3UOBPWX/stHSOVQAO50EHjACNY35RZy6RIOOPu7EJPQcAIBu+G0hMcxApiHQVTqcJquQ86KBpCnC080Td1NCRwfyzQQv3x6CJABM7Dni2ZKAabpxEwF6EuYhjMeJvqaTumiQ8FVBNp+HUOyHHTp6QuYNzksyDYdWRq8trCgC21eQC1AO8X6k0TnfUytY2QSQsIsEKW1t1jLJigdpplWqZoBgYj0wJ3tpiqil2ucE8AeMPATDqTVlmCnBiEMNnGNhQV2CN4Z0Pzc8TGGQ6azZLNyQskGem1ECh3ayqqYQ7D+/Kwb9a5XOuLl+n2HaB6auOZeLKjIMTtf92lr9p8Zm7sqX2YmrifQOdLEzTInBuvVaHcGGOtkVoVBLYdcCimrCAKagp2miPqNfAudECEMbEkR8b50JkDbbva2tMtUa5V5tqKAPNPwBRqDMcM5NT/FkFOJjJiucpAAAmC4DnWg1svDqZbSi37fImF/4AggE4+HW9btG5La+trZMZCBAM19jcwPcB4qX4PYLN0M10C5DimIqzBg3VpUQ9cmcPbr9AA/HeSbgZov0GNAnRSUUBv1SyrczOQBkSaFPGQgSQSAduV3/9+vqoFOBRDEBfSo4BeC8BwJnxSbbd5PYNefZrz8r5b3xZ3bc2lxQYzmXk2uI1Wa81ZWZ2Rt725FPsG9utFrX/0LYh2osyw3Vy+Yy6v6YSMjs7K08+8aQ8/sTj0ryxKh/72Mfki08/zesXp0vy27/5W9LZTwHe0wT4+n/51gDAoAMpBWwSado+NACRch9nACIVP7p73wUAVa+01kky/aTiJ6gHem1ti+noifGD3IxJjE2QEbjsGIAXringWMtjI0c3qW4GAOwg92TIEQ8gX28AEO/Yc0QAwH5C6a81ANg1e9kJANKMKhbR7wOAtwYAIneKGQ4uBfgtBzyZnpmRhUzNMQDVBTjN/ufRPR7zQJJmLCrNgjYODUAy6BuqTew3EE+15Vyzw7hkrdbUjI1iTqagNTup80wxuDFSA1AXczEWSUy7b2AXHKEB6HErtHvEGbUhA9DcdmOuvYNcgFE+ejh2jt3CXceAE3Mh7n5/dyO61Xrcxdf+jo1NltuIy92pLsDdbm4a5/2ZkvH3G8WI3vYpi/4AACAASURBVFkc/Tcadn6v9/67dYe264T15eJG08BDJhMO372I1dsw4KJnA2QnVXp3Deg2fWsUAFisXHIA4CSJFJKoKyHD3R8b4fz9VQIA+2UNRF89HlOPAnx2fr9/D7P1M9dAEQYg4mMFAZXpnC+WwhRgS5ONjndKClD2HY44CDho/Y/v2rtY1h5Ho4iQdj8AEPI+WCth/WO68bwvTR67BiFWhjTt4MaPtnADAE33j3+LbSrq/KHPh3U7dQODVri+oilgE2v9FqWaCsUiyQIvvviinDh9D+cnrJlYFm58TTpEOV4erwUAiHtijWbHKOdp/d4+A/B2DEFvHACw4cvbn3giZB2F8YJbYNiAYtRgYwBag7cOh6ALWmxMt4w4swKIi5o2WEDVnZiiDdg5+CST1PsizZeOum2ylcB0KqQzujuQUvfEjNMLgFYgzRyg44eBgYi4asWRCWjpoUmn7eQmMLs7gDSAM6r5p0El7g8WEhmCDvhJO+DIdiXMhMQGPjD/CFy61Nd8vkjQ7eFHHyXDpJ0u8LnXyw0y7iq+5trDbQgD1tzcAlmEeG+wwmzAqdWbZHgVSkX+bXl5kefBBAQsv/X1dQ6GBDtzOQ5cAAABGmFhu7a6RjDw1KlTTIUs5PKsFwO0+GzttnMATkm1XGF5AABkGwiU+ZZ2BYY0U6agplKyvrEhF86eZapqMQsGo6ZOk9kXDtBIzQEA2AVQUWZxAJAALuoKAG8AEFDZMZzQMGDTZwQC3fq3VmwHywCyljPDCO3QnZEM3IBxbktUgyuBFHIAgOMTfJ/VLS03lPPExKRUmjByqcnEJHTqxkIzj/GipmKjTpQ116Z2IMBYZWRqCjfSslHG0KRDucBgBfdluw7aIQAIABf1Bq061AsAQSyAzI0Z18LnWRiZJJKSyqSpnYTUa6RgwwUXwMLYGExEPPEbuqOGHSpOhtAyRH/oKHCR8Tqc4EolaC9Ny/vf/375sz/7NHe7mDofcQEeBgDunOgsxdBGkv4BdBwAnJ2YYvn6K1cIAF594ZsM3LIdTbX0U54sLy/JarXB9vyX//O/ygXcZqNBZhfeFf0JzD9odF64cI7lAkYgnh8gIBZ+P/r2p+S9732v/OHv/4F8/ON/KBeXLssXPvv5/RTg2zErvqbX2DsASImH7TLH87Yo4zqbanPDJRk0dwCAqkmnLsHxw0vohlgVgETQlnKzw/6/vF7hmNDIaIp6HAC8uKTGH0gBRnDNTaqbYADuA4AxBqGbz7lowf9DmQnMJzsNO5KO+R2OUuGWbe/CHJcxF+BoGxgFcOynAA/XAAQAiH44lVjjfPmWAymO2wtZ3ZDKJza1f0QAQM5j3DDdCQDWa7qBTAZgpyPnfekBAHNjBaYYT09McaFZaq/sA4BcDu4tFXgfANRR4G4EAHsAsD4AIOY70+buN5XfbQDgww8/Ij/3YBcAJPzhtM2xIf79BABi7VSv1aReVwJDcWwilELqyjS5th2T/jGA0Aw6DBwc5HCMq2C9HN08MWaetat4CjBANshdzR44QO1XxPyhtl7EydfYhSBXIO7CHKHrRGUAqhGk1wM4mgagzh82L6n0Fkg00IhEHEaJLxpXQhJGiUtYl126dFFO3Hua65OSA06xntJ1kRKD7lYAMNrPo3HSfgrw8MXM3Q8AQlwtnRSJAYBhp47tOBrV15h4WMTwiLC88CtSfg3BR0qu76i+YOKhk2TAUsL/Hbsp6tDDAdqVO/LuwaRAOhUWVABh0EBTTpsAOzgYKNIAcbBQcyYICFBwH6T0At1HqhEGH9vx6k5iDqhwqaHo+ADIMJjYd6I/EXT26BIgxTeiaWSDXTKh74mgFgHp7MEFeetb3yoPPPoI32O9Ume6rS+efOc735EmAloMzs0Wgaf7Tp/muXhXitd6GS4kAegpSKQMMrjIgvkFMASgElh9qJvpqSmmupy/cIEliV1vAwNR7nMHNQWZxhqO1QnmG53yAN46UAs7Y9C8m5udYTl6bQWOYEJBzTyYiJAxk2EK8OayMg79WlV3WMik7HVLJMsTZUwwVkFCuvA6kw88T8ftuFOTB0zPiNEKd/xdKhZScOz8noWZW/i1QjMSp7WDdHFoNGZyCiYC9MvnRVLOCRlgWLEk19fWaboxPXeQzLRKrSHVSoVgmaX5oqw0fRD10FAnz0ya9ZFOK6MQdUXAtpBjWaytrbLMD0zPqAsvJi9nxIIUwY31dZY30lyRukyHUpiApFK8P+qQz+/0KbMAwMEAhKZdo0HNO9DimeaQTEjgN1iuYMDRacvcsIMmP/eSbT53seAxZRzB0re//Zy89NJZTnRxZ674cNhyEbARarsToPar+O/x87c93U07fuQod9ZmxifYjmtLl+VLX/qSLJ/9JkH/gqe7fI2k0LxjveHL7MysvO3tT9E4ZKupKfmoB1D3p2fUSGd9fYVjR6WsqfE6VLXl5MysvOc975Ef//Eflz/4gz+Q3/v478nv/u7vSCmb3zcBGT7n3WGf3j4AEMC6tFQHEwxABJD5PEB9mE/phhbbtMkIMJDUcQXu4RhPNusNug1u1pTZtNmGyVJRCgcOciPnetmTCxfOy4Xljo4bxSmVrnBudd1d89HcN97YbWQNqpTBqcS70wAcVdltt7vOxUASTG0djzkmu81AWyjYtRAXYJOQ2QQ9iwydo/uZgFjcsdORVTfy7LDxxgDAwNWPfR5nWMDwp/foZbTF44S4mRHiGByUsYA5WR+2QfT6Vh/2Plg4mJ7toLIO44+INEb4PrcoMh6/Z5xRYxub2FCz1CLOLa7eOqFz/O5SgMW1CSy8WW6izNnJzhqlWwAAYh46nNcFal4MAEySwUcGIOOJ/gBgraoZDgYAXmglCADeqDfZz4rjRZmempbpiQnOqxOJtQH1vztAbGQv3SUD0KBpm0/toboae44pGDIBNXUv1dFyarrHTXa0Pafarl27+3uimrgd0b/XE3p+vqPzYsrMEAJ1J24nTUNXNcJ8T++fdNdJt/WG2MDj/VMb+nlb1wOp2LrBmDKxwpY7nQHYcuXdFn2vvJP0xAY/y8kQwITWg+/iVj+l7arkaznXXHlnElpO7Y7+vem+n2lrOVs9WTmF5eNWRG1Xn8m21lPSXS9erva7J2X+tyqaqZISTa2vphQoyTe0nmuetuSUZLjxngmmVWtNtH3s0Hh2NxjGABv0TLfz77thACKm/Qf3jakBH1KAmfmi2t8hA9AxueLvE9ePiz97nBlsjD+b8+LzzV7fPT5/73QhHpwBQGYYDSw1S87IE1hLgQGIrLssyAOex3YcBQBtHovOp9reVCbI5vsEOHSROSiqoWhzYvQdjEBk5WAAIeZ9yHth7UhN73ab67Jolp3VRVTjD2xvOwDe4cB7mgGpPbN9J5QpC1PAdWMPazaafDpTQOAAUQfhq1evydb2ljz08MNunZehxjo0APnObpy43f1hWPux+diIMLtpW4PimX6bo7jePgA4vFTfUADgU08+2WVqWaeOTOTdAB+7rAAnummXlkrKSQR6exkFRhDUYcBoQKAfQbITBoVbLxkVvEY32DIwyhB6LKKA8mNRhdRSsHkwUOCM6M6NXcF2dghAYmBz38N9cX+juHOBwoBaBwzfmRngfE017RXvpsMsJ24FAI35B5MPPH9X78BRppMwX/AI4mBAO/Pgo3LPPffI5IFZBYXaCVk4vCBb1SY1oSZmDvI6V64tUmx0/uBB7kaAyYc0UIi2ApABAIQU01RK9QIRQuN3gCYAcsyhGKAK3IAvXrrE+01OTIQUZ5wHRiLeG+wqpEzib5b+yc+dGUS1vM2AfGZqglp2WU8XdxlX4EhNpX5d06cWYE48WVpalOtXr4amEky/jYizYlLyneuvLajoygzWJZh/TBG2kLgLxGr5W2qvpRI7R+CEAxrdwsQo3sYAVY3BNtsDnjeRypDdmSqUWD+ANQniFUosi+XVNTLKxqYmWbZN6HttbfFcAIR4V7hDETwrFVnuTCFMpckAwv3wOxYjTNHOqsajpVdDVJaL5YhhCa4BsAsAINiI0JpEQIGJEGWO+5tRjJVDIYt2BsBWI1GYjdBUZnuLzwgAV3fFtK8CAESb7AQNgovJRKCM2lySgDHAw+3tsrJnqaup7Vn/7VwU3SoAWEkfIMPy+NGjBK2nXAo2AMCvfPnLsnHpuwRQE40tllc90SEAuOkHTP195C1v445htaMgClita6ur1PwDExVmIKhHAwBDjcOmpsmD8fiTP/mT8vP/08/LR/6ff7PPANxNFHFHfefVBQBzOWUK7xYA3G402d6265qyv+oHZO/mZmYZjC9vJd/QAKAF58oy1myAWwUAu2CZNjzrwxps31kAIJ8vsiCKB9Z3IwDIRUOMPWnzwigAsGXi+pZi51jlYPTh8J2513h7hTHVo9MihxYW5OSYmnZlZYNtCAt1/A4AkEfgtJudNIylADfqHc578RTgfgAgmfbJ9dhoZpDePgCo8dY+AMhyuMsBwFpiWsfOdlkN5VLa/8YcgG8AYKvakmwuRwBQzeu6JjWDwIjbDXrsJbzYLQD439xb0s1zmIAkE5LCug0b4KKbNpYCvBMAHC6xETcNsXWhzQGW+bSXd4p+91YBQIJ+kRRgq8NWSzPOsO6iYSXMEbGudam+ceAvCqRF519soI0CAKPtxjYHbX0N3T2uS5DF1WpRvgHrKzwbTEDs8yigF00dNkYhQd0Im9+eKVo/UfMQm8+AM2C+MAmyOABom76vXLzIeO6BBx/kBjE2MfFdav+xzLopyNH6G6UJiXl02LE7Pb9eXeLdtTWXAtwnRzlaX9kMsJ6uC/AfXWnvuwBHCvjuBwAbfkcyKQGl6qnHHyOqzc5ORh0aZzcQwu9kaSEVDx0XoJrblSa7zmkZAeiIinjSeKKtqbTQyMB1YNYBhoUOmF1XpvgAjB0BaCqBxQMTBjNCgGYawJZ6rUwgxm80FPk37RFzDcpmyBC0jmwAoLkZG4MsPujiWeOd0wCRcJAnKNK7AOEOCUATgdZgR/L5MXnTm94kp+5/kKyuNpklaWkn9fOqD+2yJZFUjumJV65co5kBQB81MRhXXbdkWlPJkqoxl/FSTCUm2FPellw6xzJHWQCAKhaKDKRxbYB8AJIwqOJ6YLFhuEL5g5VSLm/zWrgf9eiKJWrkwM1yffWGnDh5UmanJmQN7DQnyorUNwCxAIpoXII3zmQkk/AIwly+cIG7Odjpp/aepQC71OoWftLQxRiAOojBlRegWHzHEUwOfs6U7iAECAGMcpJz9GsDmE3kt+UWHmE7JestKW3QxNHuinmyI7GwoKvs5DTL5cKVy/wdwCk0/4JWR1NJczn+Dc+N8ijmsyxTc442NmAraHJiNQMSmyBo2OJ5MlZUADbUu2x3WPYG8KEfGKvQGIeod/QxpIbjXHwO0BaH7lhpv0OdIPUYqbAof9QnGIlcGDXrBCLA5GRfczvXhUxC8vmc6hciBcS5L6Ot4nvqjLlzsgocK+pmGYCVwhzb9ckjR5n2PJMvEgCtLV+Rv/iLv5Da5bMs23ZTwU8AgGC5gvGHVK6n3vVupi7XnCv45cuXCbJiYl5fR1qZtmkwZQk8N5vUF8lBr61SZTsHAHj6gXvkkUcedWZC+yYguwsi7oRv3RoAKAll1yIFOMoAzDHtHuYcGZdOMogBqIFf3TGRK02f7bXWVCB+tSkcA9LTswwaF7dFLl68KBeW1ISnXhi/JQbgXlOAuzX26jAAcX0L0FV39dYAQJWG6G4CRccgZSLorr8drzUDEEwSSy2Kgn2DFoAhmy90T7yzGYCYV/oBgNx8xeIl3CjtzwCMA4DY+OUC3C18mr6afwEAxDUfmmhz4/K+WRV/hwswytWYOgYAdlrKMLV5PQh0Aen7SW64mQnISzWfDMDlhjIAIY2BjaMDxXEuMMe81xcANBMCa79dBqDTngtVs00rUONNr6O/p0QZMDAvwqZgO1Hk743EuLukxk11L8/fZ1sr/NlM6vn5QJltO5h8pk3omGopxwQLAXfHNMw6BmJFDvI6XSaZaee5hfEO9W99vDuVAWj1UUsEbK/5jjL6jGGZ7LjMJweQiisPEQVMUwktZ8+VT76jzLtGZ54/jVnoO2Zgy52Xc+WcdczMZsLdJ9TsUsZlJaX1PgoAQzzNck46zer2DY2XJcf+U3XAYN05Yc+3LyvTVlQKqBoocxDrtjj7jNd16zkrr9f656j3n6hfk4cfflj+wf1dBqCtN7mxZynAIYDTG0/sVcPv1X7/OAiL9c+gw4C1KABo38V5GC9rDc3ogta5amUr4GnzaBxAs/O783B3XWB/w1oBhzEAdz6zI3E4xp1JRWF9AqwAcRiAQKylLMssOu8read3vuEaxYGYO5+xW0LhZqLb0AIAiHgNLHT2i5YyyAHqETdwqcXffem7JHBAxovmJF6K52AOHMQAjK+XemOXbr0NAwmH6fnFgdW9tb3dA4DADcqeEoz+6EogL730krzUAEM4Ib6bR/Z27zfOt984AGDQkXc89hiDJ7rnuFTd6AATBwC7g4mi6EyxKBQjbrYA3jx2FKTiKtNOU3yYAgzdI6YAeyHMGAbIroOC9YRUTIBglupKppVLLUWKI11P66pNF92pxuAdIC0JgIfTVzIA0J4dw0i/na1ooB59T/xfDU50oMQ7RJ2G7Lwg0JSVI0dOyBNPPCkzcwsEMFspj0wnpP6C2QfzimtXr8ry2qY8+OCDUqnU5Pz586EmFNlnTQyGChBiUUlXX6SGFjXY29zYkFxGTUBQD6YTh7qAYQI7qt/i/aGvQ+DUb3KgRdkA9IELJQ6cCyBoalzTjTfWV+X48eNyeH6Oqcg5D5p5SQn8GgFAvC8GxClo2oG1VqnxvLXl67K2vib1SplsylAzst1he8DOE2npbgfCNAANADQTkHASa2sKaICUKf50zD+XCkQvGwDSYGOCEddR4VgAgJaaxYUpqe4QAy9KIV+QZkKkUMhLs62pSJmxcbLvrt24Ln7Tp9EEFgz1WlOBVqQNTU7Ac5cLi0xazVLATkUbQ30RyGspAIiyxe8wB8HzoA1j4p2amAjZgkwRzqoWGUAqAIzog2ADYtA1DQr0TYIV2SxTolF+cJxG+1AGrpqFgHVbrwPYLQsYGgAJAQCi/jc2YTICoNal6olqLSXbmvqI8ub1223WI51RHVDfb9i+VQDQnzzK5ztx5KjMwJkxneU9g43r8swzz0j96jmm/Qf1TQKAlcAn8LpR9wkAvvPdP0IAsQIlg0yGpkEAnqvVbbb5YhGBLiZ5lRAAu/bQ/CEZ95J8PwDTR44ckV/85V+UU0dP7DMA77q5+eYBQPTDKABIDU+XAtwPAIwaWIRSD2SQt3sAQALOrbxqfrYSCmCXxti3VhsZAUh9fhE6q29MAJDBPzcKu7vi0eB3LynALQcwadCvY3zPAiWpKdrxoJ8AFVOgek0W4nP9raYAQ0Qc464tdnqeBRIM3OTaeYQLkTs8BTjsXdzotfqMZH6EwM7uAEDPAcKWAkzmfwQAPFNq0rX9gYMw1PIk01GAjkx2mFlBfATgaQwARFOjVrSPWKebAvxSpUlt4uUG3D8jAGBpXLWL7zIAMJHIOCmbnQAgN7WTChDdLADYSmvKJ0oaR8elpu4WAKw7PN5z/S5kVr2BAEC0P0903EmIpvIaMNqxFOg7DAAMRPWRJ1vLJHk0grRqp40f49PXHGgzXT9PqRkAgJAEaqcX+LmqqevRAwTeZgmCvoPlkD+OAgCnmkvy0MMPMQUYmS1IAeZ44kAuMJG5SRWaOfQCakYcGfQIcZCn31pyr+807Ps7rz+cqcx5kxrsulazw4gTkJxCfJLOatwdBQCjLr5s6331wGPmi31IAoPW10aAMK0+sP2wVsS6DDGU3TNaBzpvdgFEGm060o1l5tk7xkFDjmd2vpOUggZ7lP2Hz7EOJDjsAECsI55//nlKDZ06eSosJzwvYAC9Ty8DMIwPI/2jHyDIZx9ipDOsPfXDKHbd1sLMTgcERtpG9BpgAO4DgINL9e4HAOvNjmR11n7ykTeHSDgGA7DC8rkCASfQwdHgDSm33W46rkVce9EJzbobARbS++BqmoADMBg4EMsMWYMwlQAQoX/jQOUWDUgPRsCHzmlplNBIY3oo2GTmxmsTk2kMxkw90EkIXCbAREuGGoDhdOaMJKLha7TTxRkHAFEA1AD4o1ZUrsCfGewKuN0TAGN+s83Uyjc9+lYCe4GX0dTfoCWHjxzBlouAVry5VdcUZ78lhw7Ny/z8IXn22Wc5RYFZhvsDaML9AAAGLU1FzaZzrB8ATQDmCtQu010duurBRCKZJJsQz1ur1fn5zMwsFyxIjwTwhWcHEEKQ1PNodlIqjUkhl2MqZbmyJceOHZdjRxZUKxBGKKBM13RHc3Za3WpTXloZgXW1mZe2ahneuLZI9mbCgYUAAtW1yRh/tljUhVInCZe/SLBBHXcYf+gOTYOpqZoibIsotBtzdbYdO7j9dic7vJsyCnxJEPjMFPPcYaL5B9yW8dy+L6m8mrOsbW/xPpOzBwlQod5RTsW8ui+jfgjCuYETYrAoP0xeqI92W81RTLMRExUYBwCicIABiLqtlCuaOp3OsJ3j2kjFRVs3YxEEbChDlCvAQZyHLsDnTypQuA2wr90mAIn3o4ith8VSwPZTzOd4/SDwVcsx4evuWseZuiS03VCv02/xJ/oZ2rQCg07/zLEBbVK+VQCwc+AkAbkjc/MEtAtIZgabsb7FgG37lRfVJbu8wrZ5o7zFHajNZosu129+/O1s1xuNltM+VAYqAECYo0xMjLFMUe4AcFFWKNuSYx4Hvs/yeujRM/K//NIvS4Kiw/sMwF0HEq/7F/cGAHaaHaboepUqx8ooAEhpgKDJ9m4AYDoDN3fsBGOM69W74ULCxdRRBmAUANwIkuxXFUglpDOy5mcpkXDuWod9q5obu6sZgGCGUDPWLSCjc2e/9KcdmkojNABfbQAQ5lK9R68GYPezUGSk5+vRjAPLiIguNKIOiGwv0GEN2X9YTPcChNGgnm6F0Ik1I5PXQQPwVgFAyzAyplu4EWgLpqQyKSbaK5yv7ivUueH44Jxq5qbbxrzSehnEAETIgHKCC3CPCUi5KRvrDgD0FACcnp6RAw4AzKXvVAaga2ZJ1YxLO02/fAvSJYHkvA3GHm9u/CvGl9eCeyglcyX3Q/x+WTTlE8MTvjdT+QrL53jzk/KmN79ZMiU1Mnv6K5c43lVKP8b5cyVzlOclnXZcrrHNjcojlY8zTn3iVInz7ko6Rz3jpUtZzs/+5A/yvEuJOcboDU8ZZwljyg2YJ+50BuB887vcMJ4r/w7j5plH/rqcfemsLObf7TZakQ0iEjiG3XjzFW78Tre/zvjlqdKfc9N9pgAt8JY8e3GS2VXnc3+TjKuzzTmeb4zBYy2Y+vlysPnn/Pu7jrxCCZ4tvyOXLl6Sb994E2O8rxd+gnF3Q4zp2b+AJ1PCTYh88IIsLi3J+w9+Ud7yljfLux8/wQ3W3/jOz7J+N6p/QeDvZ059Qe67/z555G3/pfziL/6inDv1q9qOHPiP/9/NAGDStUsDADVDSQFA1bfrBQCHgTNs37Hv7xUAHHX9+PX2CgCybUKOwwGAdj8DAJFBQAJNoOuVfmw0bqaBXOBiZmtp2iZsXdBl+u8W0LJ3MV3AuO5+FPjrPrfTF+a6XclDZk6CuTWq0xxl5PfMq5h/HYGijbTjJtZCqvvPsmoHBP/svSF99eUvf1lO33tajh07xn7bPVRiCRqAvVhBv7bUjVWj2YWj2sCAodP1S8U39truJAYARu8R7d/5bGcfABxSAXc/AIgU4HSKdlZvOfOgggutFtPwxkpjkslkZWl5mWl31kGjboXxsonuGhgyzxRRt8NQ8+EK1B1k0/EB1Alpm9Copf2aS601dATeFAy3nRun5Wf29jvEmR0gZCYgcaUXZQLGacXaYUnzde6xAE1o9uD0DbPZvA4UGHxsoPRS4iXVtOPM/Q/LoYVD0kpmSGu+sb6mKYjjk2SCwIwJ71QF2JJOyfzcPBmAm5vbPB+foexxfzDRMuksGZFI+YXhRMtvkukFwA6BB1gSAAinpiZlamqKjChj/wEQmZ/XgAPgHAILvMva2ho7OQFaGJbMzhKQAnsQ6cELC4fk3ntOqqj9iqY25LJpimiXCjkGpNUqWG++ZBJJTQX2knyOKxdeIWMLwCDKiSYrLaQPKwMNJh1M6TXQzy3IrI1YKrABgE1nHmLmHqYlYQCgTeIGANoCjEzNdFoklVYAL60p7tniGAEgpO7h/canZ/k819fWdKc9p6nYKB9qAKY0FTuZ8ELXWaRrg4mKiQEgH+oDAGBUK9CcPjFR4H7jpTGmo+KaZPAhLQdMT5c+r6m46loLwArBGcoLkzS1kbJ5AlytFvT+tvksbH/OUADtAeYDmKtwj43VG2yzmWyK/bvTVvcs6SB1vi3FrDIyV1fXwrRxbddJ3fHykgR4MQHOzWm6DxZst6oBCAAQu2qHZg+Q3YiFGd415wOg8eVAQt+v4+s7vnTxgnz+6adlpVJjYH3i9BmmPPspZS92xxaAvjAaaNEsBPWBtoK6XF9bk/E06nGS5Q528Y21JfmX//JfST4F9+p9AHBY0HFnfbY3ALBZhc5mTTJuhxkaVzAZSnuBsl07GggbAIhpgxs+MPVxshg9mjdu3jEAEJIOUQBwq5PSsUO0L4EBiNR8pABjzthOY+Pm5k1AXu8U4DgAqIvFnW67A9vM9xkA2KNDxMX0nQ0A3moKcBwABGOSMZWL28wExABAMACx4fjQfI5jORiAaE/GJIsCgIg7ugs7ve4OF+ABAODc2ATjlLsRAGT5BTc47/3Y3J8wxfFG8ox85jN/HgKA1cQsywPaXhiPDvnf5Nz9d3+gKUuLS3Lu6lW57957peUdlq99drZuigAAIABJREFU9Wvy5YsnOJ+v54+7+tH4Y6ytJhF/9YFr8ra3vU2yW+fIhgEA+NBDD4n4x+Rb3/yWfO47ep/tmTP8/hsJAERc9Hd/YItx8Isbh+VTn/qUrE78qNtQneH7thLKWJoVzbhpL39afuav/4y8JfVJnT/8OuOnSv7tcu7cOfnXX17gPLOYOc3zDAA8VLvMcvwvfjAph+bn5bD/Wc4fifw4sz1e3npCPv/5z8unqu9SneikApCDjjFRE8R7Dm7IO97xl+SHZz4n15evi1Qu6HO8+Hf4HE/8pTFmQjyZ/Hd8L8k+KR/+8Ifl8pn/K7y0rY/eiAAgJAbYX96AACDGyGidgSgAAJBkmyS0xptSR5aSSwO3Crey4DogogGuqbaW5uvGc7cGjpfhKIAU6yIQi9iHWkru6Hd/+1sXNFTATbMJVJ/c1ujh+U6iLNo3cH2agiJDgesfMNwUADTpEpSVbfbib1grf/Nb3+R4d3jhcMgi1Ou6542ZgBgoF2cvxvvprYB/fH9nQjZ0EOj34RAAMPr1OAPw45db8t3vviRnkQIMwpHXP8Nhz89zl55w9wOATR9UBDK77j19OtR1A7gAyis07sCowaIZAwQaHZgLBtBBA4eaao6R1a8eLWWTGksOTEOwgQW6ucyFHTzCBGSnBCpP9ph2NDOHMKAv7i5mO/IWeBpaH57H1FA9iwMbNOhcaigHSvcgBl5mYVYC11VnLQ6NOewOeDQxSUkeQFwqxRRn1TxSvcFCYVwOHTokR08cJ5Ovk8yzw6xsrLPTlsanCRRtlCtMbdyu1TmwpLOainvpku7MFosFpgpjrELqMFJ1ofGXTmXVjbZZI8ADNiAOBBsYsLCYRSoNPiMjqlIh8DUzNc0JHmwoDGalQpEMMTr3QvsgpS58MAFZXFyiiQIYafeePKHuxas3mOY9NV4iALiyvsZBG4AhXZ3pDIxSbTN1c+nqIkHIZlWZb2AAMFWlCTYatPyQyop67hlOxZgZkLiwtoV6avL7bQKHaBNwA7Z2QfDZU40c1L+1O/yOFOpCsSDFCdUyMNMXuAGjHMsAKJNJmZiZ5XveWN9UJlpOy7nt+yxLHGBp4g0BnKJdoF1DYw4H/g9TFRwA0Jsu8EOfUUaegngl02/cXGc7sNQoitk6wBHXQBmbdh1+DwG+Qkl37mvqAp1AOj3Yt07rsdNu8Vxo4CGAvH59idfNZz1X3k5TsQ3zkpSkkmoO0qzXZXl5WV555TwZd3APprtWB6zWpjxw/xk5deokdQXxLlaOOzUAtV6sHu1nfMDMzh6RUydPyoHZWd7nQKnE9pj2K5yE09VtKW+D3VhjYLy8uSqf/vSnZfn6Ctullyvqe+ehc6gsKwC0uXxGtT1aPpmumKgBiJZKRTIZcokkAdrCWIHvWWs15EP/24f2GYB33UQ8CgB8SZm/yTzbSWWzqjIHTdW+gbg7+j0YsRjHs570AIDQklSjI50H4kEmxjn0gy4AqE7UlgJc60ACI5D1lt5vpZ6WWr0mF68rULbhacoeHecgLO3As1BazVw/Y/XSDZN3Z1aws1pvnwZg1AzM7rNrEPD7DACM10McAMTnyhBUV+HXmwGI+YR1eZMmIP0AQI27HKOPyRwBGYDYpHvTTIJAxH0zOo9nRc2fbIFuLsAd6g9H09q0PRMAhAxKE/rUbblYrpMBuFJHCrAnxfECGWzTY5oCnHHutd16iW8NDx8Qd2w0x78+wgU4rgEY12SvOffdYlvjpxlkVyDOaL/I+fpjP/YJ/vyy/DX57Gc/K3+R/Pv8vCHqEntP5yuMY37syJ/KvffeJ5+7/JQ888Vn5GrpYcqW/M8/eIlx6p9fTMq3n3tOrhd+iuclnfbf4Ru/RqOsuZNz8id/8kl55qXjzELYTE4zZvzgD5yjud3/d7YkX//61+Va6W/x/LLnXG4dM25QKd4qAzCeAtp1TY7fsf84OSqF9P943wbbyUMbH2Q5P5/5CfnEJz4p35j5h7pWaqtGXiehQOlC4iXGu7/wN0+yPV98ARv0FXn8TJ1xyWn/Iyz33/3efyYvv/yyPF38GZ6Xdw3pwcpvyDvf+S75oanL1AGvto/qxpT/OcaJMzmV7vknX3iKcdrnsn9jaANNNqtcf+TKz8uly5flb83/qfzkT/ykjLe+Lt/81rfkVy/8YzLg1jeeYT//Z+//kswdPCjFQz8sv/p//qp85fhv6vtF+n8PGzDkcgzvN8Ysi5Ms4uu14b1t56ej6m+ysSgPP/Kw/Lf3q6RRnAGYdiZ3IUP5DQgAWqlxIwWySGC/BZptl/DSHEexjiChxkk0qLOspYeqTi3HBYJuKcbmGE8R19ta2VyE40y4aK1FN0/t71hX0FNgF2VvcUUITjoNPmP/GQs/bsRlv+NeyGzi/OHMKXFvmom4rEIFFjVjDLHchVcukBgB5iwc5Htjm14AMG7aMUzDb1hbj95jWCxFUsvNHPsA4M2U2o5z7n4AEG4MyFP3fbn/vvuV6dcOyC7CYrnV6qgmRAD2jDr6RrVg4gCelVC0M0eBGKT0mFkIQRG3I4zzop0Wkys14lyufjiIuf/YvGOBoX0epuQ4ZNyeA4ARDmMAJjxlXSQ6KuINphlFpe36biAEEAZmHoIA085TerDSgMcLJQI9AIpUgy/goDE5MUsx66mZGb5Hs+2xTDsp1YHL5EoEAs+ev0BGn98Ras5NTM8QqDt79iUGEGA5AXjC45eKRe5aqxttjoEBNmLAKMHz4R8GC0x0eDcAeQgaVldWnKtSnlpzOL9aq8qpU6dkrFAkkIVrACgqjo2RdQZqNAI8Y8CcPHJY9ebqVQYgKQyYWPg2NOV3zKWethoYzJvSprNSE8I8BFy2V9epCQitRrSlQQBg1/1XKeWmBWg6flEGoJqBJPgc1ACMAYDUlOh0+LyFYomAT35cdROZio5FFswj0mkpNzSwzjoHqs2KOvwWSkVl3TmGHiYLsCtzmTzLkXqCGYBNGqDjHNQ/2jZAslpNXZYxQaH/WCr25PgEgScAqtRiceAhgj6wb6kbFgRMi8WkRedeNwmj/3hInUJbQ1l3OjIxpaKs6E84t7y1wfdKpyyFrM2dPgCACEAR8OiOX4vP3GqWXYpzns9/7tzLDGShHYjrSKD1OT05JWfO3C9zc/Oa+uN6zM0CgFPH7pOTMJmZniZAM+Ha97in2oXXX/6uprXXtugEfnV1Wb74hS/KtaVl1kvVIcDtpLq1MkgBoOPpQhoADoOapLYDBtMIXnwFPNO5tGpheiJ/9uk/k2Qb5j/7DMDbMju+JhfZGwC4uaJaktlGUzeunLtjykPahye5lGpgGgMQECEAQPRn9HM610cOzD/DAMAqtUUD2RZ147te8zjOX1nz2H/WEoUQ1Ee7NQDgbgcAUUS7AgH3AcAdveROBwDNAZh17FxEQyaEexvEBzjiAGAYnzkAEPNvFAB821yaEin3OGITAMA4A5Dls0sA8HK1KWurayEAOD45JtMz0zLpNtDuRgAQMd146py84x3vkJ8/+L9yXv+q99PyH//jH8u3ij/HcjcA8GjzCzI+Ni7/9du/QyDolz/S4MbgK9n7BaltP5j8Lfnpn/5puZi6j8y2s80f1jhZ1KTs8fRvy7ve9U65un6VplyV3I/RlG87NcMNtcc2/qn81E/9NVlKPCa//x9+X17JKoD4RgEA317/COPzX/0r5xk7PFP/YXn2a8/KZ+QDToqlFwCcaT4n7/mhH5Kp7T+Tz3zmMzKbf5SZCxPynJw8dUr+q3deJOPomcbfl89//mn5U/nLLC8DAP/K/H+SRx5+WI6sfk6+9KUvy/mrmuL4nre35YnHH5dUc4X1/UX/58gE/Iyn5T3oyMPEJJGQA4lL/Mqb1v6p/J2//bclufk0mZz/bPmfE9zLZs+RAPCB+X8h9993n0wee7988EO/It+679+HKYYGAo4CADXu0rTELousCyZFn/W1AADB3PrvHph8VQDAWw1xRjHA4nPozjl1bxuAWHMiDvGd+RIYgFif1pq6jjMQL1p3eEcz6LC/Y7MS6+BcToF+AwFJFogcO0C9mGYk1j64L9o0iD4gaUSPKPBsMUUc/DPQks/g4gnDEuLGXFjbUJ/YsQ1BJBoGAG5sbsrVK1cYo91/5gwNGGnyaffZAYBrJuFuAbxBMVL078OcgEe5CA9sn/sA4K12XY1vIia5/S7ohe3DZZO6jbx7Ok35xn/4fZGXPz38OWLJNPHe3h6hwZpqq9ngL/zSzxJP+MAHPiDHT54WaS+QjJfoWEsL2vLwQw9xgYOJACCVpoUqAwsnA1gw9N8YeHBzU5e2/uKpRunFbQCwSQLpi1kCW6trq31drCwAxve7gJCW047hboeGDwYjp0cQEQxXsEzdhqM5/AAkjWGGAQ3MLDA9MFBSE4Hup93JK5XU8jFAsVCaIrCHlExcv0kzFE8Wjp4gAJdOKSDkBwn+3k563E0A0ARA7dzZs2T7BUm939TkjMzNzckLL75ANpOXSVGvr15vEhDB38zoAzuKaIDQYkEwhnfEYY60YHACJIIbKp6JwJ1z/s16Hnfaxwp5Aj3Xl5aYGjc+M81AcX0Tqam+FDJwK27LsSPzBH38hooJJ2DKAXAtkwknDgCltFWHkYwDQsnyTKVle21Frl1blO3NTX6fACCVu0H71hRgHaydK3DEXQxtLxAddDVlGICqE4J1yBPKgfpSroH47YDU8mypxPfJ5AqqA+gmKNQrJ64MnK9S0ggcpTyr71NpNqjVUsgXFSBqdaReq0kWoBrqxUvSRRbafxBLbjbUVXd8osS/N5starWUy1tdLb+gxd1g9LHS2ITuvG2uEWDPF/KsP6SrWh3ib5icEHBjwjVxXLKQoP/SaMjGVplgL8DN0liJ1HakXHc6moJsfSntqbFPtbxFPUEv2Wa6sucmq3arRqAR14Tr8YULZ+Xsyy9L21dzEIg2gk23cOQIqfDj4yXWWbx/2miWTGrwl0wUXL0pwB+IMTS1/O+5/wFqPi0cPaIGROUNApTzY7oAqa4sqokLXZU9qQY1WVldlY2tKvtC3W+RMdjyFZDG80Pnb3NznWMYnpFAJXcZAVdC4y8pQNzxXQCE6C+pyTwZDB6NBmIA4Ic+LBjeQlBmT1PH8AAtKSnYAIiU5kXGxmT+7/0j7lDWgwJ/et5wjkmcMbKnR3sDfDk+AU8Ga6zXv3Ggxn5/ZOslTVVI5Nmfa5s1anSma3AF9SSb0jETEzU1PDM6P9HsKOVJJ6HuoZoGDEA95voOKB0O3qIp5uUaguuW1P28upIGmoK1nYBBgS/X68o4X9xIs92tpJSpg2fDuBB0FGAM38sxiOKtIGS4i/t+JHUmGjyOWmCYe2UIPA42FdTnDANf/SIkAELgPRIDRBkDw5oZ3nvYEV8AxL8LRv7NHDouYszvrc/dsBB67mfu9k6IHJ9Fn5npRpFjx4LOFfyghd6o+tsVyDqkgDD+2UEtpfBXnQ9t9EImRvTopoA56r5jqtq7Y1RjWdimjOVWWHlxAw7xYIpxIRiAmP+eOFyQhUOH5MS4PkjOuadCUxhHkEhp3MAFbHehZRIg5br2s6oPAKItq1U4wDdk223wJbMJus3nCnlu2GZT/z977wEm2VVdC++6t2JXVeeZDhN6giYpzEgjIQnlhHgmPjBgBJhgE/x/9sPGfoBtwBhhgv0wGPz8O4FtEDZgEEIBiSQkFFCWRtJIEzWjGc10ms7d1RXvve9ba59Tfbumq3uChAJz9emr6Qo3nHvuOfusvfZaytw/1m3h9jflbaJM37/t7+LriKvPfdWUrs5z7okyy2JGk6+5tI/jxgc3bqV0RmXndwgs7Y28Qn50yy3y84b38/tFwxy8cvxf5Morr5RW72FWgnz2iT/m59OOLrSXjX1PLr74YnnHkn9msvhDN/8GEx3723pkdGRU/m3zt6RjcYfcMnC6bNmyRZ5IXqXzZnQRf3/S/j+V97/vfdKcfFLuvvsu+dbI5/T4RpvOMhgPj9xna2pWe1fEuNvWmMvUjvP21zahb0vE7XHKTg0jrbrgnX2n682f9r42l4cZp33ljA/LkiWdsqX4JnnggfvlR5V3cEeRikrq+I5qVWZTETnnnHPkv/7zB9Ld3S2Bo8ngxuIo79uXzvgvaWtvl93eZmrwXee/y/xe7/P7rhBKA91wf0xaWlol768nOBIbf4Tz0g+uusloyq6R66+/Ra5JfXPWBYX1s/GBE2hpctyYX1w+9Cl517veLempe+Txxx+Xz/R/Ws3nKqN83j/c8TFZu3atNCx5o3zmM5+V3ad8nfH5pOT4eVk0PvW9Ic5vcdOPkUjmFqhza9KYjsRpWhOIEwWZwJFeWcqv2ftmXaxn35Uj/2shBqB1AQYASFmdWhOQGgYg7+k8pgy1Z1b73YXGg6OZX+y+5t/n/PGlBezsce16AK7pvI9mvYX30c+t1NYsMM2AuVh3YszkWh7rMJPkoXswzSFh7Dn/fGqvhdp9kQjvSXjDe/Ox2sJJfvu7qu5fKDbBe+H2w78tiQL/tr4FFKPAOsZoAlbPL6o4AdrjkUceIZkH6xSuhcIuycbUFNJOc221z2Ptd2rdjGs/X6g/zYGIzPvwVPdnxsNglp7h4T+Nx7Tya9LRyjmUACMRNJxdyy97J1yA523v5xoAtPFVrRm4DesiQcB18p/NCwBiLICg8GmnVUU07UCBTAGAIOiNYEFKvS1QZisVU/KpAaAVVbWtUTvg8Dt4KJ0IOxLKWYdHRg4DAC1QyOOb0txwC4eBRmYrWPqoJci1Gz63ul9gVrHMCqqBvpZp0c0XYJ+xD8crSn6tzhoHjVkLK18AAGIgAWMQ19iQbjVMPC3vBKqK0sRlK06iq2m57JO5JE6c+n7QiJqYnJBYUs0khg4donjzdKlMICmbbSLNGGAE9h9PJXlZExNTBJQwoGDRBJYfSyBjCQKAyPKSWRmPy/j4GAfq7iVLyFIDAxAgFoAdAFcAoRpTDRzQoOEHALC/t5ffTTc38bxGx2GYkJdGo/HX3dlOABMAIPoBuDMY7NPJFAFJO6iilBX3AwuGsAB6YXKS7FICjaCbl2BG4REAtNklXK/NdrBE2+pMsFTYLDiNYUzJ6FrgfSxKMZBx0nIVKISoLR112xdLW1urOFE12ahgzcHvKbDrJMDMi9EchAv9FMp5izJdKRudCwP+ekKgLuZGWcoBbUq0YyLmUEsO7s3YYDpRIitSdTTBDCTTzFC1sW+WHsWTChBMT/J46Kd4H22PDBWyxsg2YUO5Nh5isAGh3xfeF+4TFjr4DL8fHx0jkNDS2sy/cZ7IrCXiDsGL8bERAorJlLJaAQBiKxUUqMSG9/fte0p27twpgVdWIJzmOxXp7O4mAAgxdQrm1jx0Oj5ATzHP5yyVbFHWXTxJgLZiAQ4Dqp96+mYyURd3dfL4/bu3qyZiPsd2bQjKBHKyKX0uo+kYM/JQLsDfJU9NUCwjF30L/+P42A8W4MViieXoGMcq5SLbtpxT8x1oKAKQH/en5eYf3swF2QkAcN457QX14bECgJFJ1cxMp5QRfLwAYCFQs6qJadP/KwBwPc4f6IMTgQbXI2XNkL+UAcDwXGwBw3qd5qUCAOL65loMWo1ae/0vdQDQXmeVAWjeqJa61gEAm4MRMuRfviwjXd3dsjytgAIAQLQr5iFsAADRvyJlTdzaGKMeAAi3eFYgGADQTbnS0tzMuOrFBgBiPOmQPsYIn7qsX2644Qa5ZNkwAcCnnSvllptvPgwA/E3/W3LppZfKYucxue/e++RrQ3/NdrQA4PLx75Px9b/Pup7x55/8+DWMA3dlOlk6/d2Lb+L8e9f0hXLd96+Tp5rfw9/HUt0kBax46k/kAx/4gCzK7JTbb79dvj2mphG/rgBgJimMP3w/qYkAV0vPm0uj7IcfW/73svG006Q3eaFc/4Pr5ZbEB9hevqOx13svD+Taa68Vf/EbNJEUbOD7rcFuzh9Xn/o5AuSRxtPZ3l+a/sdZQ+uzDQBuW/dVxsEAAAGsl6TdJHbVnMYVGOJhmwEAEde2p13GraloA5/RiDvK5+1AsER/Z5ZrvyoA8I9ObuGa6UgAwLnG8nrz14sJANT1lSZNfF8TJBYA5BgbBLo2M6XCYTYdysQpEWWAtdp5TKtudA1m268WRGQvqWipr/0e1j7hTc1GdD8417CGXu1+az+z+7HnGAYBrb693e8MGKjXXQ8ARJ/Ztm2b9PQsl2XLllcBzioQeZwA4EIA38KfH10C9GgBwKRxAZ50M1yD/mB/+QQAGOqwzzcD8LgBQK9cDjBBAbg664zNVTMGa6aAhTWAGluGiICdjLaCmgfYUlDr7hbusBZEtA88gAs8eACOAF6BAVhvWyjzz8EAGWsXGk6RaqYZAJfVA1BTjplBCb+xpga2HNAB+BeF82zYIn02mGgHRzsAcULzdRBLZ9uUeReom12yIUPtvUUdXQTdoLGAQaRU8ZhZTSQbOLGX/Yoy8iJRMgD7BwcV4EgkZVH7Itm6dSvLdC3YU6740tTcTK0/UrbB1MqkJfAjZHyl0g3cH7bR0VH+G+5wcAEGwIe/ETii/VF62pRt5Hk2p5IyPDwsA319PM9EY5YaLxO5PCf8RBxlq3lpTjfI8p4eiaFUGhm+KAClGEEdMLZQCs7Jw1GXXTDD0GegcURgydOF8HDfgIyOjYmXz7Ef+dDLwiTglQn4QZuCE0WIOssBOjADtWFulAN1U5wxodDMlNXsA8CHASuZbdQ2c5XqzZJhYySC++fG1OGqHGjpX8KYeBQNIAfmpQY6mg2CZiKYlaV8Qc0pHIf3wYJnYGLievBdMgeZXUKfB3NQHXbRX5IxZQBNTIwxMGQxIsxlojFlDE1OkvEHoxd8D/3AlqHjvWomz7QLJ3XPo2EPdCMXt2u/LJUKCnZHUJ4MN+icAmwugPiYNLgRmZqclInJETIkAbDjGRk81KtmNKPDEk8mJZ2ClmCZTtUAAJsyswFAMP6wYSKlBlopT+BxdKxMpmGqISNJaBJm1Z3QZq7OfvnZsmG9BrkwnZk8uIfjTUsCQN+UdHd2yfp16+S0Des1aEgAXPaklAPQVwCF2WT21FxGnX4RxChDtXY8sowXO16VDABaSYqc87JzD9cA9NfK1Vd/ThmAdArCwGNe645es0Kaeb91ggF4RI1Y90sLAYDd4ztnaQAWJvW59ccmuc+WJq01xPOBfp+KKQOwIaaJIcsAxBxBrUyjMVoNNkXHoXwA9mxJxqegMVORktdI9rXvq+TBeKAl9BO+ZpBnAEDzPLgmkWUZsuZVDCPGAu2WsWJnqOgLjAFYm4j7dQQAw2POSwcAnM1kRJyFrVqeZBgQlhloE0s2gVoPAFTztUBaI2Ocr85d2kAAsCdtKgyCwpwAIEqA7cIN5wFRe2yTeY9JslxFF5BIrFISo8oAFGluaRbHmHsl3NkL0KMdjRZaoFlgpHIEDEBbIaOzoz7xhShKoH1pKRUZO5zm/Ze8/vWvl4O93XLbbT+XD22+SVasXCn73FcqAJh+L39XNvfj86s+Jyt6eqSU2CA/vOkm+V7wWZ19Kwrc9FSe5Ov//R9fo+bcNw6+k6Wn25ou5Tz+ydPupFb0hoYh+dmtP5Pv9v4WF/pDTauZEL0y9jV51atfJeOR0+Wb3/ymbFmkx88bYpITKPPRMo1r2/cwzT7jGuzWlKhZQLn299myJkmn3Dz7ST6qOs0z2ormRILZzCS7n+NnAKoJiBgNwGIRcknQX8b4X5GpGKo3orJqYor98H+d+Y+yZs0a+fqeq2Tbtidld/Rc/rxi7tfy1AC/N+bCnCoi0VIH56+EKOB2VeFT8trXvlaScUd+8YtfyGem/mpWkxzGODIMwGQdBuDV/V9ibBpUxnmcjyz+M1m3fp2klrxSPvOZvxJv9fuYMI1O3se1YTGd4DzYF3sH27svodIrTaUYX5f7W9QEz9tpJJwCScQTrBTCuuyZ+Js0QR/R+5Yz40jtfT3SvxdiADbmD9Ik50OntB4VAMhbehRMwCM939p9zncMO7bMP8YcOQOwFgDEOZvlVrVcW3WzK7O0jtUE0LrXWxfeGQbgfNduS4LD14I5caacfLaJhAUAubYzWEH4XuAarOYwQMm5Nrtet23LeQJVZhUth6eGvDGhpBsyfQe0soy6iFwDaUUI1s99fX2yYcM66ezqrK4nqgAgqggMUWWuc1mIATjfbzlshghIc+6/lvq1QEec6UvadjZxVu9nJwDA+Rv0JQUAnnfOuZJtbCTwAzAHE5kte7MPJCYldc8JyHRCoMeSzzICNqOrZsozLUhhS6jY4cwOwXJDScJcA6AV8jySQTXdqAu4aqmJLTkxwB8GLxVwVxdYO5jhFccGkw8DAA0lKhrk1oKPteeD68J8DQZZOqsMwAAiYiKyuKubjCYwnqgF2NpG4KR/UK+1o6tbReHHx1WbLtlAV65nDh4gEFT2fJZ2AAyBRguCVQxc04WitLa1qYOuV5FCqagur06UJb7Q7sPC1Zb8AuwDALhjx04yEC04iMUvAkkARCjpbctmpL+vT0aGhvi+k1ItQUpDwtlYfE7o2WSC15WOxxgIJFw1Q0FbYNKIG4MYtCfuN64F1w+giSUjfsAS1Uq+QHORkX69vnJ+mr8PKgq0+QbQQm27DuQ6QKMEeMasxZdaANA3C2ZoLgIAi2LSirpSAcsv4ojvKiU84kbJYKROoR9INAEKuCdFL6j+Dhnwgu8RCAWTDxNB3NVSQbjrquuvOvMWK+oaikU/rhv/RjuiXBZtjkU/niX0P5SCsE0gRp5K8f3x8RF+vyEZZ6YdEyZALPwOx8GGUmarucEyWjCLUH4Ri0u6sZHAHVh9aHOAu/gMpd2kq0e0BDYe1XMrlXXB4xtGRUM0IiPDw1Is5WYBgOMTw5z8Dh0aoOlLQ1LvNcqSawFAJgtCkRils81zAAAgAElEQVSZgV6Zz1O5osxLaI1AJzKSzBodUX26z7vgPHUxPHRItm3fJs7UMCfhjqYMGaobTz2Nbni4T0GhIpEkJq6aiR9rJZSEVRRshklOuVRgP0UfQvsRlCTT0pjPlMtqLhRzWSo9VsnJOeecLTGUkodLgE8AgEcyDD9v3zlaALA4VaS2KQBA9I9FrdDOhDSEMrrnAwDtnBG+WCfQcWXaU9B/bAp9zJdiOauseR/aNhUZ9cFCLUgx1qgLpzHohuZl0NFSwEg0bjQJTYn8CQBwzrm4tqO9UEqA6z0Av24AoNXItIBNyWg41wMArYREmzvO+emcJSnp7uqWZQ3K+EsEyoyygaiWAOtYvxAAiJ/B3AvjPgBAJrpjHjV8I8kUE9EvdACwFMM45UkTWOuVsrxr43ZZs3atfP0bTzK+eP+6b88LAH7tHGVwFWLr5Oabb5YfJtTVNeo18rXH28bXr1z5rxynbql8WO684w7Zkjqf7fsG/x/kLW95iyQHHmR88qc3ruY4djCh1SUfPecR2bBhg9xyT06efPLJowYAIe7C8c+CLccAAGL8Ho9M8TrDAKDqlZsn81cEAFrAFwwrxJeTURhPOLJ6UuPcL735x4wTP/jdtWzPHZGzNMYzAGBzeRcrNQoZ1RaMFBRgjPujfH2n91m54vLLJZNOyE033SRfiXx51tBzNAAgSAaf6vvivADg9NJ3yqbTT5dLTtf1Um9hipUh1z18EiVxptrbZgGAK+Qxueiii2TdGpeVMlMTU4wjp6emWNL8xet1nn0+AEAklMWU1NuKtVoTkOc6kHm2AUBb+VLvvC3gEwbDmBivVshrvIE1BdY5Vv7Lfp/VO6ayDN8j0cCUzFb/bQA9q7tHfMBsXBuHNCGr+zCVXFif2PW2/b09NvZjS4rte0cCANpjWyAQuATWAPY8FAy0RluaOLIAINYEeF4tAAinbGjkb9p0GrVja9sT0gPHAwAu5OI7V2Vj+F5X7+MRdtwwAMj7Z9ZS9UDmEwDg/A37ogcA/YoX8OFyInLxhRdVyw5nLtvq36l7K4IEargZzTbHK2tJRgj0wyBiyzrxiocPoBWovWGQcL6mncstiEBLBSYiqpeH/QVGAxCZPASfOJdUMknWEUstoddmXIvC4p028MR5k+Ho6QABAC28hQfs8ACHwMICgGR6eaoTtXrVGlm2fJmU6a3iSDSeILAycGiUgWiCeoEAjISAUMWvaEB18CBBv4ZMIydOXCcWqvgu2qxY9gig4PoAHCGIQMkGNAVzuRzPHYAgXgEgwTAEGn+YfDFgKxtMF6H47ZKubjICO5qbhIPc0BABvWIk4PfAVKQTUqBuvulEijToprQCXNC+Y2ASjfL+Qv8P7QCBe9zrKePAGjFuSug7EJ/OJuLS19sn+3fvYABZzE0SCHRtiQ+zNT6U2qqmMJgIrPsfMla4RgCAGjgpKyeWTPH46SYtfXVjcOx0ZbqgpbkVB9XGHl2W6QJsqOfJtBHBLapbLM6XpitOhAEaAEBmjSoB+z5MYaD5CLdjtCUWOCyRZdZI2Y+qAVhiyTbLAicmqs7ZagjiSHO2USYhpj05TgByUVsrv49rhUsorpFMSrOAsvqOmCwBcBF0BaM0lWbm1i60bB/FfcOxUAqL84X5h82cAWSMRQICu7nJCdXD8NAv1EUY15LPT5KhOzI8xOctGXN4TdGowww2TFXIAI2ZkmpD68d54/rwHwOLQIHciJNSkN1RlqonPoG3s88+Wzo7O2XP03upfdPklgl8nrlhg2zevFlamyC6S7ESZd/htjOqJwI/86iiP4YMgzAx2kkNbYo+DO1DrwLwV585lEdXSkW28aHihFx++WWScNBvQhqAJwDAIwwtnp+vHS0ACAYgnsdgHHpAET6HYQAw4eK5S0lDzOXz5Ql0ItWZm+YxtZp1HvRkwDgqkCkxNllkvxK3ncxjAOtIAI1WijqOx3ThbQHA/ogmsBwXbGpXAgv8OZpwgLogA1TTvC80BmDgzshvHBYcHwGD4vkoAdbE5NyulVbv1/ZmLMZrmcS8L4ZdbPMeLKcKgln6wvo9Y4ZhFk7WzKq6IHvRaADOzQCceer1OjnWQ8fJfFA07tfzAYBoy/boBOODl3WnmPBBCTDej/vK7KoPACpQGATQMfNoCsUEtq+MFSROkRjL0WXSETcZUFrCMaZuUdcAjMc4fNVbOM3srr4GIPqGLYUUowFYNaEzT3yrFBiXOAe+zgTwqy49V372s1tlW+EcJub+YunH5wUAb73wI2Sub/XfIzfedKPc2qwMQGt+tLgyyHb5/qV/zva6O/I7NAP5ceoDBARaBu6Rc889V/54xf/l7xKZlfKTn9whtz0lcsEF58mqk9/FUtTv921k/FtK6PhmGX8lo7Hp1bB1rPZwwgCAgdF4hIacnp9hmJopvlbgx878McO+8YInGTe4yQTjyaJ/snn2NLFcbzteBmApUAkJCTSuCazESVBie66RHUzObizfKevXb5AzThqRG2/8kfyi9WomUw9NrODv8vY6InkCmQknT6bdeKHMNUzWn2Kc/zuLPitnn3OODBRPl5/85Cfyi4xqOtrtqAHA3q9wbgvKk4wjP97zPlm9epVEu06Wqz99k/zhJ/+O64126ed1pPyfSCqFOH+TfOXvvydPrlVAubm8ld/7q99dKX39/fKVn6lJXmdDUc488yzZuOF+Vib9+62XMg4ddVULsFCHxTXvTQt9eDQMwDAAaKWkMC4xdjfPW+34f6TncaTfq9XQxe/mIsFoX9JeP/8YMz8DEHNSmIWv4B/Gak1cQkNbTWCwTnVVHgsxsUmwcI1h1jfhc7HadZY1F2b1hduCVXrmHodBSHxHsQCP/bu2FNiSbqjrTu1ho+u/AAPQ6hKGz4GmH1hTwvU3oqZT4CFxDjcDAM8fa0+DL2AEwhoBa2OtpltPTMFuzxYDcKF+sxBAeCQAsGXpW5dnjUn0/tvKunrncQIAnP8OvegBwMCDwr5Op5dcfDGDsNmbMUswItdkYdGdV0sbvWKBC2hbUocHEMCcZdph0MWEDNACQBGdDq0OgbHenquJIXyLY1kgj+WxdN/VUlA7GJU8X0tnUT5pyiTxN8tvafihQJIGpjNmHgAAFdhRt2GYd2CjRbjZfzXrYIxOZjsL6YDU2LSIx8fEjwCku2uptC9aRKCP2Y8I7NIdmS5UpLf3oIyMTWiJcHsHF4yTuQllBI6McOJMosQ0k+UgNTAwUG2vYqlC0xCW/1LzLMKSSolqiSjOG4EizgFAB/TjOju7pK+vl6CmHcTBBgRQuGxJN4/T1dYqe/fulZEhLceeLEIkPyduTAd+mLygtBSBaldXlyxqyarLrWnTWMhtGffdAr8orQQTDcAymWig+09PSzKiQNzggX3S398n40ND7BtROAOToaftWjIRn80mAeizrr/YV0VUw853YgSuss0tBOyiSe2/FuD1DCsV9g8IUMSNsiQB9x0AbCoTU1csTwE3HJ8gaSLOtpzOgUnmiVf2WdKciMVZ8it+QIAW/QYLCrJgURqdVOYnzhUAK9kHUznjoK0Ovbi+bDpDth4AQAALzU1ZSSVTRrNOF/22hBhtYMt+ee0oZTZMWrgoYlLHeaC/oQ0I4OWm6OxcrhR5n5uyKb6Pcwag15rNyMjIqAwN9vM4rnGLs5nRICgTIJyYHOP9KhWmCAA2NWepN4mJp6m5SWJJdQNjX4lFqzR71wDzFqBXADAQL2oC5UiE7NYrLr+Cv92xaxddorsyUS44Tlm1QjD3RyNg5JqSHjy/1YjPLOCrK6aQGiHK+a05UNgkwJjM2PEmQHKiWGA75WOeLO9aKb4PIPQEALhQYPJC+XwhALBrbIeyQJ0U54JSrswESTCe4yU0psGidskA5DMXxXN3OABoTTpqrxu4M8148sraPTSq4LwTW0xGcSTiMaAeNwvcfFRL4iwA2Bfoghnj7QkA8PBetZAUyNEyAGdiB53nawPo4wUAVTplZlFmAUCaXBld43Ai0i5Aahd5tTFIvedtYQBq/if1yE1AjhwAxBEhFYJ2WAgAtCXCi2KTBLTO6koQAAQD8EgBQHzP96JqjuZBCqJSBQCn8lqJYAHAaCrCBGvEyG28kABA3kuroWUAicXRMuPERdM3yTvf9U554qG7qBndG38lgc6/WnX1cwYAIm5d6+8mA+ZLF95A+Y+yLGLi+dHRTsYb37tpgOz9Z5b+rmr/xo0mnGHc1QMAMa+zn3ilagJG36kBAE33rQXqZsIATUSXKo8z/p8s5GmkNpFf/bwDgDiv9pF7CYR9+LIGVuSMPXOt7H36afnCU2+gEeJkaT3P3wKAVgsw5k8SmJv2dJ3S5pZIEPjyFTfTkOCuJzKyfds2uSP7J7Me8OMFAD/S9T45+eTVks8uJ+D3y21d8uijj0p8fJ/09HTKe95i3HSds6W/r1/+5K4rpLm5Rdq8J+XU006TK9c+I9/+1rdlX0bNYhpllDHnG187yuv5+s8v4/mOx5fz9aUOAIYdk3G9dm4Ig3ILAYDzscCcOUwwwx0i/FvbN3TO0DlqanpG99uSDKxeHp5ny7hDjG/LgGvPNwwC2mPPlPiGnKBNLD67dNdokINUBAmn+GwX4TB4WAXdzBpxrhLgWgAQayfOD8a0ZIYUMAMAWlISv2PwhIpXYsn4vn37pLu7S5YtW8rr5z0MmYseLwNw/tl5Rge/3vcWvP+mutH+XlnRMwAgNPHn204AgPO3z0sHAAwCueSSS7homT2jGAAwtJDGYADmF0r8sIDmQ2Ey4gCLwHgAgAcACDpmCMyoy2KAKfwO4AIztcZ4AKXsGpArWKeMCx10MLHb93EsMK0soNfU1KLaaMxghMBKs5+ZDj8z+Fr3OBwP4BiAzOrAUGMmYjP2tk1mMjg6GMSTWraZTGbo3tvY3MoAqbGxleeP8ATln4VSWXbt2i2DQ8OyYsVKWbasR6amJmVsYowZMQBWyJBNTKGEE4YgGU6cVlsuXwTQpGwRvIdrBbMQDEMASRjoAfqhrRBwQGNx+fIe2b17F+8TmZCuI7A1hwj2qhUrqWW3uKmJARzBrFJJhifG+Xu4F4M5Boo2zTPyBQYsne0tXEg3pFMEuWCKgnsEoAzMP4BF1LjLprk/BGQWjAWgmZBAMpms7Nu5TR7fulUqXDiXxWFJri9uVEuLfZTugklmSovLpvQHAT7FXd0UrzHdpCXYMZSpplLMaKF94L4J+jhKTDTToZRvy+iDph8+D1xkuyoSOKpLCQCQgF0yQSbp1NQ0JwWvrNp2KAEmyBao1iK0GFtbW6q6f/gM38Ox8G/si4xK0z/h6AzgERqMyOgODQ3yu83ZDL8D3UebDVNgWRl1YBPheUIbUbwc+0NJcUmfKwCALCk3LNBifkqBWjCZAC6IlsHiXGh643syNDTMzCfYorGoowK9gepkAGJFP5ycnNBzmp6kJp8LR1VoGroKkIKRx1IqPIMxPAdJ9ockmbeuNDa1s38HEQWBK44C+c3tzSx1R7kISrKCiCepBlfaYyKFki+NMYgOiyRjENUuiysViaP0OqL6IVGUhGO8qEYcrN1XfT7DILBu4DpAwa50ZmQDcINxwAkqUprOi5/R5MKJEuCFQpIX1ucLAYCdo9t5Xz23geOWVww4vkUmFADE86zalzo+wC0bSad0PKGOd25ZXaidCL83w8XTdiiXVCJh3JjOTOcw/uQlFm/j8w+GN567CTN/5lwFwAcmVFu135TiHS0AaO8CxjH29+fJBfiFzgA8HFgz7rRcFATmns706eMFABmf1CQbLYPw1wkABMMrzEyvqwFoysUAAIIBbwHA7mRRmSmmBDgSWCadMvahKYx2ZeyGKg7fUW1qcZmwLAQqWTEGNlixKAUwOxCrpFw+l5JAaZsrcWO+cKyj2sIA7PwMQAsVR8TEoBHoUWF+09+trWyjqdu7Lp5i/PW/rmsjUNoeT3Me/suej1KaZS4NQMxvt5/3ac5zT/hvZ8norS1/o+OPTseyrLyToMRPL/g82/Fe551klt2Q+GO2T7M41NTdMPw1ueCCC+SNnTdwnvedCRkdmZQv/HgZY5MfZv4/TX6WOnXHkWm+BHXcMTlmBYF0ezt1/Ao0AW81T6uuvub3kFqYa4sFqpO9rPCf8rarrpL+nVtkx/Yd8tTEhUys3pn6n/Pe2uNlAFYMA9A3Woee0XgNTKnpJ15dkva2Nlnd/zXGT+si9zFW+sFT59Bd9EeZT/P8rBZeLj7IvzPFFp23HK16Wha5i/35796cYaXEl+7axLjqmYQyCMW6elpms2GUWuZs0tFKmMuHPll1AUYJ8Cf7P8v2C0q69vr40r8gQSHWfbp89atflZ/H/0Cam5qlVGnj2mFz+e/kD/7gD+TkQ//EuPtNN17G82qa+qW87W1vk7XBz+X66++RhxK/zznzkJzF88xO3yBXXXWVfPk72/l+LrqK5zN9nC6iL2QGoAX/wkmsGfBopj/X08m14F0tiBju0LUu9rWdPQwIzyS/ZgDAidw0n3vL9EMsbwk6WA/QSK+iMkg2xp/rgbIgIME2W947B3uRpJyQLj8qlHQ9oaXIFoSskm9CVQRhQg6ByTnYoxYAtHMtX0MagFyLEBTT9QMScJb9Z9daGMemp6e4LgYAePoZp0tzU2NVF/FXCQDOO3hxWTO3tqn9XW3fmekDuhhaSAPwhAvw/HfgxQ8Asn6XM7BcdumlpKVzHq4+eDOgmm0KMvwIzMxoJ9nhDB3M6ggQOCrPZI6rbq+gBZtSw9yULsTCE7EF6KoC06F7oJp+cQKVsRiCOGWAwcwDr7NZejNo/WyTD5ONN+dqyyx5HnO4CdvDW2MUnDts1HF+qXQzA5+uzmU6cSaUaRV1k8YUJE1GyeDQCNl4hZJqxqVSGbLCqD5PBkiUgND+A70yNjYq3d1LyExDORkAMpSyINOGoAwgEsA8XDsYgwCZEAgD/MErFqRtbW10h3t0yxbdP8p74W47nWMgubR7CQPuDMoMxscNOFSW0ckJMmSSyQYGynCxxXnlJyZZqtmzpJPAT2MjGGy5KoOykFdgiaAtSkYzGS6ERydVbB/sMCx43YoukHc/uVV2bN8uFYgmowQV+mxgDEaUkh9xYvyNZXZWHDW+QICP9mvrWCYdixeLk9CS6igMM2IxGZ/M0dQCzAP0E4hMUzfRVxMWuu/CzaxQ1sDHLZLZB6YamXx+RUZHx2iqgvaZnNTy6kQMZd6eJGIxtgsYsGMAAEtFapsoC7Ni2gxCumAAZviKz3DfcA8sAxAagMiwDo+g9NqV1uYmAg/IOpFB6AEMVeMRXB+AdJQGY6LFAiCdSbOdcnmUHOZZwo7v4RmgCUEhr27brQoaj40c4v0CEwWAYFSMdifB5gZJxWMEivM5vV9WywYTIUuiK8qUw4StJeaNvD8AOOykrv1MAfuGRJLnH0uoO7HjamKhtXMZHYt7Vi6XjRs3ssx3cTvgPcXnFiMbDhfBiYI0NSZlajKvJdSBtm28seFwAJD1vua0awDAmaFDtR7RrhQadl1lUuanJJHNSskpSzwCwBWMBFdGnv6hXHPNNTJ6ogR4oRjkef38aAFAvyQcH1ACjOf6aABAaojV+F5PTEDbKS/jhTzHEc+LGgmFdvbXXD6nMgCuapgCAMTzMjiJ8X5aBoJjKwGuzsUnAMB5+1/Yid5+URkBOmAoqDuzPRsAIPZmQcAqU9ssRF5MJcDUQjLjauAZfWSTpEUSdvY2UwLMdrXmSgaYng8ARMy2KDpJxvzmjhhNJzrjujCdDwBkKZdhbRQrWooPjUAsem0JcBgAxOLWTSoACK1jPIcvdACwc+Q+Wbtmjbz57EPygx9cJ7cGv6tMf1HN0I8v/ZOjAgB/3voF3rZZAKATkZ+e/3nOjWEAEPN4s0QYk7y8cq2sXLlS3r32ds7nxcoQ46l7p35b7rzzTvme+26Jw+TP19LOIwEAqcFaeMIYD5p1gjE9OlIAMOrr+mFp/pvy5je/WTqSGt/cv2eDPPzww7MAwNpySPzuuQIALZDZvu9LJAS8ZekWOftlZ8sauYcx4J7M++TRLY/KPwy8m+dfCwBmS2oOBQAQW9v0T6j9+IFT9ssdd9wh1x38n9Le3ia7pUvb+1kCAD/a8eeybt1aSSzdLJ/5zD/IrtV/ptJNEQV214x8WjZt3Ci/3fMg//7IE+8lINkyfa9c9darZF3kNs5/f3rjqUygee1Xcp5rLd9Mbc9H+hdzjTYdW63XHTHAb81ocqR/Pt8A4FzgXLjSjLcmZDD5fAKAtk0VBNIV+/DouI6DptTXrssRH2P9Sd1iI5ek69baCsGZOzUXCBhOkIQJPhYERAUUAECsaTDfWCCwlmWoa8KZOWcuABDv2eNZl1+cncUd8G8cA+McYnzGAVAOCplCWmktmDP29vaS5AHmbjaLSpHZ1ZA8h+PUADzSfl7veycAwONtweP7/UsOAGwIMQD1IURJ5kzpLP6N4BaLfwsA1stg8AEx7WsfaIArZCJVyix5YokuSrSMfpc15MDfBF7gzGr+t98NZwfAFJtLt8Ge01xZFH3woQmATLIGkbZktP6DNjP44Heuo+Kmjdl2WbFyhSxdsoJAIFyAMaCMjU9ycZHONhFUHR+bpFlHsezzdWxCQbqWtha2pZb25uWZ3j5OoGCVAeDEIAwADlRtvId9AhScnJySxYsXSxH6U7kc2wClqfgt9gVQqq2tVR599DGaoCCYAzCI/QHIW9mzQoE2srwm6awKIGkiN0VAMNWQZYlmIaelnwCGcLx1q3t4nQC2wBCrQBuPWXjVv8O9IgNPAgJAE9MqfhxPxQm8jQ700/wlPzYs/f0DMtzfpwN0Psf9RTw9f2QmOEnAwMV1peSCBepIgaXWDbJyzcmyfPlyKRoth2wT2itGsW+6PMHYw5Tf2nuK80Pwj/ZDiSwYg2D6YeGAhT2AsEJZqd/xpAJXdvKDWQsAQDAewcSEiQiZkq6aW+QKeQKz1BGMaKkvWJwMcnJTXHBikqVuYKlEExD8Hq68WPi0NGXJpMOEg37V0tLC62DJrsmY4T7jGuxzwUxVoUBgi9m5eFwmJyY0a+eV+V5rs5YEQ8sP77e3t7P9Hd8zbYFz89nuzICJdcNSBiAWengfbsAoBcLESFMPM5niAcfEiAmXGpem3Ns144Q46k6NkngA1O3LVpIpe+rGU6hl07N0iTQ2OhJzVd4PcEg+EEkaBsFDD+2gDodfqbD/bdh4CgHsWMThGEJT3lCWsJpX9VH+j4SAEgOhOUiNLjI/FcfBdVNjpFSWcgLX7Uk8AtfwEwDg8U2Lv7pfLwQALh56gvMMGIB02C54BN5hAoJxB/2VgHgsxnnNdaBBCUAcoLUjbkUZ7jP5ep+JGx8AOljtxQgTNpN5LVmMukhcxCSVXaRi7uLzeGNlj/PNpKNs9qHpOAH5Q0UtAXZMIgtMZ27GdEjEmCPVuMGBqYwtYhZ+9RiAVvfFBvZckFg9OgSvtuTOam0ZuQu7sAlr9NkEGI9rnrkZt/a57/lCLsALaS7NpQUcPhLGecYkJo6wGX88yxbowxjG5KA5Z/2OAlYh2VBt9hpXSgV962+ucRCca5GHX9kS13p7sCZrx/rEhBdYx7KPcAmw7eeMC2CKg3YzAKDV/J0BTmczsjyr4WZOwpqA2LjKAoDV/RkgHTEBnrM2Z5zz0cWrW/naEVVgJ+5D7sQRMACZAAxmFm74HBIXjEXKqh2M5wf3vhzEOL6PGgZ+oaL6jG7G5XwbTSJZ5kgsosyoY90Wbv/6DEB9Fq2Uhcp+VNvJMADPG/kr+eAHPyj/ceNOzr/7XAV8Gj11u/3TJf8hJ605Sfa6p8i1114vD3ZB8w/xTzfjsusv+hj7/sPld5HZ94PmT+pxjGbdquIBPhf//oo/Z/s9lXifXH/99XJr5n+zvRdXdjOB+r7Nz7AU7gvXlihF84eX7WQcsMLbwcqJD9+orsCPZP+Q+y9He7VJfTU5qretKd/LuO26N93FaqBWd5/5nRkXTTvUUzoruso0zATaHiNjKhGcbwCbyJEbn9ooDz+8RR6cfjcrZJ5MbNbTMtILgXHvrQUC7X1tLg8zZv7KGR+WJUs6ZUvxTfLAA/fLjyrv4H4qvnEBNtqFRVNmUHH0viY9Zaampm9jHPTBjY/wfm0s3ybDw8PymofUxbcSaDvZ88r6Y3z+MpUDbP/lwdfl3e9+j/zk9qxs27ZNBptPZ4VKv9EcnNEgnA2kWoRzhgH4CWUA5u6WrY+DAfh5tr9XVq3Njyz6a9mwYb2ke86Xz33uc7JlyX/wvCZclbjZ4CnAd/ObHuXrv/a/U+755T0y0rCCZjAfWv4FlWLyFpHh+I1nzuJ1jCcvY+y7O7GKx8m4RhYoMFTUeXtJ/Q+PFQC0/WlmXFqgFrLOKRwGVJn5037dGkvav2vnQ8Ts823zsf/4uzrM2Ln2OXus0haYzOXZP1F6yzgISRKsy025q60awr3GhjUdyAjWnMPu037fgoCWRah9Wktr5xorMX4X8iBIRHkOkEEKt6nORRqckL1nE1A1uoL2ejnnm+NR2quEhP5s8JBSVTANDDEA2ZSM36Lsr6Njw7J/336SQNauXUtiCuePmjLgaqLiGPvvQj9baH5xq3Hi3HvCHDD3pkxI4Cf22uf6XjwGFmhZppwMcYQbewO55557ZCSzjl8vm4TNQtfxUv38JQsA6oOHzqGAnz7IGg0eDwCIDo2HEqYFmBCwSMJ7APwAsFggEKAPTCjwOQYHi77bjmQHhXoAYG2HCw+kxwsA4hxZLOhEpGPxMjn1tFOlrbVDmV5xBcFy+YKKhwvMOjJk1GnJ7xS1/eAKjNKJlvaWqlssBluU+rLMMxbjYAPWFfY7RXApXXWSHRsbpxZIqeIR2MO9AuMMrwBuWlvbCAhCL4baeFEAgMoug7vq2pNO0sDaK39jECgAACAASURBVMvU5BTvKRaqfQMDDEyiiSRNGsSW3pSKzPCuXNYtjY1ZnhMZgvkSB+Z4TJktOO+RUSyIp6lRWKiUdRB2he8feGo3/25pSBLcembvU8owK+TUXboCQAsBrN5BlJhhKzhaolnwVVOxvXOZrFu3XlKNLTx3AK1o71xBQSiYeeBa0RbQRwQIhw3AKJlw5RKBPDBHsYDAuI7AFkw6MCpRkoeFAvoKJ0gnpg67OPeWVi4yAPjh7HA8gFEAEq0GH9oH2TJbxo1zBgvQOgInAdaR7ZeX1pYWaTQZJhoUAABsbiFAQXAWYuh0mtbnz9LcQYGHBhYACQu84XhqZKMNmEmrEzHNQJIpOjGD2l7KTbFf4rrRf4Jygfuh5iNYFX6FgS+SXijnnxxTLRcwQsOTcsUszMITPj4HAIjNjWppM54LPMct3csJ3G48Y6NcdOFFsrKnheCfsfWQjFlwOt6YDA8NyS9/+TgDE5i2APg7edMpZGpGIw7bp544OIA+u5i3ACDOB4AJuxTNZFACrP2sFNUAJyYY904AgC+WCftoAcByvkxN2sroBBl76KuUEDAasm5ETWhg9gPAMFJWIMJIBDIQxPtgFgO8mCoIn4upIpIg0KOFGVFK4g3q4jiN8XUqRwAQ22Q0zvFqopJWBmBeReThTo6F+q8aAHRMaX51AYzn32rsmtJn2xdeigCg1eCrxhU1zLaFAMAIEpVzMDw4d9G9vnaEmv1kvVgAQCyUw4BqOAnLOcmvzKqeOBoAEHFea2SU8/EFKxpZ6bDIUUCnygA0DYUKALtw47hdLhCI8ipayqUAoE8AEPPeeG6aQD0ShaxOMABgLGXilRcgAKiJOF24ff78x8gwvuaWPRx3DiZVO63JAICfXP3fsuHktbIzWCvf/e5NcmvD73C+FGc5F+s3Xvxxxn4P5N8hN99ys/xwkQJO9QDA7e575Lrvf19ua/yIyoz03yevec1r5LKm2+XGG2+UHaVXMvZZmbtGXve6c2VTpp/x0WPNfynf+MY3ZGuLatItBABa4H+ddx+//83f+DFjnVb3oD4gprTWtkN1/K2ZmIquAqcZEy9ilMVyZRzFNa7IdufVjHOu23GFPPbYY7I1uonf/1UCgDhem9zPdvqNhu/IRRdeKGcEd7J/vuKXn+D5zAUA4v2sf5Dx8cfeHnDdcPPPUrK4Y7E8FVlFwHQ8UWtC8twCgGfE7mFZ5I6PTMrT+/bJd3J/IHfdfbeMpVfyOfynV9yoFR+FZj6n96aukh07dspPH88QTHlClrygAECr/ftsADkWrAmDNvUAnFqQq6ZbV/+sBRgP/978JiD19mtTmlhvUhsdsS9kt0LrbUooeZDIgqxXSc0/zVrESv3YdXk4AVcLAlaTcnNY1lbKul/8BkQYjjkmWReeYyjBEkrG1bZLuJ0tAMhzN/NG+LcgK7CCj0DhjKEX1y0weos4CgDu3881Byr7Io6ShnDd2MJmi/Xb+Pg/WQgAhF75fFs4MTz7ewoAAsmYbzsBAM5/D3/tAUAHmeI6bn/hDHK4GRUMUYAGAAY6YslTfTNbjssH0VBuyVCqOcbM3wAoF3JCmp190EBW7ccDUxY414NW77qQKfU9NbdYs+ZUWb16NQFBMufSGQ4YMJUAsALTDwBz2Wal9FfKngwMDsozB3r5uRtX8xAw0RCgQsMOC0uASQAoMDijnSaNWCvAIgCQKD+Fy2+xqCARAiow2Kh3UyiQZQWG4dYnnpDuri4tI4YRS8WTFSt65KRVqzVT50bIPESwiNe9T++V4aFhLmSRkbHAUamYZyC6YkmndHV1c+DAuVhH4nhMj42NDqtemRlKlMb19vXJ0Mghvl/JmdI7N6Kumf39MjA4IH5unL/1vCIp4diY8TfuT+VInBnqQqDtnm3tpBttY2unlh4nUzw+JjQwcFBSjb+TSWjTRWVyTPcPUA8BFa4H548NbYMBnuYr4hMggKswxKRxLmhfaNBYxh/aFZkVvA8zEZwPmA7M9KZSBIZxbwEEsBy3VCLIYJmBYHYCYNCJr8LPUIKLyQplqWh3gMPWWASsQGy87qyKbKN0HiXBiZS6HxOEDLk8J5K4d0WB0QWYgzgO2L34Hto1PzHO80+nkgzoA69kADMTScP4BOYv0Qj3Mz4yXC0HCIPxgaPPf/WZqup4qnah62R5TN9VoL+xrVM2btokm87YRLOPliYwMejNwsA9E6jr6ujgIdmzZw/BSrCQFrUs5u/iaS1zhguzbmHBfc3+Y380Njcf4T18He/h3+WyLzE3wutriEdFsEA0AOAJBuDxBy2/yj3UAwB/q32aYDwZgDCeiqlrNVyAYTrkj6lGJvoPmOUqDwAjKTXfyTSkOD5WcgpEVEsYYT8E6QCjjTpVcpXJW1CgpyGdpaamG0vx+R2YLlD7aaysz0mBTOaITEfSzHyPlLQE+GgBwJlnUDv58TAAcT4LAYC17oV2bnyxMwDD48dc/XYhAFBCEidhtqJWMiDDPv/T8EIHAF2zQLAMQPbVGqMTnbcNU9WAx0cKAPrlMqsaWh0FAF++LMPXRY5KUVgA0D5/YABqbKDtmi9Co6osyHnRZV5QuuZLMYDcRl6m8irxUUDiB9q0jZrYe7YAQFaRzLtpLOOJVgP8bb+WUo64hvFl+ofjWwagMh2jhvl7x7seoFlaRxpyLAXxoppIaPCV+bYqd4cUCp7sMw6VB9s/LgcOHpB/vhsMfk/+9mU/Y5xzKLKSAN53s1/VuNIBAOrI6uKTnE+/fckXOYZ8Z+r36er7VNNbGRd9fNn/kdM3nS6/HO2Re++9T26XD/H8Wgu7mDD+51dtZXs2pofloYceks/1f57n1RdToDLtze2ybAHAs4o/0XZ51Y9kfGxculwFI+IWx6rXtqbdPPPapM0iFiMYj2kfeSx1BWOyPe7bZMsjW+SG/Yv4vXIAsRGRkokR7H7s4ex6oB4D8Jby2/Wrfru+VktwLWNYd+yJMlg9R+9XT+UOWbZsuXxy/Vc477zhlj/j+wPRbt2dYQL2FFULsMe/US686CKJJFbJzTf/UPpSZ3N+GvY00T1pzAslyFTF/flDw2ycYQBqIuvyoY/NMAC3bpVP9P+NlupWsIaIyEfb/1bWhxiAu5YqYHwg1kIAZHPwjPT19cmWP9wu/f398s2x98jdd90lgy1vZUKrM7hf1q1fJ7+55kFlkHo38Dz7ps+Wu++6W75TUsBzKrGRr/mIntexbsfKAKznAnys58EuYMb8+UCb2s+ORHJqfhDw+ADAIiSKjFES1uSIgSwIaE0/rHEnQUBotcOU0BhuWtKHXa9bsM+uB/A54mz7fm37el6Z6x7LAsTnlsxgQUVrmjUXAFgLulpDD3sv7PEsCxDH0ZJgC/wp/jBjFKqMw9HRYZa2r1ixgoA78oLhKooXCgC4UPxSty+a8coCgPXM1ggAlktkACJGvumgMgCHs2t1fDtODc/jed5eCL99yQGA0Bbj/GFL+FgCrLNsuDPZEuCjBQAte8hSiG34BAAwPHiEa/hrb3R4QHQWEMHEb+2gYPcTBgBRH2gtz+c7jv0MA6SaXUTIZFq79jSWFohEyQiLJZJk5oHBBnAMACAAqogTlVRDgzSkoNPny9P7n5Fdu3bJdHGaYE+2STPfALAIoIFBl0wSCMQDCK03DMDQvUPQiUUn3PJAZQbwiDZB6RrAHFsejJJhlAAjiwEhabAJcf4oAV7WvYQLWbjBYsP9xHFBewbgBAAQ+5yammAJM4AkgFqrli+RVatWCjo+jgc9OP7eTRBAxHeRgZ6iO3RF9vb1yq6dO2V0YpRaKPFARfgTosBZfnyMGcXi2JDpYwjmZ0xZAABi4AUACOATWoAoBe1acRJfkennJJRK6wLAuKahNJaZdFdUzN/zeHzsC6YZlVLB3DcFAH1fNQPLYA9Ad68hzYUIQcV8XmJuXIE81yUDENdGtp7nM7MJ5mA+r6xIbGBbIvBEUG1LY7HQAQjL0vBUygB202QGJuMxAnUA5dAfwNbDRMXy63ye4GRbe5uW+kLrcHxcgdu4MiNZHl1AGYfD8uFMpoFAx5gp/QXVXu9TlPqBAdgR42MENgiM5M19NPZ8EeOeDGAU51+cVndTsEOtLgjOramliW7AKAOiaUsErsS+uK7qfMaiTTqhs8TRETfVJJtO3yQrT1opp55yimAmRtl0OgMGVETaEj412vY9tYcBJhyvAQBuWHuKrF+/RmAWxCx/zborZKBYXRwatj7/tus0m0coAJiZmpTujkUsAS7GtKz5BAD4QphWj/wcjhUA9EYnjNamBnboY6ovGyHzOZPGOBaTwsQYT6YKAEYqZKWDAYixOVeO8pktFBXwhikVgH8fTCTPkwMTkxw3AQASeHeUzV5wlUU9LYuVOcXykugRMwCfTQCQujimyfl8sVxH37ElwCcAwDp90gCATHaasS+8EFzIpfiFDACyBB49H2XWVXMoPC8zZdE2FrMAoAXEjgYABEOtJTLCOeTsbjX3ao9owq4KAKJcHdUN1XhPF75TYPPDyC1QBmDJx/n6Ml3RxNV0saTutAYATDcnyfSPG63r4y0Bfq4AwJjRRvvRm3/BeTpWVKmaslPi/Jo2pdGn+A+xHXaaBFtv+yco8fEvv/SYPPs/Z/1UlnR3Sz57mtx8yy3ydefLVQAQv1td2MZKGwsA/svBd8jjj2+Vp1vfRpfXa19/K8fFG3Zl5Om9T8uD2b9gqe+SyAEe97zBT8jrX3+lpGJ9HCt+++fv5PtHCwD+/et/zvinyxnm72MGADxMarLmMbQJiGxZAT8UkeB1Iq4Jv22Nr5H7779frn/yNMZN+5qv4B6OFQB8rPRmue/+++SHhbdKBLIDgQKK9QBA3wBxAADRP5eX72Bi+Qsv+3f229+69S/4cwsABtLCecICgK85RV1Iv/nfd1OSp7/hHE2kZ5JcB+TNyB14Gv9WAYHjBAAblp8nn//852X3ss/y/A7Emtn/NvvPyMGDB+WxP94lvQcPyr8Nvl0efOAB2RN7rZrQTfyM89vm6Hdl06ZNck7PVsawOedyViT99vc38/pySWVivtgBwLCExVymH7UAzEJ/184yzzUDEOOmJY1gXMH6IMwErLLijMwPndap1w5yACS83CoBIcwC5CNhDAxtddBcbLRKRdl/lgWIc7BkCZbjQkYMWrRmHVhnFq4mQA9b64fAPezDmixWyrbETNcr+MyCgDjG2NgIAcD169eTSAMihL2m8Dk8G8zRetc01/Fqvwszk2P6vZWOsSXAoSqG8P5iUV2DTrooAY7LD3vlBAAYaqATAOBRMgDrAYAolbHAHDIGcwGAcw2G9QDAWjtwO/DaQQhZDHwH7sVz6RPMdSw1uYiTudbRtkTFQVtbtYzMTZPpNzQywgERJakEssRRwG4yx99B6wki1whMEZgMDvYTNAIDEMDZ4s4uurMODg4okFjxqBkIYBDHwWAEIAzASEtrK7X3ECACxAIDEGALFpwAE+GuiiAQ145BG5p7YMMBOAMDDaURXe1tHPC5KC0U5MCBA8p4gxOvB52rIsGowFNgcnn3EjnppJNkuqTuTVwaw1jBUJGhgYiBon94RPp6e2V//0FqZLkxnSikWCBwlom70tbaJlMjg/LEE09IbnhAHyuAq9Tw0QG6YhheRVPSGc+0MiDqWb+JQNnQyBgX5LGGRg7ggTU7yU1VNb64n5KW5CJbjbaIBspk8KBWCG04N879AGxFWyYbUkbsGuVF0P6LciERd6MEBsH8w8AIIBALd7zasmhrgoPvhU1AwPwDmIfjwnwApifFUp5AajwKYxnc1zzLdHGe2B/KPpC1AiuQmXYDMKIcmZk6uBm6CkIg8AfICYAvlYwToJiaGON9yhh2KJ2YwSRMQfsQmovKQLRmL/G4BgC43/rM+DyPsdFDMjiA/hPjggEgKX4PBisAZTqelis0X0E7x10FylH7jQVXOtumAPayVew/HV2LCZRIEGd7NmRUALg9Gcj27dtlani0qpcI1+qNG8+Uzk6YvsB1WCucwXxAv02lIpKIaNEzNQHNAI1/43/PAIC4HBD+sPX1DfK5XNHdeQIAnDeEeGF/WDsBt/hjTJ6AAQjQvHN02ywGIEqAwZ4tHsKYidJ4j883xjsAf8mUw/4NRi7Ge8doI8VcY04UUaqJG1VpDL+c4Hg2Aqdq15FYYxOfp1xZ2dsHcyWOx5MV7d+RuCZW/GiWr0PFhucUALR3r1ZCw86Dga8aumCqcW42kgt4NmxmPAz+2XnRvh5ehD+7vzzXGoDBHNUHYbZBPQ3EmXhg/hLdhXq/g4RTCPxj0G6YIJzOFigBri1BXuh4hy8Aju/8F9IABAOQ7elVmKCx8Vv4PLS9PZU8MQsJqGRim+FpG0DZagraz8tllqhaAPBlXUnOBy2+Yb0HBTKlbKleFQA0CxiU96JiAkwWPMd5XxN6+TKI3RWZLul5VQLVgWpoQbLphQcARgNlUIpxw3UDTdj5w/v5mvCVSVd29XsNxj35Y6v+STafebLslo3yzW9+W57OfIhxwe5sJ6/3dYnvyoUXXiinBT+Vxx57XP7/gx/lYnnYXc12XZe7Rs444wx53bI7Od79/k/frqZobo7j2jVvupfHu37HUtmzd488GHsn+4MXUTOA5ZPXcj6/6pQtjO/ee/Mr+f5UcDJfncjIvF16UbnA8ac1tlOaWZFh2sECWDJ/iVvUn+B4u+zQN+SSSy6RRq/A+Obx3Mtl+/Ydcu2hU1VSJpImg2XamIZIoPu162e/5jj1GIAAAB986CG5Mf8W/j4SaBWJ7enT0+NsB0ipACwhCon40xC1VudhhtElHzprNwHP99/9Nn4+6WjiuN3fw3VA58CNXF+c/bIr5Nprvyd90fP5eX9Mn8FMCdrbvuyLOKy08b0mlWoK1GxNrAuw6UdJ58gYgH/e+Xdy6qmnSrTzLGoA7ljyRe5uNAp3bV/OKv+c8+ffv1s1VX/vhpezFHlSupSRGIOmtCeLRYkJL0veLpdfdplsiv8T49uvD/y23Id1T+qN/P54YDQU5+0l9T98vhmAtRq2s6SmzFgYBv2ebQAQcjXHtmmHBFGFiZL8NMdPKz0F0A3EAMsGtIQd6rvDRNGU7Vp3YJbuGq3y8BwRXkeH2XozZcJK9uAzWqnoGi4E2lkwkABdSA+w9prtvq2jr/08zGzD2g7rK7tu1QFAwUUL/mFNCUmsp/ft4ZoKYyMIHnaerNUkPl4AsH6Jrl5BXQafHXUWKDE43KzL/DAA8KkSZfNtJwDA+Z+uXzsA0D7QZLWRJXh0JcDPBwA4e0GgQCMFMA0AiIEPW9glrBYAxICI96B5h0Fp/ZrTpKurU1o7tKTDlQSdjIZGR3RB4MYZCNjSLmj19fX3y/jEFJmDjS2tLJnYvXungjquwwG4vaOTwBBYasgUYnCGfh20A8HYs5qJGJwWd3SwpHhsfJy/gbsqys+w8MSxEUjbEl0ARhCRBogEEBHMNRx3WVeHDjS+goQoAcYEj8yCauipcQQCcGq0ZBtl7bp1kmfgpnppGMRYMgytNk+NK/YeOCijIyNSjqjzKkpFqc1XKpKJCA3A5T3LZfxQvzxw/wMy2qvizz7LeSoEACE47pmBHwAg2r1pURdLKBYvX8OAFeYomHQBACIAqlADEeXkZmKh2YtHMxO0Ca4fJXlYuHFgdwFylqnRCEDKit7CBRjHgylKuVSWRExLZxFwUBvQ06xVGABECURzcxMDM4AQaF+9f9NcPJHJiBLfGBiAGqihxJqi5I5wckLfaW1t5Xu4Z8/sf4bnC3ACIKB157LlwG5MS30RrINdmMG5+YFUKpjU8wQ+Idrb3NxIcHOgf4ABWjNYgCixzk/zFROcCv2CveeQmaeZO2OmMjEi/QMD7F9kPMK5mZqLOZ4nzguTZ6apkUBHNq2lv9D+wwItmW7hNXUsXSVd3V3SkNH2jUUbqOkXT5hncHxQdu/eJVEvoGYk2LUodV+/4TR1X4ZeYBDI5PgorxltCiB50eKZQDKRiEsCMkghAJB9ywcDUmRisiQH9u9lv16C3xkGIMazExqAxxZOPl+/Oh4AkOze6bKaw5ChnZJUQ5QL4ziSPVFX4gIjHFcAACqIVjHmVQqYBV6SpXAjeVO6lzXA3kSO7Oj+vCYKpgOUF0cllsyQOQIAEM/pWNCojLuIurofqQbgkTIAcV9qQbtwIO44Kk1gYaQwYIXzUnBLF7FzBfYvdgCwNoO+oOh6TUd3Qd4MMf9qg/aXAgDIxRoNocDGnxFlry6yKLw+WwvxWAHAszriHOebfQWO4l5enzcsVRAjVYEaXbgwRoFGVRn60WDk6jwGAJDMErNAQlyALfUsMwCtZnX98W92CfAXB9TEo7YEuBYAtCXA6ZICoWgHbCVHAbK0AQA/uuILsmnjJtkd2Sjf/ta35amGP+Z92plWZtqZQ1+WSy+7VM7P3sf58upH38uE4pC7inP2yfn/kgvOP19e1X0bGS9/ueWPGE9VBLIGBfnqq2/jPH7D7h4mardm36+J04hqYa0p3cQ5+n3n7pbh4RH5y8d+l+8fDQCI72cjTxrN8aMDADMJaLrmZEPhOnnjG94grVKRe++7V368q4eJ1XtiV6qWa1KBuoIY05fjAABhpnJ77L0ES8IAoAIZRWpOIoGKDfEZTfNE4+uV0zfJRRddJG/uuE3uu+8++eLw1fxeGABEHPj206YJxP3nN26QZCop/bELeJ2DySirdeKTJVm+bJnkO7rkiSe2SrphKeMs30/peH2MAOD/bv0bOeWUUyS78kL5i7/4lOxd+WWe36ircf4Z+Z9KZ1envO/0rXxOr/rPUxnXjQcdcuaZZ8p1t/+AFUedETVV6xr6JuPxq686xP727bH3yo9//GMZa76K/XRCTAl1/Qdo3k+ebwDQutbiJC0beC4QcK6LmA8YtN9fiAH4bAGAqBayAKBl8lkwMKwLaDUBLQiI81RSgKvPmQHpwhJe+I69DrsWtwAgVOiwWaDOkn/s9aPvkwV4hAAgkxOQNDIgok3GabK3SBAa/REJX93njDkYn1fX1XXXM/v4ffRpBSFnEm1hEBDz0vFsVvKs3j5+VQBgLWHKnk88qhJWczEAOQ+cKAGe9/a7VYKmxh+Oke5YHZTkkWu/L7JLJTDqbjXdqxautQnwWiKo7a4guCGh9Gcfewcrkt7znvdIz8qTRPxuBK6o7PADFrgHIpddcomWB5K6qw69llLORYIVXjFuQMcLALIDmX0+lwzAMABotf8sVThSR7fBDgwWYAfDjYNWOUJAYknHUgakS1at5gDBTILrMHuKthubnOIglMlk1R040yiDg4Oya89TBOCWLl9BKv3WrU8qkMTgwSNzsLOrS1lqrstXAGYAALHZjAi0/6DzZz/HnQIAE42q6xhK0cCAwcCOARqlmwgAV/SsYAYcRV9gLHZ1LKZ4fWA0VOC4iswk9OWQCclNjktXVxdBH5p1VDxmJqPJmABo8Rxlv+F4YLvt339A9u/bJ4fGoCOYkFiDgmrlooKSAFhwPe3pFLUTC1Njcu+990r/3l2cQIMSAqgyAya0X9lklbAwxrU3dy2jxmLz4i5+v1QOCKr5Toy/A6Ud/cp1IgycAGBhQoN5B8WJHWGJtF/2CJZF3QiBsVhULe7RDzERJtMNbDeAngBReY8xUXnqnot+A5AWNpIwZ7ETDD7T8uAx47KbV1MOzzNGA+pqjbYAaAu3XgINxiAErpYIoLBPtFPfQRXFRlkvJmLcG0waAHep5xfR87dlxgD78O+hoUECghHxOQA0tzSy/4KNhM8zRjNo9NAQA8ZEIqZMJACnQMoMMxa1tmQ0To2THeoEAEtxH01Jo69aQ8W8ugkDxEAbdC1Zpk7WiQTvC/p1V2eXZNo6+Ezge9hPKpWhG7N1kcwf6iPzD8/S2OgYfwuAL5NtMu6NcFmNsv3R5rjXaAcwXlmeXwaby1GwuAmlyWBIKgsQLP6YiGzdfVDGRwbZj1vTiRMA4PFEMM/zb+sBgG9phbt2RrrGdhymAQhAvTykC1yvrOOKH4UWoCuZtJadoJ9g3Eg60MaMSow6lXCI85SRZNzi/EqC48BYQbPiQRrZ4ogMT05zzD0wDT3XsngCADAmSRjvAAB0VMtz3GmeYdo5rhQjOs4AmMPmG5e12kzxkQKA+F4Y8AsH4xqs40qVKavHmzvrXAsivlQYgLUaOpiDj2aLYSaFXEKI9Rf+/UIuwAtp+Cx0LgstEBb6vV3YhANLzp8msYtYBvOZBQC1byJw1D0jbrEMwHDfOlIAMCiV+Vy0iJYAn97uzgIAY0FJ3bkjGpPWMgCnTTkaKhWogVtx+DpRgoZtRaIG+LFxXDIbYywTTSuDLXacGmTPFQCIEmAyc6VBE5ui45LdlpRUU+6jyz9OM7Sn5Gz5/vevkzuyHzTPsRqYZf3H+Pt/+x+PSblckk/fnuK4V2g4k3HABZH/kNe97nUyEqyT2277ufys+Eb+vq04ycTEq079IRl+nZVJagg+FP8jfn4woRqGZw18VTZv3ixr1m+QBx54QL438lY9vtGyKxmX3nrLZD9QCZqKcQ1OeQosRn19FTv+1XRkPHfYEoY5GfEPUa/r7se3Eohw0ysY95SM2Rc08dCeyqvEpr+HSy/Pt6aSrh4D8PHyWwhg3Rb9XY03pEO1jX11PV7q3cv2bZM+ai7vH1nB0t1KMMG45uVtd8v5558vjwyeR/fcR7LK7GuuKPC5dvq/Zd369fLqDQ/J3Xdtlb5noEkLt812alMnE9MCRZULVjXLWWedJRfc+gatKgnaFJj10wYAtCWOCngeDQPw9NNPF2k/Xa7+1Kfl0R5lAEaDca5PNgz/s/zWb71VOpNN8tCDD8nX+y9gnN04/TN502++Se669R4SAHYkrtB1jzfIdcNnXv41Vh79x1O/KY89/rgcan6tGTOP2Uwa9AAAIABJREFUVcPO3MUF8JfG/EECqR86pZWJdEDA9u7bcY5AUJWrXNPRFvhT18i6zSUHUJtQmqtkGL+tp8FWyzirPZ3IEUhgzXkJhkFd8YNZkj44Xrj0Fr/Fc2S1Ae2+AKKplp6VCjFMOgMAUu7HrN1qqw8s44/PnTGZrLYhHN0x35j92vWuNQGp3ddc12Z/j99YQgcTRWXoNyvz13UsWDmbQYlrHxsfIwCIeQJrBB13ZzSH7D0hMAkSUagPHF3vQcHbjNzVXL9daH73F2AA1k9omnGvDgNQSSEROQEAzn9HX/wMwBAAePmll5IFwQGyDgBogxBlxB0ZA9B2Yj4w0M2gOYAy6moBQIAblg5sO+Fct6A6ENTYoFskO3xMq0HAAceU/lpQEBmk2gUSvgcAkIsnI0LiVQIOeF2LlxK4ijsJTiidy1dIa1urlEuKlGORCOBtYGhYj+UHBHOWrlxJQOPxJ5/gxAiABNuuXbsFoNvYxAQzlolUAwMuCj6zDEv1/lDqynLHhhQH6IrnS2dHJ485OjYmQaVCAAsAIECeTLpRurq7WX6L8+jt62WgsHTJUgKA4pU5cS/p6tQS4ECNWbBoBciEY+I3h/r7pLOzS9rb25gZ8cplBpzN7WBtJcQ3ACDaa3BgUJ56ai8DgOlKQZkzBOECAoA4Tiqq+nUtqbicdNIaCcp5uf++++TArm1aWlIqaHmpAZhKEe0rfkzZe3CRRSDR0IyS0rJMTatphESTCoZOqMkINBsweUALD+0N4I4MxIgQGMP14m8w8PA7Nxonu61Ih6iKZOicPAO4WUcslEThPNAOZKCJ0HEZQuTQgATopAYhKE2J8VwAkOH7mFDANESAirZnWXbfQQKDiZhrbNkV7MN3ce+GBg/x39aR2D4fnEQ9X9KNGe4HzyLuP64Vf4+MHGL7YAmBv9OZFBmqoPojkIzH4HYVkdy4ug7HYmB3uOKVi8r8qwr3qoBvuZCTp/c9LX3795JxkUkoc6hiUhw4Dn6vOmhN7MdgrDa3tnBB17NiNRl3koAbXJqu0XgfGpa8LyaVWxkfkc6ODgbROG+wpliinFcAtxLx+QxAmwptbscBCz46EbdqIoPz6Ohs5311XPQHMGhduf+BRyQRFTlt40ZpSrgEAHNOgYGOloafcAE+2kDm+fr+sQKAxUPjmmRx0jo+ACWGm2SDmtW40IWBwzZKEEMAYDSqgRHBQJTyVpJk+06UlelXTigDY3B8iozrfRN5k9BQABBAuM4ruvCdjLYzM8egFMZYzwEAyHmvxqzAPjeBr9cdNgHRwFxXVvW0/04AgNrjwQAMa/7VMjbK5t7Wez6OncGhe1xogbDQczkfAMjrM/IWAAAtu4NlRaa8zQKAWCDRVd3oAx4pABgpK6MWACDGawCATNx4ygCM+jq/E5B0INmhzycAHLw/XShxvMc8DqZ+yXeZEBwvqZFaKrtIGa485UCeawCwdiGPhAE2awJytAxA35R0zmgf6h1dUlQA8GMr/5Lx6G45mwDdXU0fqh4P7dQe20Fm2O+1/isBo2sHz5QHH3xQ9ueWc169+pW9nIevu71f9u/fJ9sXfZDtBQAQMUVH6Wq59NJL5eRsjNrQf33Hqdy/BQDf03GfnP2ys2Xbzl3y6JYtcn/2ozqe/AoAQPQ3CwA6wTD7xbgfMO4oRToMU1HXKdYU47kGAC9ZOSyrV6+SJQ1jjIfv356kjEskOi2nnbZRXr12G5mW19zayHjtwdS5bC8LAF7edq+ce+45smjyn6StrVWkskiZrNKjiSlXpXIWlYd4P97w2Pu1csNXKaLjBQA/1fOPTLB7LafJnXfeKV8d1BLlWDBOQPgt3XfLK668UvY9sl1++rOfys6VH+b411a5gyXYS9qWybe+9W15VC7gPNeRhnzMqPzja37A5/qjN53C8z2YfuVLAgBcaHwNAzBIMGq1gYIv4bG7nhnIwhIax1cCXETcYkpjLTBn1+lkXBuTQ6sLCFAP/ZGkiophNxunYNsWYbCOY7cx9OQ4bOIKsvCwrqsBAO26BscAk6/KKjTrcPw91xbGCuxv0S+xRiMBxYCVWDuEmX9hBqDFBLAGHhjoowQXHYBfJABguK9ZoJn6vXOatBqTogU0BKMuJLAqZACi7W/qDShdNpRZo+PNCQbgvEPAC54B6Fe8gAh2ROTKK17BwYniz66WQtlAK/xwayBoMh81JSG1nQ3rejLnCDJEq9kF+z3LOODDh9LFGjfghQbYep+HQb3qoGJ05fRB18HIasEdFkgHGmBSgNRxpVzyybDrXrZcuru6pVhRphiCL2QV+noHCLytWL2KrmvQGAXQAgc37GfJ8h4yz/Y8vY/ae42taujQPzgiO3Zsl329vQQo3FiCTCkAmRh0wfLDRH+wt59AEdyrtO0caW2BBmCFEyzKDlie2ZDiMRsasrJq1SoZGR4mmIL3EBBDJxClxWD2YVuzdo0Cjw5K3tQ5F6w3DJwIVPqGDpGRtqi1lUyXhBPhNTcvUup+Mgtx6L3S2z9ERiOANWx5Dw68KIF22c6lfI6AYTrqyujomLiFaTn/vPPEy03K/fffJ8/s3M7fFcrTmrUxFAMsMDhRpLIEkJo6l9KEI9mySEt9posElEpo73xepqbzBkBGea4nLW3NLO2FqQXdYyOqzZJwlYmHf+M+NaQz/Ht0ZJTHb2tvp7YK7inOn2UccMWNRKS5qUlZPsMQrAaTMksmH4CAhkRKRbZzau6BclpeT77ETDAWXGhn9CU8F9DtQyDekMmw3SGm3r5oEQfbvr5elg/j+gDaarmBoyYhMFDJ53kO1pHLTs5kQhTgPgcHrjJBv4aUloQDWMZxUHKMjaxJahwqAAEzE/QTMBYtEILveYW87N+/Xw727uU+WBoZiYCXwLFAGVLKWMX1OIk4Acfupctl0aJ2WXXyega8iXia14/PqRsS1Uy/4xqTEL/I5ykNEwb0d9F7ZvtVJdDAAc8J3YUhYmK0TPQZto7f+r4F8gGM4/tgZuL6165YLhvWr5MUiFaeyHB+TBozYHb61HscevqHcs0118iov1Y+ffWn1UG4VmSQUdxCI9T8GW5HsFT2RTKdqC2Xzg98lIF2wWvgq+vO7zK5kMvoQmf34v18dgbTtlJrMMZExVvalAG4dGQHn8ESXIBjMcmP55m46Rsf1udyIsEFcHsjDIJciVYmtIQ9oVnvSC7HhJWT0BIXzAfar6JMzlTcqDKOposyPDIikXQL++dYvkL91WdyCQLVEZni8RuySWM6kiLwUZYGPoP5iDm/iEoD2HEeZiM6X80w0ywQw3lNlOFnE2n2ftrzRJIgHHiroLbSXdC/HFMKZ/vRYRqA1es1ZcAmELfzd9iZL9yXeG5mvuXzbUp47DxrP8P7x7PZBJ2CcPaZV02f8GbbjI+sYa3x3/7MggK/R8KO5xjRdtNzR+Jy9v7sWVsmnO5z5lkF8y8cg9R7iv3jvH5rtnE8bcj+bMYxsMQg5RGPqhaTZbUgwROO7WzpHcbj49kaK8rIgQYg5rUzFyuD3JYAo39z/DcMDDDhbNkUy7WKJdX+KykDcBK1v5jXDJDuJlSKohR4TCzmvWnO12DEY353DEOt7jXUuk2Fvsh7jvL9OgLqOlBo+1SMC/DfDarbqy0BrpZqHmMjvmvZL7hIHa4sYyXFXv8M7mnMuAxHokNkbrVG9klba6u85WxN8ENbEO38WF+37NmzV/b2pnV+jC/l5/moAoxNUw+znc7pqcjGTZukWaDpPCaFSINAm3dX5Tx59NEt8ui2cW1n+3u7PLBaj3W16hdyUT7GhjnCny2k4XVO0/1M8J7TPSAtzS2cM3p7e+Wu/a3895Oli3mktPQzDrq4e6+s6OmRdY39WhFRjJEJOJ7o4fe//vAktbHHoxs13i/18feZwh5qg79p0zTXSa3eAS0lNiXvvm9HHMMQl6gMjwzL1U9cwPvriyZky6JagrbkPV0+SABmcXyA8d1vnqFVEy2Orktu2drJhPxgTpnri6P75PRNm+T8ZXu530P5PPvVVDEhYAa2rHuT3HHnHfLLbS283wdSShzomHiITNJT/Ae5bty3+2ECn8PFhJx11ssk0XwhJY/u6u/hWNqfaOV5GlPrWQyrI7x1/NpC9+8wBqDRlrTu5mQWkwE493Y0khC1eoDYY205sNW4q3eN4XnL7m8+EHA+F+H529FqAOo6FjEx/oeGuM6VGnfzf7ICIdejpb61a3w7n1pAkPcF5CAjm2XPw37PgoL8njWxCcU3tWtxBSR1LaVtWj/oxvyNeAtVF3j+sFYJb/icxzXzOSr7gHVgA3EDcwg0+Pv7D5LZjLmi9nrDf9dq6B4NGxDx49FqAB4GGlfdx2fGUQvkhtv9sL5gfxcy9Kr9js67aqbJEuBYXH6wvyyPPvqoDDas1jY7AQDO+5i9qADAV77iSh2UCVxE+WrdrWrFOY8GAARwgoFQNb804K4HAIZpxcgAzLXVPpBzfWdW8I1sggE0Zh6KGQDQvmcHBx3A3Cr4p+cbIxDW0tZOTbVCySegArYe2mZwYIjMuUxjluYcDelGmnMApAFw5sbibNODff0cVJx4UhlNfkSeemqP7HlmH9sGCwJlqkXI/Orp6eEEvf9Ar5Z5mkUoxMOxn0Q8Sq09DFwMbBszDFAwYK/fsIG/hUbV0PAQjw8wCWBWPqcLUlwT/o5HtGwSA5J1owUA2HtokMDbYoCG0zkpT+dk/foN0rm0m9qDE/lp2ff003JoZEIBoUiU7VYKlJGYSGkJcD6nLrOt6TTdV53pnJx51plSnhiXBx98QPbv2MZrzpdyvBYAgFi8Wg2leMsinmu8qZ3XEMu2EpDzKr6ai0TjBDotAFgqKYOsubWJ2oiwh0N/woKVTMp4iiw8sPPQPo2NzWSWAQDE8XHN2C+uGeeBzziZeD4ZepiQYM4CMwCKMAceNVpsmFYuFLl/rCExsQIAbGltoTYhAjKWEdNuflRLtxNxApEoxQXDEZMRAnOCig0AzTTTBwYhyl2TcFrOTakTMMwKHId9DfcP1w0AEOcPJiQ0fxLJGAFjAJoAJmLRiPY3k2nD3glWGudhWxoPJhQH+kKefWhg4BmCw5GSikpHRXWhACDacwDAncymebyVJ61hezUtbjfZPAX6JBZVgNiUOjqOjgvJmF9lslJzykxUrhE7dqKOliAnFCD0UPLrUCFKJ3ZXgUi7Xvc8BARYhOl1AADE56ectJrM1gyZi46MeJPS1txG7cMTAOC8c9oL5MNnBwCcGooQXO9saWJyJFIc05LEBmUOy9SUlFDC6wSUZICTu24w9XAlz4CzImNTeQKA+UiSbtyTRZ8Jn6GgeRYAmMroPBBLQH7AlbyXYAZ+WtLqxu2mufeXEgAYBvnCYOSz0ZGeLQBwFvjHCf8EADgfAIj5gfOC0XA61nvZ5BcJoAEAxPO2eXFMTUAMAzDA2E7tXR2/ywKGn4J8eE6r5h8GAMwbd8eKozGU1arz3Qif03xliovclpYmxle/agDwy4cUYLMAYGBNL46xAS+TazgPTrlryDjui5/HPQEAJPjgDvLvTHkX27G7+KC0trVJpqzu5rvHVMKm7KzX83JU0xoAINqvs7KNf7eWnmSiorthjO1WjDQwlnh8ajMBIC+6VCsKIub3LxEA8HVr98nUVE4yoz9n7GjXHgfdzWyXB8fO5isAQGyrKnewPbpkJxOgbklJD71eO+PHx2UN22kkcrJK5FT6ubDOFp+WhoaUnJp4mKWKrf4B7gdu8tysZqGvpYuYfxCHXef8nn4cSZjnYzYA2Oj38/4uyYzyeIunbmWSI+PtY38oLr6KlSv7hzWRlcg9xv1vbNoiK1eukqbuLsZJuXKS0j7f+cUw463pxCU8390RrcLoKT3BhH7+gX/mmmhxs0Opoylpoq74Lx9Wk7yB7OUESvvi6iocr1ZwHRsQ/FwDgJadX+/xPDzRNDuhdaR6gHb/zwcAiPUN1ol4nqnbjQS9M1tyAICg1QS0ppHhNrHgnl13hxNutgIvbO6BNRC2ZwMAtOt2ANZY+3BNg/WeIRPhOOG1ffi8IUVkMQmMb+ijfX39ks9PkbGLPv5cAoDhZORcfawW7DwSADBc8VhNuB6WpDJgap0SYGuKEglUQmDSUXPP6/aVZOvWrTKQWsX3TwCA8yewX/AAoFcuBxDERArEAoDI4IBG/2wAgOwkFTixGQAwNhsA5ORldWSg+RbSFagHAFYHyzoOgHaf9ns6IBix0apmjWE0QCzU7Gf2w6aZZ7uvxmy7sv2iSYI2QcSlRTgYThjkJ6enCMAABIK2HEq9AN7ki0WCPbl8kRqAYKfAzAGAFUtaWztl9+7dsv2pPQwYAABiYldds2b+FiWrg0OjBJK4KIUYdKFAxl9jNisjwyMUHSYgmEhUWWXQL8Ckjowt9ol7CnYigLnc5ATvb1NWM+FgElrgkSXHQ0Oyb98+mZyaJnOtvVVdXLEvmJg0tbeRITg0Ni4lUKxNFiVqAEwMxASGDHBVnBjnfe5sadaS22JONm7cSEARYsh7t2/n8Qv5CZbyTIsCgFZkvrFjCQFAP5ogcyaWbSGrtMDy1gzdHdD+KCm1TEYM5tAvRMAPQHCmP3iSSqQ4uFcqPk1PoDGHdrCAH8A6nM9kLsfzRZCD62fJb4uWW2DSRAYR7QlgDwxEMmgdR7wCyooBokfI4sPfuJ9kETqONDe3ckI9NHKIgDIYOACM21payTAFuPf0008LmCQIuPkceRVj7tIsiViMQC0mVWoB+uogDCYEXws5ZQqmUOaMUlq48aZlcmyc/dd1I8btV8WabSbLiuRG/Bm6Ps1xvBLbZmLgGRkeHhIxGkS4ftxXy0TBtaO/dCxbSq1MMBtZvhyPMqMNwXACdk5MS7vNTUGgizZFsEyAL4YgZKa8AcdgRspVgBwAIH9fMblbZvJgFAOjFGi12VILAL84iq/fJxM5Jss72gkMx0taql5uCKR7cTdEHiUWicqhfYYB6K2Vz1z9aZUMwhASthnm4FAvNLTvn2AALtRCx/b5swMADvYBSIhKe2OKzN6Ep89NRyPK9SEdUJYCxpV8gYElxhrOCwgcYzEpBCiTqcjoVI7j8MBUhYF0rqKloZNuo44bTp7jbzabUBOgdCsDz5G8isPnAtUcLRhtQAsAWoAFDEDLNLLBGQPbFzgDMAz+IQawfz9bQOCzAQBa8G9W3PArAgCPVwNwZgQ9tqeoGkvNwQCkOY0tBa/RyLIMwOMFAFs8LNg8aZFRzqNndqp2KwBAjNXQ9kW/t9eZK3lqQAUAHm71rs4r0yz5LQu4ttgqQYKLvv/H3psES5Jl12HP3WMe/phzVmZlDVlZhe5qEGgAG5BGUY0GtCBXomFFmamBBWSSAEorUsYN1TCZ1poorNUr0YyUiQQkE3agiQBoEgARXd0NdnVXVlZWzn/+MfskO+e+6/HCv3tE/P9zqMoKN0v7+X94+PD8+Xv3nnfuOROwY6PY9ADix7Hx6jHn040NmZfqFUlwyswEVKS+MDlDUuU4H+fjTvyuJcDKAHzeAGA8lAWLwG8ToEpSZbTKzJqmEvekZsj7T4wsxEIyBnP1Wm1T2sUIM39ktfeUETxpjghItQZHrM5ZgywCS2xFggMMWjD2UapM5okFoiLLDInt9FzOVD8b8HO+3j799jwACf2vnaKEsWJqybHD6E3M2LMxWcZGkvuoGjHHC2IxVzOpxOuJLf9MmlK5cNAL2d/H4bF1mxdQuxaPCFRXE5mXFPgzRph/nlcTt9SaxHWJJVQA4MYWWkaxZwFDvDfoF1VolZHRM7ESL1LSH1clrjqMhRk6GhyYSr1u1pOnjKd2+3smHo9hP40VYtPcuMj3Z2LWTA8VK2nA+2hPpAS7GkupcG8iJfthNTY1MN9r12WBP+mSUT8hsx3ey8ogPls/WBYA/C9+ZpMxtedLEbgyAJXZXBalqRZdvr/NsMBy7HB337ns4IJOvEjzL/+V0x7f6fnSL6EzGovMFPJLja9VI0/3V0agGoLQAMdx5Z0CTSefo9uGGrtQCsxhdrsVDkWgGMkAObYa+g91UmH6YaWWsPiKv+lnMgaW9y3EdMoAxHiG2A2SXMg1Jd+fBULlHZwaYZ2XAfi8AcA8EKusTBfbkP/P1wDUe/QtY7bnS4Xc/3YvzABAjh8rBuDcqei1AgC188vP5UqAse+rBABdcBEJSMYEtCtPpQO/jVgUeHjr1nvmxs0b5vhoZJ48eWxqjRY1VbYvihHHOBpLItfrmfWNdSZmWDlESRUCWmjVKBDHwcoDCLRhbr39Ps0V/uL7HxEcBLCIQQmTP0pz8RNabsOxDE4ixhqYQa8vmm/Vmuj8RQIAAuzCebDfBx98QJBIzwvm06VLl+kkPBnBubViNtfXCcoAyMELTtDruGfu3//M3P30U143wcjuWlbiicQVITg0Y4JGU4DDumjPdW0pLSYTbL51/zUT0amrW8SkNhmwdAUutCgNeHj3rpTkjoUBCAAQ/SYOPJpEbF57k/cHN2BqaNU7BIsBAAJwNdUgcy9WIBPHuXLlCgMWMOJotoJVoTQ1zVpdRJwjiOAOqZlIrbmRBHBYJcfEsXdwQA0dXDvOVyF4J45yAOzicEKQNo5Qdjvi/wH8DQ6PmJC02w0xKRlLCTD+DyAKpik434PHDywTVCbhN65dYykIghWUVGPqAlCJoEonXZboG5T3isMy2ImtekNKiveFDTocivlLtyu6fzBFQX8BmIHADYxFvsdZqZoA9Hxfk8SEI9F+0C0wEROB/u7DQgAwsGxd9HW0+a07t821a9fM050dKdWtVdjvAN6ifRH6cSJSXZBASlgUBHRBDpnEwcCSyRj9GCXA+H80FmDPBLJggXcGICAwGrqB6X3a0mustuN6tjrCwG2SkVkxYcuY2++8a3wEsSsAcO6k9sX48GwA4Oh4xHH0sS0BfvRANGfXGwDIO+ZCE+9b21zd6PInxkW8/8NePxsb0G/8ao2SDHGlPgMA/vSxsL4nXo1Mj15lfQYAXFtr8D3rdrbZT/eGIBn2XlsAEMkngYFcEH7e0l/tg+cFAJMY8+0Uxc8CZVv6qYkexk836XteJcArALAcAMQzVu07z84vR4OJLBIbX4CvelMYtJOQwEhs49LICPBy0OtzPjsYjjjPt9fFZXhtXdznmzUBBMoAQCzslW1cGLMfaiKeZ2y8aACwkgwlMbZAk28BOGW8jyfHTGKhgYd4oVafsJ2wwICtjQWKcGLSGPrRFTNObYmwBe4GFTGfWw+lJLgei/QHAEDERIEvLp3jUPSOXzcAsB4KCA5gC1IyEoskZmiEqT0dOWYBwLqZMP7wjXwH8T5NSKoCnKJ/cmwMxnweDRv7VCPRyq6mhvNOEQBI6Qnbz0OrJ6froHkA0LMLR0Es/bgaiCZYzWrAjKyJSs/rCIgSDxmnbfl7ArTX7UJwJON4CPu3JDXjVEojPRu3dcI99p9KfMiFrYNhyDh5f7QvMZ0RV+qRWefPsQX+XiYASICrImYrLgA47/3Pv886FrwMAPDs4N4yEZplgEH325YAI//A/XKBvSqMUo3JVauWz5LEhkqWj7htgVhKGdruVbjzvchqLQcAav5NsND2dcUeZOFO3k/kRwAClejjmoXkn6H7u2gRom8nfA/RBn/1V39FFuvNm1Ku7t6f2yby/1kGwGlLgPVayvrZvGtn+bdTAlx0LOqDOmXT2T6Kb+RIFvn+HXjCqOxVunyv/+CRWQGATsf+0puAnIYBqJ1ffr56ANC9nnznd3/HQIoEhExAOLJy0wGobLCUz/EC0bX3+tuc0Cu+uKyaoCKaGNubBFjwMlIEPoIj7rrpD0dk/DWhy9ftmuEIAOGEgyPYdQhkARTefu99Drif3H9ofvCDH5jRJCLghePhHuik1WiY3f1DAn03btwUfQNbBnP50iXz5PETmmyA0QQW26NHjwh6wU3s8aNH2eoOAgsAWwBMnj19bK5euUIAkFpjXmpwLHyO+7j7ySfmk7t3ze7eAVfyUNaJ72OgRCDUm8QEwJprkig/Ozwku217c1M0A/b2OHi+deMNBjrj/jEH2rbvicvrpM/Sh73Hj8yPfvQj09t9RrAzji2QavUR0krdXL502Vx8621OAIejmPcYVmoCrHlwdPJNElR4XAJFFYCn0OITdh5XLK0NPH7i7+2mBGbQEMQKNlh4ZBBYsxCU74rGoDAEkKyLgG9A0xcE0GAAVgKfzDoTS4kDwCkAVUOw8+DCp6zCSNyDaTwQBKbTWePx7t4T5ifW5vF99J2rV6/x2Ht7u2x3lOZClwn9BRsYi73DI/ZplCrj2tE3yUxNUpYeDwY9ToZg/skkICXruD5McmCAanmDrDomvG6WpceRGRzDvThkYkRXXU/Yub3dR+a4d2zMWLQRuw1ZiU7DCa+n0+6IiPuWaLx0tzbo+FtvNtjO+BznaLeFCdoLx2x334OrtC1jwQo4nyFYBVLSrO8zdRwxKdsShTgRkxgA5wAXFcQG85IM0lSdyuBQLPeHPtGtgzHomwb7c8Psx8fmP/ib32Lp+goAXCaAfNX7PCcA8EmVgJ2fQPusai60fGpbXd1eY+l615r1iBu4JMFkVFDOomKCRpvv2e7xyBwcHJpPnx2xlL+f4L0JjPGq0r8bMi/UGwHnk04bJccdc/fxEc2hDkJhxI58KeFCyTuBctUAtCCVrmwrU0ADkPNqAEJqQUoGZ0XFSXi1YEH2M6cDOA/Mo0Ouo9kzA6KdU/+Os7gjqF4ENLoahXpu7Kf7xjMagFb/j08A7n62SsC6yrvB8esCACoQhBgAGzRoqX2JcR8LLLZyIs80VOYN+ud5ts0YWk1TBuAvXK2TiQsTEAIStgSyClkRzMdhwp81TxYre1aD89i6/nY3JX45Hk3M3t6+GUWxuFxyMSgxjW6F72F3a910uh2z5QNAmy5eFkmkAAAgAElEQVQDu3Gj6GvNvz8thdY2yCdsLxoA9DO3XHG5VddcBZYz9ktaY7wx1RMTQGiqQTnheBVEwkSDuAeOF6mGnzJGrKYhtKH4/sWiaYglPcQecC/m3y3AM7S6XeV95Hz95zx9j9dZwg5SbbW2XUAcWcafnq+R9tieQythUlMtzCQVKRVlYloTGKlw8E2QSlyqz2nTShMBhsY4OrLalQrsTfuVJPKenzBuU826DLi27yH1hNn+tk/nTRLtfqr9j9JhAk2eaAPWMtOiGv8eeJIvTXw7Ptgx2/dkLvQtsOelkfQ/yzzU99b3pNQ8fz+Km2ABWo5ztm0RA3B99JBOrn//g3XRvq7J/Wi7ZQzAkkqOFw0Anhgv5lS1FbVQHpxavhVt/AS2HCoVeqIBiJiZhh9VLGBOq+A0X1ZAjvrcgejGu+Ac9f5zRpsKImrZr+7PnwUagArquQtzqv+H+8vHEwr+5T/j+2IJBkVAGo6vJhk02plMzOPHj5k/ozpte/vCCe3fKSCqb+Ds+DULDKNty8e3ReBf0bN074MxDCu1ZvX/3HbI3/e0rVQDUs5S1M/l+YgZKRiAyIH/j8f+CgB0HswKAFxgAoK2elEMwHkvCJMnrJQB4fd8AiQ6OMn3FgOAevxbt26ZzY3LZGpsbl4RQML45v0P3jcbWxtcQd3d32OpJwZPiC3DmwAaeTBVwMsFxhIGTQwyYHYd9kdktF24fIWmHHCxBQD4yb3P+HfsBxAIAA+YggAAAbjBmQjAV98y7K5cvERAEQAgvod/0AAE2PThNz409z+7b3Z2RfAeATPo+Nh2nj7msVHai7JlAIBXrl7lteN6nzx9ysFwZ3ef2npgV9HVF66s1ZoZxIZt295Yk7Lj454AWJ0uj3+0t8P9P3hXNGb6YMuhhARC/MOhiXr7fC5PP79vPv74YzM8wAoi2BgTnm9E04XUeLUmjVAuvfU2gUoFAEe+GJb41KvwWQokDL+Y52P5Xppy0Op0urxWMACgd4LJBExFTFT9wZBAE1iQeI4TOAe2hNWIxJ3n8Dxqf+HYmMQADFR8MA6xOp6wFAkTGVZsNZkAQxP302nUTe+4Z8ZgH7REYBcAXbPZ4f6fP/pcmI0492TCVSdoHD58+IjPn2USFTD5uubylcsE+6D1c3x4mJ0LSS5AaLQ/+gpLTA722M6NhrD6CABurLNdUKp4sLfDv7JMOYBzbsjrAUAIxmk0xsqYx5VS3F89sKWK+48JcFQSSQCqcFeEFuNkxPccbU7AwwYGo1gSggoCBguO4hru3Pm6eff2u2YM7cTB0KSpAB5iQgQQNZASL5ZwRdl1KgA4HXhtAAITEbiNWdcxmH5w7IGKpHV05YRmS4g7FZ/HbPvi0n1kBuZv/ft/y9SgdbJiAC4fR76yPZ8PALi73yawF436TGC6vpTqX94UIHt7DQY/KK8fmPFkTD1N9BssQgBIxviE/g4AEOP/vZ1jvh8DTWm8KgH1aivl8TqdOk2Mmk0snDTN/Z0h38dnkk+xBBh9GKEXxkckdBrgaQKP63yZACCuqwwE1M/KQMAiGY/nCQIuAgBnk5hpZ80DgCeDcWsoYkFA4Bi66CmBsWznNQE5e+qrUcz5AJQ8AJgkIWMYuPxqDCXR0ux5XhQA6JYA4/wAEjgHhDD7iKaAYCrjfb9SFeOyCeK72LTWNzjv9UYR58+jAeb8gRliMcvzzPrFNt9vBQDXTZ9zjQsO436lf3y5AED2x6wkSwXz7XNbAgAEe6VimWIAADl/agnvVwwAZMTEEmABjJYFABVYAgOc2wIAcMNWWShzbxEACNMYxsV2/HmeACAOWc8AC2s2YoHN1wEApAxSTRiQLgDIx3RKAFDnPQJC5ygBngcAzgOIZoCmQpfXRYHZFABEHsTF+H6P8Q3up1qBQV/AxU6daTguou/5wsbDNQAAVCBQz6iEGx1H2d5amm7xApcBKCW7siCRLc6RADJrrJUd31lQVPaefuaaahSBWvo3PXamT2gJPMid0U8AGiNew7XlDcD02cs5TwKAbqxUBiAX3cuiJ6bt4373tADg9BlZI7gUzuGSt+WBVewLBiDyXmgAIvf/g0ee+f5H3zdPm+9IfBAU+zQscy+vwz5fegAwmkxS1sD7Hl2ANQlH8o1kXKm/7PTOingWDDsrfGWrEa8aAORrqoyyrNxnOQAQYApML9bWLpinT5+YRh1OqkNTqTXM17/+dbN9+SqZUT/95BOaJID2DgaJbzUUARru7uyaRrtFYAYDLdyxIGaNQDSMPWr5Xbx63Tx89ND82+//gAkfafbjMVl92K83GHFgwqAEoAgAIF7Ya1fExSuOQoJ+YFkBuIORxDc+/NB8/vkDc3B4wGOBCafAVm9/L9MYpLlFElMvD+fCecA+Gw5HZndnj6tDAB1xPpwfAA5W1rkaVKsScDscjciWq6MsLorMuN9jYH3rxnUyy8LeMTXyaqRax8Yf9ziJ7D95TA3EFCWrtZoZjAd06xvZQd5ryf2vXbvBAH5sqsKwSwBAxsaDWU21ykBV9Q6U6YWBC3pe+AdwC4m80tPhoovjxGDMNZomqFZY4opnqatb+B2DI0A3gmqHorcDQBL9Ce2O0iRcNxInDSTwGRiA+E7FMh4HvV7G5kT7wXQE+z1++pjmA0q//9mf/WtsVzjuAuiDKyMmOeoiWV1CMACr0GOBlmO/LyYjE2Ew4di4x8PDff7EvYtupDDd0DZwDj7uoc/E2TWNJ6JfiQ0rPtAA1BU6rgwTUI9N/+gpS8rTMTQkK6bmJQREGlZLhCArSiDt9bTWLaPJBgzoawCef+EXfokagcejoQDqScD7QDk8GR4WxOU5ajWWtuOfbpWKuLTC9QPsSFerg2OYjVuU2cKghWU2MfsLTG/YXp4AuOO6MX/n7/xtAygXAsh76gIcv2e+Cxdgn6/IGbaVBuAZGm2JrywCAIem2+mY63s/dFyAK2bSFymFJ0cCkO8cdsQ0x5oUNcyE78RlOLWvrZn1DTHroN6oOmiDSVqDCU2V4x+244mM1/efiQvxMJb5EiUieM+qTWEAX764yQWEWk2Y3U97nrit92SOGvnC8qX7tS9OrJy/sCCiOpjsxzJ/qbbWi2QA6sMoAgFdYe8iENAFAHU13g2gz1sKDEkGto/VYivS+3EB02kALMlFnMoiw8mA3GqonREAzFgMC1wLzwsALmKoLXqR8gAgmDwo9cEc4LbLiwIAOzEY+UmmAfhzF1UDUJhDfh2mOiMucKJN6/WmMFSSGufzA3w+HJmjUBIYxKsE/sYh45HD8ZCfR6nM6+sX2pxHu2D3ggEY7fF4LpCM835ZAMDAusOmvi31UlZtKhp1qTmyXcACOokFpqy2U+LJ96AxJ4m4/ObbhLxu2SVjCyxmzC6V0HGAE1mgmAUMtP992TQAkR6z/yu4kmO6epbZHNu/V5UBaEuxI09K0H1fYiohHIAhJyZSviel1SbV5zFbap4llvZ403FNJGyUwaf7KQxRsQw8+E67GxiaPJ0ih/b5jWx40raxjTI3Q8u8DezzHVtXaD+R66/bE0LbEPcVG2EAZtdt+1XFfn+i/dOW5r8sBiBcgD9QBuDRkfEDiad13APxQfr7THNlv8wDcHQ+xKJy2baojPesAGDpCZf+YBo/MTdGWbtdLBGzxCq16hUAxLhKkMhW05HUAkNFW86rQKDur3q/ihno9wAWKvjHON0TpjkkiZj3KjvfAQBdcGr6eUpgzj2Wav+hCTTfz8YfB0x0j6eAoWqfQ3cdeRv0/9T0pMjdeQoKFjMAlSn4vAFA9/FyjsoxAPmO5+IZF5fRGBLjERfWUinxz5uk6nkqgRBD4AKMuOD3H6YrANB5CCsA0A5+ZeAf2uo0ACDYEmrasejlKRrr8oOFduxZ9p9OyNOV/PyxMOABPLhwYZtaenEUkGk3Hkmid+nqNfO1r33NtNbWOaGAAYiSXwXtLoGt1YJTWp8mHpMoIliD6wCwU2utkdF1dDxksH3p2nUmpH/50Q95HAxCGCyxP80jEmjOQYekQSZdNJZSVgyeBGTSmPuxXHhnl2WqKFEG2APXV4BZKFUFCMhS10GfTBQASwiwo8mImnxbW5t0QcI14JkeHh6z9BjsFlwLHYPB6JvAMWlo6u02S5aPANoNR9TIw/fiMZh2FdNt1kVjYTQUl2SW+SYGWie4fgCAAH1QQoHBfISSUJTrqph3rWq6na7pXL4uluyNLs83iFO2rV+xoBc0A8n+q5p6rU6hYZbbWgApmzjiWEpFqzYgVrt7sg8TPgOdzLJyYZhF1Grinlut0qQDjDsAcbWqT2ZfGNlSVgZ9gRmBVYmS2qpoQQIQRNuh/UWEfIvXt3ewRyAP7Y3PP/zw69RgxEpUv9/jKpho+XUJ7uJdwvNb73b5PTE+sawNrFSDPTkc0QQE94PvSQn0SDRdULZCZ+pjnh/nZAlyEprjI0kWOOElFnDgxJwaH+XvYAqOD3mtB0/vs09BGxBsqA40+ezqnmowsoQME7wt29V37K1bt8w3v/lLXFEahiHvq1HvsK/+8Z/8MUvacU7VJMSYsL21zcQN58RzabUEzAYQD2CQ7FbqY4o2Sa1W4QqmBNsi5C2rtWISAwCQK5iJiGF3r2+bX/u1X1sBgEsHkK96x/MBgE+P9wnU7R+vcSEBmqgYzwAAoj9skHXbMVvbm+xfGIu5Sn58bHVxYDTjGa8qejhYmCC7e/eIx4VWqbxLklkEddEKvX7lopTiB1WyivfHNborPjiSEpShJ4A53K9dVpIm0LKa/moAQLmfaVms2wMyce9cWa8CgPkgVI/1MgBAHdNcpgYSEur+JMJ0UnByGnMUA4DCJg4WMgC/rAAgUnhhhM+udrwsAPBnt7EwumnWI9EOA8BAZn8oRlw1C7wDAIQ7dx4AHA5GZm9/3xyOJmImBmY7TOg80VUuAgCVce4C1F9FAFDeZxlXzwIAut/PA9tfRgCQybQOcgUAID6KrAt2EQDIcmsF+l4zALBhkURobhL4y0qQLRj2BQMAf+f9NS6y+/6YsWARAFiUw35RAMBlruN0EdlsCSgAO46Xw4FdkPcYT1MOgvGG5EeunJaCXJjDFQgEWSJ7ZSxAh98VA1AAkKYeKIn3hGkOsyXV71PwzgWl3LJgBQoJ5Dp6gpIvy7yuoBbO7f6N77TDdhMQzcYCUUQDECzQoupPiARTSZQiINDkxgUBMyUvd+eT/LOZh5cs+xwVAHT314WCxf3FVkilcp2z8mjTI1YroUg/+R0SJf7F/XhVAuw0+GsHADJZoQuw2NfrRJ4F/g7dmYGwTbLndVqCFijB8H2CESzZtCi121HB4NIXHf+fotXlR8+j3e5xXfCPL33OCpusIDvD5wMUDHgATG5cu0Etvb2dQ9MfDEwUwnwhMT/ztZ81N9+8aYYoGYXenF/hBHP//j2W6t56+10CRY+ePub+cEMFUPfJJ59wgN3YusjSw8FYTDbeuPUWmSk/+eSuefDgIfdBGwBcofabXxXNORodNAkq4Z62LGOvWa9y4MI14DxA60Fj3j/YN48ePuLzVH00Ajeex/3bzQZL4KBlc/XaNbKzcAywwXAND548NHu7uwSWAFSKgcU6TUlwnrVNKTk9Ho+4P5hpAN9geoHn3KoK8BIPxYRjs9UiIOqPByy5vfeTj3lsMLGw3ygWncSRfS5Dv8LEefPyG3Rmam9e4vngsglQEgATEnUwYHgcC7KhHyER17JdHfR10tLBGRUPuE6ARrjniS0hRjvj+Lhm9FkkD2gXlAvjfNDgQ6ny9vYmP0+iCZ8fgVuUB0Nw2PdNs1rjcwvHY9Ges2XaaHuUBt9/eF8A2XBCTbC3336bzxUAoDLhAMriM7QvrgH31mmJayhKzLGhLwHYA4iB/qbA4NbWBoGz42MB7nBsJHijYZ8rfgDJAAAC8XMduNMYE6M8EwQBVS9mIhXEffan+5/8UMrK7fwYJPK+6gSr7VyFYQLYio0G2+fWW2+Zb/78z5s7d36G5xtP5HtgUe48e2b+7M//nP1NAw98hjYFuC2A9CHvDQAK78UX9kYlQKl3h3qbOFe9XhUX5DqcgWum1Zay7qAK7ZKKgTi2JDriGDaqJ+Y3f+M3jZ8gwV8xAJcNQl71fhkDwjIbtpIe3/tf34IkAhiAH80wAMNBROD+af+AYN7OUZf9cNg/khJ4BqQIaI2IYQcBA2MwIbC4gPefQaVNlDe6FzgmexUEtJ55coz3amCO+n0uZFTqAuQ1G57Z2toyVy5timlPRZyun0xqZAA+6Rm+Ty4A6J4nC6q15MgCbdAOZYCtjGkL0Kljns6hpQGhrfHD/Mcx0QHwyEC0J84HrGVzc54NgfIimhbRBdOu8Nt5WEqNbJm/LUPB/gQ5EdgXaAS6ACQDV6vpq0H/aQNtMPCx5e9Pxz5qAdpgXgFEJjx2gQphtMQWs4y5yDKnVMcoY97kLlCZFRw3nXbRaypzodTDoJ8qi0FZbO7vbkmUe596v3kGoOGCiPRZPmNbEogFRtVFY4zoSZKTZ57m2z9LhnJlcrhXxBMdqz22YQ45Tn9j0+c8ea0+5vwapZJQBUzSUlPtXuJ+dSw9RbH5JApF07aHuW9k9kficqomCQAO8f7ClRaanRc3O5wPtzbWZC72DhcMYfNLrPPMoTwDFZpt2KYuwNf5+16wIee1mnpnHUczDbRM200A7Wk8azXWLNMsr5mWATd2/CxjQinHKbLnwbzJPpsxBotZUOXAn97x+UrYz9pu2fszxyF0mWOr67Qy5RQoj6GhaLWVp2O3z3jD3aYamgq8Fp9Vx3mMR4VjuT2uHi87TwZQaDvPnj/nYZAtbEyfiu4/yyB0x0sBRnRBLicVcEJDUvuj7A8m5Xm2RRqAygBUADBNRQII47dIbYgzfUaMXHA9CgJNtTSFfV62ufu54++0T+iZ7XDglPPqc9YxvOw8Oua41+aCT+73ppqgjgagMvtQgTAaiaY9KhgofdTk3I14m2ZCGMtgtpRbIMLfme9YbXWdu+kQbnUBhVkIaZ+ps27VzgtgALp6fALgTeVPpO0kVnfBPW1TAHWuOQiuD98HU88FAAU0k/JiShwhvgsj6p2jAgkyXNT239zMmOFFYF0GBuq462j9uUYg+edf1E9OAwaefPfhgjzb/4o0AU+e147fFth14wQXJ1kBgPNHpy89ABiOxywBRqf99q98yzp7CQCIl3WmBNgZnEQHYDkAEJ0LIAc6urIpXgQAqOChBJei+SdBigUmTgEAAgTAYPi1979m7ty5Yz69+zkHRpQAI1G79fZt8z6AwWMpdW22u/z7jz/+d2Z/b89cufaG2b5wwezsCZixffEiA1UMMADc2l1xkgUFF+W6b9x6m8e/e++++fTuXbN/cCAl2L7HEtVWp0utNC3jxWBFtmEDAN7Q1KuB2Vjf4H0DJEFidef9O2QDgmGnACDLcaOQ7sEY5EwiWjlgxMEUBCAbAnMMxgiwHzz6nOWoAG+0HSFij+vGNQAAxP3BzIGAEMVjPTPuDah91agIABMPwIQcmFYQ8FhJ/5AA4KPP7gnby8T8HgBAMvHsswIACK2sztZlApQAAgkAhoYAWRrAvbOdMSzFYEJKRfG5gsoyCU2TGJwLhi1p4lEMHBMBng8ANU3y8ZzwbgB8wmQB0BWgEo4fQWj8+JhAE54JE40wJACJcx0fHAqTqNOlViDYdVgdYwl1s0EdRZRW9wZSyo1jA7BAWSz+D6dpAsetZqYLuLu7x7ajC5cyLW3fxn0DWMV35P8DXh9ciMH0RIkvGIy4JvSN0bCXGZxgkgdjDkA9GbgQ8Y0ACEbUjAQAC6APx/cmPR7nJz/6CwFcKxLA5AFAN/Gl67IFAEGt/8Vf+iVz8cJlgs0TnBNAd6vFdvrhD39odvf2ZFUKz4uAnM9kDaAA2JEAWKhKhaQ7lgULAewBJiJhFwCHwF9DAOQNm/CtbQCw7Zr1bpul6kmUmla7Zcb1xPzGf/QfG7g+rgDA84TkL/e7iwDAa7vfZ/8JayhhqJh4nBAA3B0ecdx7dtiRkvURxrckE4VHToPvgbmLrVWV1XC8/9j0vLVA5AHqLeir1szeCG7gQ9MbDKwWpiHQ1+3UyGLd3hK2arMKF0h/LgDId8CWargJAxPLLwAAWJTQvE4AoNyfMBT4z5Zkk8XwmgKAdA21YygTE5vonRUAzPqtAwAKi0QAvWYyYkIOABBx1De2ZUHqckVkJEYwSUCyZuMBv73NhWk/FCmR+56h5ubRUY/x03FkWSosTwu4MOcCgFvrTbO1uZUBgOuV4wUD1goAZHJvW2kFAM52lxUAqNqoX0wAsDO4TyLE79xZZ3wPN2yM464LMBecLIZSulDmPHZZoJKV74xxlcsti8Y9BbHcHnRiwaBg0WvROdzjCRNfFiMV+JsBhBwJLMYxVrqH/7dGGMjjwlAWyEEyYKVNRapr5J5nS4EVVMNnrkyPfl+NN7EASIdrq0OPuB8SSdhgPpUn76j+nrvop0QOAHxZvq/SKCoHYrX/9Vqza7a5ksoCue1CHdnjnvn44x8TAESehvt1DaJm2jmrhCgHf/OOwMuAgQsmo4KPcwsKKhmzUK9oygDUZ5/JzTggeL0q5K0VA7D4yawAwCUYgFyRtWK3pwUAT/NCuOxBFwwsO8Y8BiBAADCkPvzah5xAPvnpZxRJBQCIktj37nxDSmyPjsT9tdFkkgD2Hkt1W02uhoxGA4JC65sbTDTBnkKCGCY+jz+JQjIJr914i1pqT3f2zI9++EMaiCiQg4Sj3V3nKgWOBVAKYAwGLZhZsGw18Ex3bS0rY8XAdee990yv3zf3rK4BzSp8n88CzBYAW3CvJbOtXidgCbBETRdgjLG3v0uNPoA+YLRgUgFwg2BdAEAMlIHpjWECEZl2syOA1sEezSRqVvMhGQ3ZLn44JojljQSsGh4fEnAyqWjohXYiAAOQzKwAE09g0lqbZimXb77DMuVRIiYglUaT13zU7/E+AMah3WUFSCYxnaDwU/uhOBqnZhIl/A7+j/tBsg42HcqsASgp+wz9CdePc4EJhHML4CmrWRESDVuai3P09g9o3gEAD/c7POoRaFQAN6hWLatSXGpR7ovnBwAWrqBg6+Ea8LxhDIKfKEGnI3OrLeYkvm8moZhvNBrWnRqGGxXRQVKAEiVVSMxFK1IYdygJFp2nmPcIsxD0Yw0CCABOoIcm7duoGAKT0WCPbsOf/eQH7INBKhpC0HpxJ3BMLwABxybhcwBQDeAFYOPNmzfNNpKwzU2zcfGSMDHa4jKFSR9AjQYJaFMApVr6DCMGPBescBPgtaXpcRiLlttoxH43GkEbEU7IwrAFUEszk3qdGp1Xrlyh5iVKj7HtRkfmH//j/1oS3qBiDu/+gfne//I9s5+8Z34XGoAwO0lFccudcjU9LE8TVxqApxnDT7tvOQA4JqB+def/swBgm+9jkMgCxO7w2Bzs75uHuzKWilP2dMNTo7bRxJoKWckABLGy2RVU45O9WmuIK+nxZGwXHiYE0+t1caYG82h7e8ustwX8rwcCKj0OhQH4qCeSBUNPmEGBwbsgLCyOX/Z8CkYZG+xCe4kB9CtgAOK8+dXr0wKAAHO4og8GIF35pgxAJlq5hCjPADQLGICL+lMU+9bdffY9xdjIucOTBQi9VyaPYEQoZ8Q+nzwDUL+/iCEHzbRpoibJhN6jm8SV3ocvbcYe6SRA+vtpGYDKjM5AwGQqzk42n70QAKPLMABdDSi9B9eNNojF/WbLP2Rc8/WNgJq4l4MxF6B6k1nXztBvy4JP5DMxeZQm5rjXM72RVEz0Qnu9AAlZEgYNI/wNRlKB2epUOe9sbXYpLbJdU422shb+YgOAJ7TesvclP++UzUNnZWDZd2LB1193BuDUj/dk/8mPjYUlhEv63xaDOBgszvr85HrzDMBF46V+rmCGMMfzAgHLHuXFMwABAELC6e+/v8H4FwDgdPYWJjN/10qwOWw+7qeLQRYA0vm57I5P9oFyxh+fR4GhSJmOoAtW6v/zbHXOYQ44Of2OVOEhrpgyDGFkGDFuiUKJ21VHHZrFmF9cJ1+9Z2Xk4TiIddw5zJ3DERuAfKDSPIjpscSJPAd5iDL+NHfHcXTB1b1XfO7uS015x4xUqwd57zo/O8/V1YrXHBGECUgPoWIODsA4r+qKF4HC0zhkCgAWPet5bMAZZuYct+D5b9PsuF5ErHKfx/RYUw1A/M2tNJjGuMasAMD5rb8CAC0AqJ3fHYjcF1BfynkAIDqhMvfcl3iZ6URfdKUnLyqd0cF2XgkwErL3b79PBuDjx7sE/iZjlJ72zc98/efNN7/5TdMfT5i4xShxikXHCQwmMP8w2FVrCGjbBqWQSDQxWOFa+8MJQTUwRQD6bF2W8ltomt29e9fctaXCSC7BnhpHCRNXNXrgOWOsoARkRPmBRwdfbABMEExj4sN+OB6ugaXKFgSrQ1eu0zXVQMoqAQBi1QPgF5mFrSbLTmEWAUYiwCcpMR2xzFIBwPZam9d0PIRId0wAEIMqTEZQwgOmIQb+8SFcjA8NtFIAdgWTsbC7EqGTp2T+xSYmFTzJTEAAAFKryYdxxpq5/vZ7ZMmFXo3XCeAV4NgBypYHAylrbrczvcV8uTknJIeq3h9K2TA2dQgGA1BWwUKr2dcm6ASNOgXw8DnaEqEPjgkNPTx/tCOPdSh6emhPAHHJZML2xTMAk6jZbrMt+31hAOJ4+Bx9YHdv1+zu7LCv4DnAjp6gar8nbLb1dYJxNOXo95gIwVRE9fFw3fi7PKs2GQ8A1wAqw3EU52q2BLCIwFyMItNqidg6njGDiETcoZDson1adZQNj0zY3+Vz/PyTH7JE2ouHvE8Ve9b3MGMMoPwPDNlandePYAQBRrfVZsKGUi0k+ShlBxCIiVdLeaH1qEGDlnarNmYNLmWBbxomkDEjSmKJKYMAACAASURBVDOAGsAlSvGh5wEAHsegGQNXDcUZGhuA0Vazy/tO1yvmn/6v/9RUQR1cAYDLDLlfiH1OCwBCJB3j6N7wmED2vccJxymdLzTR0v4bGJjQVJkogUmkW8aMp0yGMR61aAITBR7HjTgO2S+3ttY4Hl3aFFORtVbNmtDIkVwAkOZOyRqTgIonovx4x19nAFBLg9H+ulCjY7SCbW5HOy0AuEiEHQtx2AAquZsLAGagKxdXhBWQlUq+pgCgxG5TRiyfzTkBQDfhUQABACD+vuVB3sQCgK2WuVwRIL1nmSipLQ0PTYsLpak13fksnHDhb2JLhFU6JCUAiCQn5uIRSm0xD603fcYIWxsdzjeXGgIIlG8rALC4bVYAINplBQB+sQFAlADfvn3b/Jdf2zL7+3vG88fszjp+qzmKjv6L5gvO9XYRiM/fLlyVjR95QM8FgfNgIo99CkffIgCw6BjF+8kdhzlwEGMl4+kYa+Gx6CIzx2px/FSTD4mpZRFT5opiF1l8zkpCqweIBT8XAExA+GDFHuS/bKxjS3RxXCwGuZsLcCGWRw6MDbmSzln4OVPSasuJ9XNdZFSSAfI+3Ce0+ZHbfPjhh8zTXP2/ZeYH99lp2yhTlH0u92wx76HKSduvtA8VlIVP951PMND9TvYrAQDhLcDzO/1gHgD4Lz9PMg1A9v/Mdb68hV7nT76yAKAMAH6pBmB+YHiRAGDGkogTKWG0YqX6YpUNqos0AAGUvPfOe+av//W/Yf7qRx+bBw8emF5PGEW33v3A/MIv/CJNKMhkCyMBEhAk+775q49/TB23d99922xubpiDo2Ozt7/HJBAv2/6RMFBQCsyS1knIEtEbN95k4P2v//iPyZiqNupkRPlBlYkrSlRZDpkaAktb29uWuRXx2AiaUYKMMtNr165zEHv06BFBuk4HYvZS2rzVXSPghIEXwOZWZ82WssmAi4EX7fbs2RPz8NEj6mNhwDra35fz2bc6rXgsLx6NhwIk1eCuG5jhUZ8gVadR4/Uf7+6ao+Mj44VjPqN00BORVU9WmdI4FPZZihLU2Ex8SazVjWziSSnntVvvmWvXrpo4aPJzuAADJEX7YxLAPjQlsczMTIPCGYXoHEWtQpnA6HoYxmxPMPNw75gUwLjstNoEwFBmhJLlWgPaXdWstFgBQABMOjnRJOX4WNp5bV1KbeOYDEsFG5UR1xuKgy/AA7gLA/B7+PARS4ABRALsxIaJCe8QdMTAbBrD6GOIUsNj7geQEEDG40ePeTywAHHMTqdp2p0O7xMae4+fPGH/29gUDaQhtQAFQEa/U7fnqVYNXH4D067hnmOTjo/ZTo/u/ZgAtp8IgwMaTe6m09LYqohlSjJWEyzbN6eJ4x6DQAiMVFAyafUTs5/6t0BMaQC8ArCmXqYx5snjh+bjjz8mgxXJPXA9bCpHoABu6onTWdjyzZ/8yZ9IYLgCAL80c/ZpAUAwAPF+HIwxPvXMgx3foLQe5f4wPsDYxcDGirYB6KO+jNWcLFth1QYbY1GmCkOQEceJi9soP980lzfaWSk9xqSqfS8eRz7fo0fHPsesXtLluwoAEMGjjW9fCQOQ86fVBly2Q5QxHlTTT3UA9XiLAECMzfnNjS0CG8GWaQAqkFd2/WEqzzsPAOpzjpHiO8YnLxsAzETWSm4geU4MQAFfZUFLxklJxgLbT88LALIv2dJf91aqyZBxxUa6z3GcDEAHADwOm7wWaPOCvX7oNfj+DiYh57veBPq5ITxI5bqDqiRaAQzifS4o4torau7TCggAbm6uUQriSkPmr/JtBQAWt80KAOQ8kanHnWylFQNw8azxMjQA3333XfObN5D3DE3N2hdjQY95Y4S8ZlEar2XOUxAnY9qpJm/uVou0AvMAkX5l5u85BmCeNZpnguaBtzxbLa8bOE8DkP2ZMkmQS5oF0bTiAflVviwW16/nVXBNF/FwTDUJwf/zDEBIJ0klkiWC2HkIYz42xkLWyBHn1WpCZe6RfIEKMru5TsIyj4nen2uOgWvF91RnHPkM9OxRdYWqOORcUmknsUFeY8991L4jmuqaf+i1Kx6AWK6oBFiNGfNjhfsc3RgmH6fkzZbK3ji3jWQfm5HBoNM6O0/bcJrLNWqiDa8lwCsAcLaFF40ccLl221vz5XfSifmLf/bPjfn4D+cPkrkK8zzcmyoAP0sszpjdHuTVqjXzX/2jv0dc5Tvf+Y558613jUmu4cUEHnM2DUAFAMF80M7u3snLAgDz4B8DVcsmWLSasggARKB5++3b5lvf+hXz0Uc/IqBgUjERuHbzHfOLv/iLLCHlINWQUk8kkRhsfvLTTwj4XbgAwKZrJnHElWi0G0wODo8HBKDWNy4Q4Hi8u8dB9IP3v0bw7s/+3z8j6DMKxZWy3epw5XswGhGgQgkSEsb1jQ0COEFFdNIwmOEfQLBLly8RtHn8+BHBIHVnBXC0vbbOhHQ8HvI4Vy5ctMw00bRCkAyQ5NGjB9QjRGKMwerRg4e8PzAa4cIXQd662zWD0YCAVBsAYKViouGEDLGq1VDq7e7yukw0IpPGG0vgXfExQENzbsLJZ5KAOZNkwF8USAIY+lK+uXXlprl+/ZqptjfZXp21DYJmAFBxrwA5AYhB4L8/6BNAorlFNkGIu2yUYHUL+kOWKRAKww79Ge0CABDXtdFdM9ValfeG/lBvwmCiTqAM3weDEseDdlw2YQEQ7Q94jEubm1KqOxyZjc1NMtwALFb9Cs93eHxgDg4OyXoDsInrAdD8bOeZeeP6G+bGzRtk9oF9qJMW+lA4EgZlpVYxG5sbptVsm52dXQMbe7Q/XKDx4oMBgf15jL1dlhejzBnMQL1uaqNYJqNOjsoA9FHqBSCxgVLsqgniISfLh5/+OwLcyUSYjsoAzAIjS7mfqLi40/6z72X5ClaexaurjmznRCbxRioAIQBVbGJghPJuSdxR+kszh6osWGBD/9UVwjgBgzAxR2Zk/uiP/sh0YPKwAgDnT0pfoE8XAYBXnv05+29YbbNfBHHAceMwGtL05+lh3ezvH3AMxHuJMQ6bHje1LmkAABEQFolfu80RmtQKS4/4vly/eoEA4KX1FoH4mi8uq4EtJc4DgAcTWXmuBQ2O91EoEcCrKAHGeSE+r2W484LULMzJMeky8Mwp0ZF3UO5rUQlwIQBotfgIUL0gAFCvUUX19T7UIR7jjzLiGIPkTECeVwnwiwYApdR9yuJg5vccAUCO1TapnWUZyIJZJRny56bBvFQ1H25WZgDAkelyXh+MwdKNzbPQ57x7NBiaMaovbF8SN1K4zovhTOqnnPcSa5qgAOB6wzObW1vUhMU8vwIAz1pCugIAZXzMZV7OZLACABcHCi8DAHzr7bfMb91qsCqm3rAlv0ZAKwBQBGkKLlWfH8YTkgYcoEtjfdXcW3yns3u4YFAZMKjncL/pAkNF/y8F/DT+VqMpz4JbNiZ2GfjKANTjy/VJCwEYw5xdVKqs1zkDjuZYbxjjxVzUCFknCm08LtJEuhClAGDWzhjXLdaQBzkRk7mxvRxDKwqmrsCa26iuOPIC/E0BwCdPnpg333zTQOO+iso1G7Pkz+c+D5iXuFsRyOe2xzLPMt+XXADw5PFne+7MXG4P5AKg02Pb73mVzJxNP9N24vNeAYBzX+3XCgD81W9/mzerLsDzTEC+CACgC/5p6fC0lEsAgnmbCwDm92MwGcfm4oVL5lvf+pZ58OAJS2mHA2GqvfXO18zP/bWfMweDgZT61ttkiGFQQakkdJ3A7IiiMf/W7nYJ1ACJ/+yze+bx0x0y/rYvXOZPmIlgkrl+/QbBu0/v3WNSCrBQruMygZv+cEjGWxpFBOYarToDZGhQodQMLDtooHU7HbLFMGDDxAObAFchwazNdSm3hEYgyk2vXRF3PSSt+A4GQZY6+R4ZaRgkUcJMHTkYTTQbPFZ/0KOmGoC70XBIJhZ1IIZIsAcmTSZkD/b393g/6SQUh+NR35pZSDIYshQ1NOMYE0KK5Xtec+xbANCT0qvm+hbNQBodcR8GAEitxDhlvwVjD+0E/TeacrSa1F7EtK/C42LUIQBgrVJliTUcnrE/ymuRGAC8pFlLp8PngX1RQos2wue4JxwX7EZQ5HHtABTwf5z/cP+A/eTClmh6gREIgBaTHxl6VdERPO4fsV1YjnTpkoniCZ8X2g6By8WLl7PScjyv4WhIZihMSPCsLlzYtIBDSAAafQ6gMMrBcXw8Xy01wOdkEkKTz5Yio3QZDEU0t07sDAasCzDyeUyu690W7y0NpQ98/ulP2C/8xJYAWyq76nPgnskoLMH3ptozsqpX5D4oE6/jR2fLLMnoS31xpY5CK+rssxwAAzJdgSviSAZ3bAQdLi6B1TiAMAQKAzBUq2bgjc2/+qN/tWIAzh0xv3gflgOAIZmylywAGFebAgBaUapRGnMcPBi1zNMnT83BMRzeoR054jigx41TGGF5JuRYaGmkGEtt4geg2Q18IZJPhvBkwHHg5o2rZnNj02x3GwQ2AnCVwDq278dDywDc6Ylu586oyf5bqzTZR5PYunqqBqCCKXZui63L6IvQAOT4WwAAugFxXkNKg3R9a9052NUH1CCTYI2jAZgtQNgyK7Als8DUcckFmPSiAUCeN6exhQUaatI+JwAw8OT+OV4WuAAveuOgUSgBPoBnGWwxPwsDY5YdwdvJXKKt+7G6uFrReO3PmoCpyyaTqjOUAPOcBQ7AvE6M3+mY973m7fG9+bmNWQBw6F1gPHM0FM3jBwOJH46HAtSnKiLvIWQITJzKfIX8lvIfRvarpLKQutb0KIkBBjzm8UsviAGozxTMemxRKlqz/93OVf58Xi7A7vwoz7dsQW2lAVj0Li1ykV30/q0AwC92CfD66KG59dYtAoCQRrImtZmJkxfJ+FCkhUgHWautmgf63PLdojyzDKhzY4XC/5+CAZjvmzonZvOJHbOL9CNVwgQmINho/AdtPZb/AjzLaxVKHEQwlHE4YuxKpqnuXgvnHozBuUU/7JNnABpUfNmKPZ1j8mw9nbfc+KvMUIMl2RYAxDyoTPZsPLYsQlw/8kBotyP/AgkDVVfQ9ReZoUo2n84bA1BB525YCJxpC5t4aH9ZNJ7o527/ma8VmAcA85qAZQs89rmrlrWjkeieu1lPVwzAOQ/ttQAAASSADvirv/LlAgDJHHN0A91A2kWxy57fIgAQAerG+qb55V/+ZeN5VQIzn9+XEssbN++Yb/zsN8zIavoF1aYwkVotskSePH1qHj54wBJEBKztbsdcv36d+4Dh9fmDx7wsBQAnacoSxmajRYAPySC+h1UJlAqvr4steQ+Ov/U6GVAo3a23GgRaak1JGOmMm8LZVNwm4ewLF2D8H+AVElwcd2tDSn4JMu7tm8sXtzlYYrCp1+oEAJFA4ztglkH3EOAiSkzpjlutMlEOowkTW5RKUVuuJgBgEE4IVMWRMOdCCHXD/XcsTD8AgAzMfQEAYWYBlho4hRzA7cAUedNSYEwAXl1MKbYuXyddG66umHBGqZhHANCjBmGvxwEcwCtKhZAgYxDG5IWBn+eEyUW1RsYg7gnXj89wfACI/N069gLcBbCLpF5XjpjA+GICgH6IEgOwdvAcBj0AnIHpgJ3Y75s0igkAYyMAaIHAcTw2+3v7PCdKgFGSCycqMAxvv3fbrK9tSulxtWZLdocUqgUDEM+m2xXNRoKdzSaZjwSc2/J39CMmhxUxTcHzpsajAwDSrKUm+h6uCzDaEQw6tK8AaTVj4gHb4enD+2SWJpOePEdHywKANMA4YXIWv31TzRXRGkR/Lt5kAlPXcS3R9G3/qNlVQ1CdqSWSrciLeD8YmnTttCfUcQFth78nfo0lzmnDN3/6p39qalidXDEAl41TXvl+pwUAIVmCvhT6Ht+DvT7Gtx1zeIyS+gGDUfx9bLXHElORwJjab4sBwNhPHQCwat595ybd2TdbVY4lfhKKiQRZqLEBAIjzFwGAGFtiCwCCo+Cy6ZT6/zIBwKKHnU+cMrDHWXwrYgG6ACCOO008ZOFOS4bLdHh08a8CxMeCqUVBs/u3ousvKwHO9s0BgEx8AqyaW9BNjVrOyAB80QBgWfkSkluOq7lh93kAgEVafy4IqECnCwB2zS7n1p/frGUMQAJ98Sa1XXePDsnofxqCORKbkTJj7fySQGPKAQCxksNSNU8StBcNAM4k2U4yBWkQbJGBDIe/AgBPvIRnZSA+n6lnBQCerR2/LCYgCgD+J283Tb/Xy0qA1cW9Ypn4LhPabRE1scmX9M6w3AqMOxa1al4LUPc/yRqdDaB1PitiDeqcqPvIHCWu6LpN50O7WJRaJqRlflNbnnp6ohGHTdiPU/0/PRbiZjVPc0FH/Y7qBbpAYKfd4dzOMTGKKDnBBUCr4ec6F+v96Pm09Dg7boE23tRDAHrfAgbyn7rIUxdW5gbkepOJ5ETIpVECDFkvNSPUBbV5zzKbL7NFvOLxDGYgZezAouPPPMO5BiHFAGDeXfrkOabPX+Kn2T6i/YsMQBB4Kl0uoK9KgGdb8ksPAKbOk//2t79NUGF2k46SlQFp4GjNFMC00cGQAWWOdZcPwN3P3UFjUaBe9JIAoKD+i3U2dTtyfkAq+r6UAdqyQLh8FoAQKC3EqsDXv/4NDhB/8sf/j7j81jcI0Pz8N3/JHB4emON+xNJclHvhHmOTEmz76PvfJxuQ5SZXrzK4ZQnL0RFZZ4ORJITrW5tkilRqVSmtjSKaWty//xm19MhmajTM0eEhXWCx8g1WHhhubHeWi4V8SQnkxQkHOJSdKnWd12Xbqg7nymqNLsQIqBtgx1QqJp6EBEbgkAo2HAW2cdxKheDS091dlq6idJiuwEnAhBdulLgvA/ZMEhv0IpQmD47EdCKA4QNAolhEeAPP48p+r38gq0820dIJFy8WBrHYzn9RAgp4xfiVOhkOF6/fMLdvv2daXQE6x2CsQdsh8AlQ4Vow0agrlU4A2r/xqNGnwTBhn7Rl4wAK3YlP2GN2tQRAAAT+3QHZCuG65anZhIVVMLD/YN4SQOPvCp8hrjMMATiMWHao2oUAXOEiDRYfdCO3trYJYmpZoq5M4Tt7Bwd8Tpvr60wsdMBHm7LEuIqyZAChfTI3AV5gH/wOcK5Wg7lBzXipz+eIlSwAlnyHnPeg05aSxN7RAa+jaoGT4/0dMYYZ7Mr44DD1Zidu66apE6T9KUzBmO1JMEDt6zXosONIYlciM9dN27joP7xWC4xov8kH9GUuhEjMcP+ttpiyPN5/Ynae7Jo0AaOwYvY/FRfgg+Q9893v/rdyLujG4F1zBpPF6Ut5ibO0W4VlaqZzxZhu11z5rX/A/j2KsZCQmCCYf4bFLovzwpcv72eZ+3Ju3NiKR2YwHJhf31QG4F+y78c1aJVWTcUu2Kqdx86xmIL0BmMyAveOxP17HEZ8D46P++wfNeqwIgjWMnIJmELLMNL3H9Mn3qNm1VBj9cqlDZb3t+pYPcdqhxjrgFuAksZe3xDQ/2yARZ8D83TYkJX2apsLGlFk30m7Up+VeCgD0NiSzYWPUvthrj8uSF4WsehdDRoyr/S91dL/TKPEm2EEaDyRJZI06LFgfzamzurm6DzGxEbZcjaBy+b73ByeL4kqC4QlxilarZi+f5rIFLGsXA1CV+tucVwz25/0+tyYav6jlQRKYy/3fPOeXTbHOQAg/2bfpzyTAZ9pW7rtpONP0X1SU9CKv2PuxiaaTOL4yDa3IpctM+Q8e7Mbm83NLdP1etx371ikTgYjMQk7jmLRELYnBqPW3jzfz2yD9AgYKCbic614Y75/290aY6LttbZ9L60pQEkj59shv1t+dHcTN3ff1FcA8DL/vFdZsx8vnkEWvtqrHVYt8BVtgUUALkxAUEnzn77TYsVOpRJaBr68uXAB5oLTDDta5GI43+S1tfKgU+nCteTCrjutjtH6qDROnrdI484DeZBGjlM+fnC8TqdAXlEXAQMQcYhq9/V6QoRAHoEFGczviJ90zI+xyG5JL5yHbfu4gKjKZGChDPJJbGfImoBAYBfz82YrOre6Jp6qF5yf09Sdd2Z8tXOgfp9VHDaeYH7h6PjqcxCt9kOCmCD3gFACvUjkfMhJBaiczq+Fr1gOXKW8EBj4ubiKOa4Dsk0BdGHrl235OODkPFtcAuz2seJjS79QJqg+j/zxqxXJz3qVLp/f//5ZZL7/0UfmaettWxkzy4D8qg1DLwwALOHD5OMNLHzO2yoJCAk18w/LNADjOE4V4ECp68ktBwDqi2TpvUEgrqr5F6ysA5YBgK5rz7KdCACCuOFOk4cyJLvomLKvUmFnUXAdJCajkXnvvffMr3zrV0mF/df/978hoy6cBObWrVvmb/zNf49aNP0hABToRIEaXTXtNRFzh24g3EgBhim7TIXEcc8HRwMmoNj/6pWrptEWBiFBrfHYfPzjH7P0FCWiNAsB6AcGGwA2aNhVqxxstASMg619HgiItb31bzDqwCAF5huOp99D6S77QZKaZrNB8AksMpT1iq5hyuuEuzGuC5p3GDijCEDexEzisQx8tHRPTTVJSLk/ePaY+1cQ9OPcyYSPAiWfAKLG476IwGoib1cj9MWCpha2KFuKqxkTTUzz4lXz/p07ZPixBDiUgejy1atkk7CUDwBlDnjipMwEU4A/bR99sbQ9ZHK2gugOKIUFfdfa3eQmlny/x3HxPMEsg1aiApIKALIMuVYlcIzPQEMH4/LChW0yRnEdKEdG8oMkSsq0A3MM3UeWPItpi/Z7PAucTzUsoG8GABDf1SQVEzpyJdz7sD/ic8VEpwCg+660GtIvBr0j0Rz0gfFGZnC4R03B0WDPPs+SQESfqzMZ6/WK9iNMXxJB15z7UE2trBQhF2idFwDUwAkanUgwh+mYq4AVAIorAHDZIfiV7XdWANAPRdNOAcD9oUg29IdYjOiZnf0Jx40xgAb08+GI74m4mS8GAFutgIzizbWG6cD994IwrWvqlpbCaKRCABDj4XEvNQeHBzMAIMfqipgwQXOW78VXFAB0O1iWhHCxxgJIdoeXCQBKbHCy1Ma9hvy8U/6inB8A1HFTAVKNXTjPFjgPuuOsSi9M57vicfy0AKCWJWsSrAAgzj11e0wzALCZDtjfL9UGZgsAXV20oR7uhGLoNZZEZGAE/NV5oeLZEnyyRosBQJyz5k/Ier+w1qBR1BYlLRqmURUJi7JlmvMCgFmiW0E8CAbgCgB8ZZPG6sSvXQucBgBEviQAoG+qdhnXBQB13JS8YDkAUBnURQsgWW7hJOlF+a+MiSczfgUP3XH95AMsBwA5ZidTg46ihw8AcBprI8cbWBkUuKZjVJzN7bHw4ubqSMvcewLQlwGArJoQTVYAgfi7gmMYF7GQo7JDiiGoSR9irzwAiPtRrKIIBMT9kRAURqyacvWatZLAxSlwrNGgx/wKede1q9doAAJSCI6hAOC8l8YlLrg5Y74/5AFAPabmvUXncEHVRfFD2feL+qXsuxwAGPhjPt8VAFj8BL70AOBkMknVDvv3fu/3CDTNbhIazbw4TvDr2QjyvABgeUct7/rKItKVFBlIHc0wC4Qte235a8D3MKCAwQFxUAwisArf3983vd7IgM789u13hfEXyQCOgQf7gfGHgQ8MPgSwdEwGOBhgMKxlg1MUywo3EJmtrU0OkBgY8RzADAPrDscEA1AGOAG6wDDEptNGGRMoA7GsThDLb6PI1K3WX2QTKaU945gYXAH+IXHF6pACgHTfG/R5XZnrbSwMtci69wbWXQvi7AStIhmUTSSsRNUWchN4TlTe7EqLBs75RArfZ2luZ42aeTBfocmFBcIrKO30fYKj6Assl7ZlWjr5yMA61V5ye5j2FfYp6DzZsmgOmVzREw0MfF+BxLLBV//OSdDq1+kEhrYE4yjPegEoimcMoA8MIj4Dy5iYrhgC8FZ6/uwKgDIr8E5z4O5JKbOCzplGl/0+zVoGMGRJrNu0JFEw/2DyBiH1ODHjyVBW8dB3o9hMBj25/lgSKM+WEOg9T/ujPOk4x9TRwEkTL51Is3fQ9lftv/kSYV1hw9Hxbp2WCTedeKVUuL3ZNr/xnd+gm7HvV8weGIDf+57ZzzEAMwpgWcXyic6wYgCWj+Bn/2QxABhTwuDCs79kv41qUpobTOz4aaUFBmGNCzvQFGMpyLG4gU8iX6QLbKkhOHszAIO99NiWGKI6GO/L5nqT2qtb63XT7XRNpy2lHwpU4D0B0xo/8a4f9Q0BwIfDOgHo3YnMv6knpjaeJ+M+xjcXzNES4CljelFbvhwGoF6FarPpNeN685pA1Amy75FrzKOBL9rbZQpk77xdkJJxZ/ZFzLPUilhr2RhlZSHwuzr4FY7lTtWDfv78AEA5YlHs4SZW5U93NgHU4xQln7xP217Zfk7pkjLb9Znlk9VlGYAK/rn3pXOg/i0DCO35a7FISWwke2Z7a9tcWhMzsU8/fyrvI6sNIClRE4asndOzOASiISz5VRapZeCAAYhyr0poutD8W29yXl3riMtjvTLiec8LALrPb1azyTLVgxZjhxUAuGicWn2+aoHlW+C0AGC1KgsGAAAxjmBBOy8FpeCfagC6V5MfE8kRs7Fq0X4qtZDNOXMYg/m75vlz+7uMQhlzZkkK+WMoU7qsRZcBADlmw3SPjOpp3sS2sHqAnIvtYhPGVcZadkGGcjtWPoWOy4jXbT7Asdfmxm6eRuNGsuYkLyyaHzE/6KZxAr6XsQgdLCCPAejvQ1azjVndB3NJkHBQ2owcTAgR8xnaSkTQNsJPnUcVENRc8gQoSAbl/OenhJHSNyItzy/cqoST318OAKwEIinWC4S8smIAzrbklx4ABANQA24kQFgVnd1OAoD60jKgTCWhUmAjH7QWvbjZS+uUA54GAJwGt9PVifwxdUBaLogun3AwmODftsFAMAAAIABJREFUyXaZfidfFshBIIWwKitLSRJzxirILc6UEWJKChOsUgughyEBQxv+LuYVxtRBBrG/46dKz2eJsHMLRaRQTZMmMbQXjKlX5Xzg4wGfw+940sh3Ualbr0DoXq5TSb74v/D3MIHKZxlzzl6TDslC/HY2fNE1TLIXqRRyF8BRprT+VBKD/kTVUFKRdk3sBeAnK3kJQBoDnJTtzsRcfpc+If/wDNCuDiubn1t5imy//OfZteRuT9vX3Z/nwTHtvu5UgqaYTGzb1yGOKzvhB9pOCpPkd3wPl497YJUW5l17X/nrw7NDHoT7wLmnIYL8rn0D/Q37tqtyXD7zulxrvv/ouXGN6BPY8Df0b5yH95kDxPKAnD56nffh/oZACwHYzJYH1vRiil6yfB870+8ifgzQLzahQUAJcHcFAJ6pMV/al84LAEapvJVj0ySgPQgTAg37R2KuNOa7idVke0sp9D6tc57z0uUBwFs3r3Dx58KGaJV6RtzOAztP5gHA46FnDg8OzcNhjefdj9dF1zYFQxnzWzEAqPevQNviQsJXBwBiDiZQnwPSTgsAaudSBhl/X5BQzbgtOkyMfAlSWcd1r1mlFk5TApw/blmcc1YA0M8NvLoAdFoAEAt9mrhw4cey48F2dx2O80BpUQmwmxBnZiJkndtqCydhhnYrNgCAaIO1cEf0cNcbjLk++ewxpVCQpHHe8YWRjsSLCz+JSHLoghXd7FmdMgUAqcXb9KjFeWGtzuO3m1I5UfX6sjhb0gGWZQDmAcBp/5IYNfFh7rMCAF/aBLE60VeiBZYFAP+zd9ssAa7VZHyoIC+D0ZQRYKvIhE4Xlssce/HOz2MAFj2AbEG71Kxn9ltF+essqPjyAUBXCgOSS+41ElSFDnoFJhrinqzYgHtn+YUqZfTp3zXvVhZfEQiI47mEDYYDVlpIpCaKo6JZSacxGY9PHj+hWQwMos4KAOL8GOMZnzhzHCvcHMDTbQfK/8zZZqrNCjvUfIJBOQhoS8NzAGI+DqlVQRiCBqBUsqwAwNmH8FoAgNJxxY3zxFaCMOv4Nad8/SsxASk8BvuBE8F+xtKbFdhke9s/eUj03DruogbNI2E8kWqgyVkXJ4CzV6fDBr6XZjxC2Sf/e/GD1BKsaQk178uG0r5NsDMN9TJgR4HAU/aWPPPlNPd/Bs3e0qtzwbKlSWFz7vU093HKJivcvXLGi9b+O9Xeyw2MORQxDwjq9zMGYP46Fl2XHh8/58sgLGgmaXFouXF90+pirADA59G7XtwxzgsAQjtSnruAelEiotS7xxE1Xg8ORUe0P6gSYIAeH93qcoh7FgB44jJ6/domDZQ2OgI01KtSygjTD46taUgmIRIXMADzAOBhusnykygBYFIxaSKQe2zdRDnGWkCNx7OD2eJx4+UDgK7zHa4zz67G9VccTUUmVI4swzygTRMCJGDuM8mAr9w8mtfkyScOynBgm1q2g/beKXtg+dX2PIM9/ybMAwLzbIWityhLSnMmJUWMEff7RQxAgFySpEwHXVQquMmHCwK6x9NKhPx59Vj4iYSIzPmcfib7tY0TGhYArMZHrDhYCyJWPfT7+zTRQniFyolqrSVsTT53vH1y7dMISN4EaKei/7SbdQKJW2vCqN/oVqUkH6UK6H/K4M2WOWdbex4AiHvL4qj8Spw9jDJwBAD0zX+/a12AVxqAL25yWB35K9MCZwUAtQRYFnxFA9DdZB46WVlyQid2wQJUnjEoMcDsbF3u3H3yMZ4ABDPN1rKAeT5AFFuNQJ1PMdZSPimUEmCXQShGfMJUUF1AndfdeRtgHtx+1S24qA3ybV0GAIqe7nRuKgP1NHbAT5UEK2MO6vXwWElsPvvsHu/5nXfeIfvcBQDV5CP/JLI4g5JQ5QlI2UJjxhLMzd/58yzSMPZhd1+yyUJcWWSo0iMWR8hXBtj4CQBgGE7Msd/hfLwCAGcb+7UBAJV+e6IvrQDABZOpUMtWAKA00woAPF/stTiRP9/x899eAYArAPD59qiXc7TnCQAKQ01WRPthhaXA+wdDcUjfn64kF82ReQBwe6tJPc8LGy0CgN22tIcCgHAlZcAfi6ZZfxwQcHw4qJmDgwOzF6/PAIDGCCNfJQ6y1nXMNpRhN7/lv/gAoF6/C7gVBbBuYH+CeZwzEcqO6QCQ+JsmXXp8F/xyAUBNBOU75XpK+ZX2RQzDfGDvAmanBQDd6zoLAIh7yzMAIaOhJe9SwqQAtiSamTSHuvDmEuEZRhxc3h2DmJnPyHE3BgAgtqYnbL+kt8sk0ngoww8N3JIBiHuBaGJOF5CmNRBIqpI4EoZPBVIOgdneXOd7uI2S/G7XtBuikRzYxCuwNQ3+SwAA8Zz+h71rvP6VCcjLmSdWZ3m9W+BFAYA63ovG3RREOw8AiGOeptJt3pObLmCdJJ7Mfu/sACCZhik0sWWQVzdgtIdqyrsLe4xzHA1AAqt20afsXvQ+lgUAZ+ZpZ9Elmz8dwHARAAigMI1Dc+/ePS76vfX225wrwBjHnAN9QpWUyF//lwEA5DxdClArADh7Z/n+CRfgwWBIF+AVAHiyF782AGDpYLMCAOfOoEXAn35BmXQuo05fsBkGoMtWWJYBmFt0WESYOjGA2T9oWbH7+VKTlA2gfds/8sDVlNm1gOJnOfTzxFCLH0B2hlNHOC+GtXpa6C6/v02wThR3n/r2TvUFuADLptdjf0+1mLsEOLC127HtyOJ3PN0WtUYp82/68sy/jxfAAMQJAYiuSoBP1YVeyc7LAoCXdj8St7IqTG6qpmK1ABILPKSWuZeYBoPz2BPzpcOjEc2Xnj5J6YI+ZUlJTbCOkXocABU4T70l7r+XtroMJtc3mtR9BQAoJktWRCGRhaNhaAFAaADu75udsDsDAOK6sKkbevZ65ITFF71vU7GGXEJwThdgF4CbYYypk68F3uJ0mgzMMvasy3EqiYzLFnDdzcvmJFeDh6OYdZfVdsqX8JZ11ryLb9H3FGg7wcKw/cEFKxfNoXmAsMg0pIw5wcQqM2MT1qSeT0uAcZ8n9aJOagBmo78tAVYmRR4AzPqdZQrq9eK5zm7K1pjOKy5Tju9OQaWJuvm2/YhsjMHBE+r+tVseEzFqdqEvUdoDjB1h7gQewEVcg5wXLF4kk61WlVqbly9sW+afZxrNhql5ogkId2C2kS3NL0v0FjEAM/OqBYlWbBq8/v9x/zrPuwIAX8m0sTrpa9YCywKA//ntDjWrK9U4KwHm+2/j3jKYLD+v5sd+lTAoa9aiuWLZR6Csuvxilfv9xbnMfAAQ5ooKlOEn5BaEAQhZBRnbteRXDD1EW1x00EXaw92U/TctE57OD0Vt4QKAnBssqKda9TJfCAtQP88De7JANc2A8/tmsYBqFPoBjSJxjjgcm7t3PzWdTtu8destsswx90GHn5IvCxh60Iaet5U9f5Gt8Kh9P6+PLIoj1MW3PK4pQQayvG+2f+TPBw1A9AcwAMGk/xf345ULsNPYKwDwXOV3yw6FX9z9lgEAOXDlymxdADC7u7LRvKgEeAUA2mY7fQdcPGmepb8tTsFnj7oCABlclCHXixDtFwAAYvITceiVBuBZ3oCX+Z2zAIBgEFUjAZoy4M4XQE+BtsgIw2g0TskAfLbjm+FwQOMjluweH8zcpgsAInCsNBIGSmAAbm5uEQDE71WTEpgwKcStY+NZwCtM6xkDEBqAz0YtM5mELAGuVKsmSYsBwMwUXZmACxv/xTAAywBACJGqVhECXJRYgx0gum0ua2EKFJ1IruBQmAv8OWY4ZcLVoMJAWktYVX8nC/od3cF5pVbzAEA556wbYr65tTSpvORm/gPSJAbAmgbheQAwWzxE22amKjJQ5gFA/C7GU7rSL8fNlwDnAUC9ShcA1ONPWSepGHvxvcknmFMA0AXmkCjPA9MUAGykI75rw8OnBOI7LY9JmTLV04kCf3LfCgDCDETvFQL07XadhlXXrlwS5l8TCZ1vqrbk91UAgLje/+nwDV73CgBcOGCtdli1wMIWWBYA/O331jiPBxXLELYBxCIAMM6V9ufnqHnwGsba/CIMxqjZBbDy/GU58HB+3uFZs7OyhswDgCgBxrgLAFBKgFOnlBcAYMX+bhfucgeGg66y+U7O5xZQLEjA1NCjCADk/DOH2ZcHAPWSXCAwiwe4eOZnAGA0GZmf/vSn5sL2BfPmrTfJGn+RAGAeYHtVAGAGHC7QAIQLsAsA/ssHifn+9z8yT1tvs0lDXx0CFr6qr+UOX3kAENDWcgPVa/n8M2BvOd28IiAQSZFj53vaZjo9/jVzhhzva+mzn/V7ZSdYJIaa/165bPfSt/CcdpyWIJ3ugPnQYf5K3emOvfzei4fv+U9aeYLzlSbKNSpL73oRAJi/xTO/B9MSYBxyxQBcvu+8yj2XBQAv7/2A89M4EOZPDS5BdNlV7RTpwak1DwCgh2Azsh3z6FBKEuESjJ/DgUdmEoSRsR0PpHSxUpEOiPIRaIyBgdRqt83N69dMs9U0gRfSGS+Nx0wA1DU7TpvnAgCzYNf+p3wuLgYA8wlO3rWwrIQnW8DKSnymI8CUueCZ1PMJ6OA4aBuPTMvpvvnSyynbwUprWKA0sT/1+uq+z3YO4qEkVBDetuCZMsEE8BIB7nzJrWrneJYJioA471KMRMA1vUBygM3V/HGZB25wf1og0AX+8kmCutHrswazjeLqBELlr2As4F5hZIPS2WarLf292uDfo0hK2QcDMb0IquKmG1tNp9BhTpJZ5yMuKR5UcX2T2DLu7C4n+lGOWSOi6O5zl2ei751vQeFaOjFgMQYTKcFvtuSdqllmfDwa8/qrnvQpzxcGIEp68bPZMabT6bDkt93umO3tDbZPkNr2UuafXl92TcUz2DwGBt9jm5yWj4WS8EeWyfs/H93grisA8FXOHqtzvy4tsAgA7Azum3ffvW3AAMT87fn4JyYgHMuVeV5GlMoNgSfGxCVcfV0jJF2YcY+zKH92F17yzw0LH2WbjF0l2v52IY3xjp03AViORkMuQI5GY/7kHBv4JgiqnBNkzAWb//QAoF6nzi/4HUw8iZtgembZiEmaAXT4zAX/cD2YxxCD6dhcxgDkd9XlXqVBOG8Kww8MwGfPnpnd3V1z/fp1goDVWjVzKaZJWYm6fsaOxBLYORglAADZDwuOMW/ume5/0gjV7Q/lx7ALg8lUm9ltryzW8McS//od9oUVADj7tq0AwK84AHha4OokE3AFAOKVOm07rgDA5xPCrQDAFQD4fHrSyz3KWQBABE11+0WduD1P/MoBRMg4JIBgiKUdAEixBIthGkhpzKRqJpMxQS2woPYO90wUhgYAlQTSAkh01xpmfX2DACAYgJUgIgDo0bU0/sIAgPkKzrJV+/zTPQ0AyHZNwIA8HQAoJcUC4KkYN64PyQcYldhqXihAmC0JLeqFRQyBaemMBNCpbQgNmLWUeJatOKsHlT8XrlMBTIKgvjdTmjTvDZG+Y0ExhwXItosT9sFpUO6zvFW2aemrshCRpNXrTelv1uQGVbc4B5IegKipZYZElmUZxlJGhb6JxEc3sCiYCNn74buSpGZsmbR4T7C5ACDOoyW6eqR5ACC+H9j3r5KI229lMja9fs9UqzDN8U3diJGIAICAbSFSH5hqVcrRKn7CBGV9C8Bfmy7cYABWq3IFAAD505OEM2P+nBMAVBfqRYnWCgCc1/tXn61a4GwtsCwA+NvvdcVJ3BudCgBUkyO9ujzYMwd/41fy44I7vyo7cBEAOL9lyhmACgCWjU2Yk2HCpOx3XAdAP1Q6jMey4ImqCczbMP/A3CbmUMsDgO65FeCTUmIBEF0A0L1PlufGcQb06RwOGQf9TP+mTL+i9tZFQHym7YyfiN0wXz558sT0ej3z5s2b5sLFizI3oEpB573nDACeMPWwgVS+D8wD/9x7wUw2r/8smpdck5ei9gMDEGArAEDMp7//MF0xAJ2OugIAVwDgqWauE0zB1AKApzrK+XfOK7+d9YjP6zin9THOAMDTMsXOeqOv6ffy7rynvU1NpMoZgGdkNp72ua4YgKd9dF/q/U8DAOJGx76U/tRjYXCdBABnm0NNQVTjLPEq1BfzvQaDRwRWCJDH0VBKZmywavyYYE29jjLEtrm4vUVgouIbCwDGAgCmwiCMkzaZTmoC8nTUNpNwYqJYSoBTWwIMExA3mMu/t9oep2UAmpwG4LLJiAKAU3NihwFodf/0WBTTpskKADIwDpKs9H8KxEj7T3UEYZYCBXarmWiZWwSXfN+0UGpUrZhO1bCdGtWKqVYrptls8ado+QiLrSwIFkaaXHecCINOQTD8H8AbngVKtpWhp2wJBssF7A/0LThGs2y1UqEO5DKbAmT585CNCrYCAOcoZDAujD653iQRJgP+aVKjCQLBUg/JW0BnQwG08Z3YTGKP9zVJasKoiA21J9E33ftismdBV2V/EABEu6SpCdMLAixmSLKWuEm7YvSXZ4A2dGeJSJ6Lfb7KBAXQh8TUC0eSsMdDmpHUjLwvgWWMVFMp6V1brxEI7HRrptVqm/WNKhOVtZYwHHX2qdhzn2TMzC+hm5eI8bOce+LJZy1XsAIAl3kLVvusWuB0LXAeAJDvLxfuksxUKH/2NGdicVoAcNHd5Bn3i/Y/+Xnx+IWxD7IYMbQ3Sjbs4zIA+R3MdUlqwkmUscpd8w+OwTSIssCTs1iEz/IlwEUAIBeTcow3ztW5WARzHHQb3WPo3IS5UP+eP4d7u0Wf4W8aw6H8F/PHnTt3OFfjnLrJ/DF/fpjGP8s9uXxlgBJfEPegXZfdnicDkLGMZUjmAcrAw2J3SAAQC4p/8MisAEDnIa0AwBUAuOw7W7Lf8i/9OU808/XnBdw9r+OsAMDn+XSXP9YKAFwxAJfvLV+cPU8LAA4tU6yRCjNrEQCYaomLZUqllhmYJMq8MgwWJzFYgRMTpgkBiyiZWO01YYttrneFiRR4/GkA5jgAYBS3WLbpAoAIbqNYAC2akwAE+pIBgJI0aFk02APqrFezJbsKENmfFvBXANCzTC3PajT6vjC3wKakxuL6OoHVzXaVAGCrUWPpK9gKMHsBUwC/lwGa0+RBjpumUQbyuQExnJn5uzW/UK1BYR9MkwM9Hq4FgTJ1HysV0+50lnppFFhUINA9D5IVAIAE7lB+HsdkneJnHMnvcYSEDfsAxJyWPEO0HeAfrkmfCQG/EMBibMZRRZgWkTnBuMCFP37ymP0bIKKWg+P9GdsSrHGyXQoAKtCLBGsRAAhmHtqg4YmRhzcZMTEfj44IQNbt81cgTwHAza2mabagt9miS6GWDLdqgWWGSnLzIgHA+WyNFQC41Auw2mnVAmdogWUBwN95f43zc5oOMwbgywAA8wDfIpf20zfB2QFAnAsMwCLADJIRusgpn0/nc7cUOLWaenqM8wCAABXdDfMAqi6yudGafajcBT7Pj73ufJ+f+105E10sgwMw4rI7793hPKmbgpSLAMBFny96nm7lG2KfrLR4QVnxCgBc1LIv5/MVALgCAM/Z01YAoDTg/JWWfCOvGIDn7Hb26ysAcAUAPp+e9HKPchYAEFfYBAAIRlKmcSYmEvnRR9+L7DwWADT2p5ZJJp4w1bREFb+7q7xJFGcAIIWuEwFylAE4DrtmOBqaJ+MmgcDPDgLLOquYWq1qwlhMSVBiWbSaHfrCsFo8ei5nApLp3Km5yIxhx/QZFzEA3RV8FPsioEe7oIwIYts6zos5RULA6bI1ZQDAp0E3wKqgAqZfYKq1iEBeowlAtGq6a2vm4sWL5uqFbQKAnZoAq42qGIycdgPwx22B25+agEy1905HOZ4Cm8VC6DMshwJw0V2Z131RqiXl6AVCDifuZ7aHANCm2Ubokw0RxsL+AOMCGxIviObfu/cZnSEhDq8lxuyP9vb76WX252EorIpwIkzDKKmQYYj/o6wM7xue13RTEa5IwFXL8ENpdxhGxo8G/BmkY57Xj6T0t+YndAXu1lHeWzWXr7Sp+VdveKZWrZpKLebf68pCtRpflRRaWClsf0/VReaBe9SHtIcr328FAJ6qwVc7r1rgFC3wqgHAvAv9okt/2QBgFLqGWyevLlUJFOiZqgaf1Q5UgE2Y4065blAhWMb5Nsfaw2KPGnq47Pu8lvAyDEBcrer/iZavzDFYBBOmYmJGdr7iFG4ZdDi2GI7NztHuNeAYmOPuf3bfbF/YNjdu3Mh0CLWV8gzAosXE0wKA+XliBgBUl+KCay/rV+dxAZZrmY2ZFjEAf/9BunIBnoli5secU4ao7OcnA/58J52Yv/hn/9yYj/+w+NGWhCknLNdy71/+YJUkNdVqzfzDf/T3GI995zvfMW++9a4xyTW+u14cW1X0sh6Wc4nJXo7sSr7aJiCn1a472cynT1oWTTLLfP68mHvP6zgrAHCZp/b891kBgCsA8Pn3qhd/xGUBwEu7H/Fiht6EAWsjMWQyKcMPGoDPAwBUACm2pb3ZPJkmZKShBJigYSqr1goADidtBrJPJ8IEvLtnyLiaTABsVc0kqrJsM6bG3excgYBUAUCsxM/frOhzXvSvpAS4jDmn51gGAJQSXltiG4r5SRJHTB46nQbZce90UMJZMfVGQMYctO1QCoOqYTynjY0696/VRPduc2ODQFK7LqWrdRNyPwRai665qH28DBCaD6FKOW25i2FpgO4kJe4++Ws9CwDI9kxC9ouTpiOz94MSZ7dkKk5E+ykrAbYMQL1GJFoAA5EkQRge52BJrt2EkZqYAQDAODGDUADdx48OzN7enjk4GplBv2/CKJLSZOMTmJtucn0w8cAW+MJaBFMPx4G5C36Phkd8vk1LzmjX0BeqZrPVIvPz4qUmmX/VWkp9qqAayU9b8osEDfcdJPbdWQGAL35wXp1h1QIvqQXOCwBifKDuaZkJyIIS4HkAoAuAuc3hgoAvqgQY56OcRILFyfK5TTWP9fqmc4TMdZkWbirHoYGUUwKcPzLZ1lafNg8A6pzH+MfOpXq+jHEHvVkbk+jf3HlLHIrDrIQXi1NF8yrn64KSWgUGObcNR+beZ/fM1atXzbVr17Lr5rxky5RdgK8ovlATmSzey93XotegCD/Q80zlUMqPomZmZXvkAefpfsULwvm+EnhieJeVAD80KwBwJopZAYBnCrwXvRhfls9XAKA8qcUMlEVP9HRHWDEAF7Xncp9/5QFAG/jFniS3AX73ArP36R+Y733ve+Ywft9897v/Dd02KaSPj2cmgEXtPH+C8A3KPBNjOleM6XbNld/6B3TBHMUtccMM5r8X531+i67+i/r5sgDghWd/yUBQAcBaLKYGygD0/dpyAKCCb6mUAGdGCRAVd4CuPBAHoA9lMSYF09ABAC2zLjIdAhQ7o7Y5PDwwP933xWxkEFP7LEnq1E4rYxgNrfswtIoKA9SMoqQA4Gym41Gf7+SWBaEOsOgCkFn4CBklJgaz7riamOFdwcpjHEkpT6USm+3tC+aNG9fMG2+8Yd7vHBDYA6iHkme2rQ8WAbT0wPwTLbegIomHXhcAHgCA1VQ0ApddiQejgAlGat0MrUnGIjFtJgULVluL21FaKv9sFgKATtImZcHT5zbLBixjeMyOGwAKZwBAe7zQiEYiXH2R7OEZUHsSOn9jYd+BLYHrVXag3Kcw/J4GYpITjQFGxubwIDSffPKJefhojyYeB3vGamWGfJ758crz5Xx1MEqgN5hIOTOeK0u/wj4B4lbNECBuQuex1TSX1rsss2621alStCEzV2BlrqaiSchxXV7cmcc0z0UTOy5mABa/V9OTKANQmLwrF+Av6oyyuq4vYwssAgDXhg/Mu+++a377/TUzGY9NnAzE1ZbG8ViWsAsRZcTgBRq58wBAd7x129Yd++eNL/Oex3R+ns9oVnOrsmMpAOheB+JOnW6mYN00jnUd4vPjOcC5IgAQwFt+c9vHbRMwvMVoZDp3qiYvYiEwE1UDF7GSu+kxXba6+7m6CPd7PTMYDg1KgN955x2ztbU1wwB8lQCgXu8yC5rQVJ63lYO/UwCweAHRTpdmxAU5AIBYiP0/H/krANBp8FUJ8KoE+Jzz5ooBKA24AgDP2ZHO9PXzAkhfehOQFQB4pn7zqr80DwDsD/rm1zcj0+12zcWd7/NSxwFKdX2TBwA9UxW3VntDGnSdKAGeAwDiq8okywOAMDegtowCh5aR5DkAIL4PABBllj/eTcxwMDSTPkxLfBMnVjOvpMH7Nq7OE/t0dyQ7GsoVHUKZkPqZK3KuQfA0IJ3OVcsCgKkt1YlDEfO+fGWLAfft995h2c1N/+HMZbGskoCflGoDWCTAaEudCeaA8WdB0dMCgNnJLAAY+BUCjmpS8rz7dRFrk/0lx9g8wQBcAgCU74ipx8lEcnY+VaCLoBpNO6THTyyAGyaSEENDEYAbNmhRqmkIynFnky0xc3mEcmACgALIDvqe2d/fM/fuPzG7u3vm8cMh+/NgPGJCl59v/IqYpdSrYIBW+VxxPwoAVr2Q19NpiAPlertFAPDq1gZNdlJzQAARmpFMVpVR+JIAQC+xkgIOQDvbh1YA4PN+p1bHW7VANl/NYbdhnzwAGMV9GeNKAMATmn25ps6P26cFAOeN+6d5qssAgLLP/PxSNQCzuMfq2oahHU85B+MYxSYViwDA7Dk5bDxlBupc5N63MvewWKqagNwvSU8shKrxlft9PSYAQjXHcq8Bcw32AQDYHwzM3bt3zQcffGA2NjZmyobPCwDqORcBvOclEJ21BHj6vdn+kb9emICsAMDyN/NLDwCmJ3ypTzMM5egwp/zqavdVC6xaYNUCS7VA2ULnosrHRQfPkB/rNhonBvWHO/eEAdgLf8b87nd/l0BEBAmp3PGmGnFlJ1oxABc9grN8PgUA5dv6+1YyIpD2dzcmptPumMv7PyDYMvJRKhoQAOTmwZjC47PGpgCz3ICwAAAgAElEQVTaiQD9RGlt7nna0uKy1Vrfl3IX/TcNsITVlxhhBvVGken3e+bxDkonB2Z3INqCvVFCd7rr16/y53D0jIyqvYNDAjIHvZiagampmVq1ZirBFo8Xp1puCeCkcgJ4yQJUT5hX+ddL70fc/or7sJYEcZXZNxJAW9OOimXmHR094v1stHxz+/Zt8433b5tbb94yVy9tmVazaTqhmGzM27TNitoY5hHztnx4A3DRPc5UePxsC3GLlq0ypqi9yBNMQPv3WQAwp9eXYwCy31jAqWxYnGUM4nhyTE2QeAy6CMu/KdNDSq/xTxMoJFM0uHG0BsUlOzGxX6EhSS8WxuCTZ4em1+ub/cPQ7O7smPsP9ulyfdybkOXpw4yEz0DciSOr0RcY0ZWCBiC2qifsw3qQUNuvVffo8Hxxs2s21tdNp10XZqg/FNdiL5HSfluC71vpGjxVaSt5vr6XUQGnbUgn3+LnDzCyaNN3YhmWBt9HT97zf3J4lT/3KuIOfbZet+iNWX2+aoGvRgssYgCujx6SAagmIGHUI8sZwwDGNx1vit7DE2N1LhYgWFVCXJgy0abs7aKxYhFAVPYUZ+awOcz0coBC2XVTZp4CbTCggnYgfpfFFXGT13POzC32AhUIVAbgycXD6byLORFMPrR/8dgqQb17HhnbZex2f+ZLt1n2jEUkshhTg8Vg/B8xDuIjneeOe8fm888/N8Nh39y58z5jq0ziw7IP5X7nz/DnHb9VO1rbwb1nnD8PEJ7sL+e9gvkMQt9I5QYYgLie/+tZJXMBxu+hvygCer3HoRcGAGYdYrb9TuSf59UAXAGAr3cHXd3dqgVeixZ4xQCgH3gmjNMVAPgF6UyLAMD/cG1MjbmrBz/MAEAAYZUolhJgzwa+FgBURtSUMSc3elJbbz4AmAerAAAy0T+hR1MMAD7bC02v1zM7/ZDfmyQVs76+bm7cuM4gtd0RIezeYESG1mFPwBlorgEQHA/rEiD7DQJyKHVlQEyNvJPBoraDBvB5nTsXACxLYHD8MJYSUwCA2A/MLfyMJoem1W6Z229eMe+887Z55/o1c+XqFQMtN2zd6PBEsH+aLlZZEIDmA+b8PbxsAFDvTa9D1y/KAECCW7lkSAFAald6RX3LAfoseJhYsxMFAAGuIQFzAcHsmixIis+wD/oXyoDdsioNfAdhlAGAvX7f7B8I03M4DsyTx4/Nxz99ZA4PD02vHxEADKoVlrZnDAR7rsACglVP2B5+KmYkrWoqZi/Niul02ubytjD/8NwlMVUNKC2TF0MUBQCntWy276s5igUIs7LuEq3rsybo+T68AgBP81av9l21wHIt8DwBwEVgfhEguAgAxF2U67DNlxiY1wLPGwBU8A8/IekQR7LIBIMtFwDMj4f5OCwPALpzit4P4hJdXMLnRXP0MuMu9lkGAIwR8wU+5xH8H+dUADCOQnP7vdum2+lmza3lx2cBADXGmqe76D7XZQDAsraQvy+SoJj/HkECZ96WBwD/cKcqJcDNt/m1FQA4H4A9swmIPpRc3rsCAJebF1Z7rVpg1QKrFljcAhrB+LMMwKeWATiwDMAVALi4KV/mHvMAQABof3d9QgDwimUAogS4CADUElg93mIAMHeX1sW2rNQTK8goK8qviCuoo0DKcJzSBGT3KDEAUg6OBQDsT1Iynt5884bZ2Nw0N25uCoMKJbK+b8aTiADLk51n5vDg0BwdRnRvHY5jg5X8NNqWks/cSnZ2vRYIPaHNpsCMwwCcTYAEgFEALo6hrwRnvhFX2xs16FdWTKPmseT3G1+7bd68+SZLO2Ha4McC1DQT+96dUgJCn0K1Ml8DSUXMdf9yAPBsvXfZ9e88EzC7HvsfN2GYAQMLAEBhOVjXxgUAoLIs9JjK9ssnYHo8XI7bRkjolP3nXpf228P+gAljfxyzH44nYOo1TX/osbzq3v1n5mD/wAxGkkz6Fcu8tYkLGA5Izlj2HVRMzUa4FTNi4txtBqbVapn1dkAgfK1VZwlfxTJrMwmKnPmOAtkp2B8Oc+d5MyiyhYSy7qMmOJbp+0+OlAHY4TfgTrzaVi2waoGztcBpAcBJeCSgVmrIaK7ZFRi8ha8rAFgEIOVLQLHogngBjGeajkHvWuU2uGAjunz5TWdfjR/Qpiiz1XhnEQDoMvvcY7uLTboIxrkJ1Qp2TgSL8P9n781/JNmyPK9j5ua7xx65Ra4v31rVNcw0/ASIfZFgltbwK/1LMY0Qy/ArLfUfAgIEArEIQZdAoBmpemjEL6DWQBej6q6qt+TL7eUeu4cv4e5mjr7n3GN27bq5m0dE5nuRldek9zzD3dzs2rnmds/93O85x316KshkZftUVOlQqEPJiOJR+Bu+z0lXFIDNVp3u3LlDrVaD26zjIOeTXUoBmG/BvGiJef7HLADMPApe6DMpY/T7+YVCQFrYYzkvRIuK5NO82IW55Cy2vSsh/LqETsIOL2L/yV7NA0DrRvUKwIuG4J3vue+/5S3gLeAtcHELeAB4cRv+AEf4bQGAChD6w4QB4EEv4Pw0B90xK672jga0ublB9+/f4zw1N2+tsTPbAAiBU1tvcojlJIk5p033OKbd3V169Xqfj9c9qnPvzAI+s3JM4uieBwDCIaxXJVk3hJScXD2KOZdbs4GCH1W6d2eHbt68Sde3V7n9NRKlIAAggOGKKrLOCQDfngLwfDfxcq73/GMXTWBcJzwH3twwqJJmw8Z8PAMMcU9pfiR3UmFPgPXfKPwB9Z8eIwWJZuq1e3jEk6qj3infh/XWGqsp9vaH9OjxY3r63S7t7x8wAOQQYFMhUpUL8TTLNYXQvHoYUrVW4xBgnGtztcGKv621OrXabapSzPcZACBPCDUHmAHxrjkCM1lcvgfOdh94AHg2e/m9vQXepgXKAOD66IWEAH++KsWIRkfyHJoSjcbjDxYApskHzAIEIA82wDJeODQ5UQCXUL1dUzYoBGT1ucklyxEGplPxzD4rALTHHQV/vFBl8v6594s9HrrPd1W0Y1GKvw+lexITCpfoWAjACV/p6dOntLG+ysXI6o0qR0xgYQztyYqWlIUALwaAMwuOMyllnGJdVi5ZVmNaxbt0DLbtgVyNy24pjLWiUUKaBYD28YJgyMW+upUO2/Af7Nc9ALQM5AGgB4DL/v78ft4C3gKXzQIeAF62HlmqPe8KALpJwGkmdNdp3gUUgDhSbBzt0TjgqnS7RwB5PTpCbr/RiPaOB6wAvPfRXVZAdVamtL6+QSutGk9kmk0k564QcuFhfziEgDb7h8e0t7dH3aMmr3Yfdo8FvIXIvRayigr/7qyu8wXFJveaKtHUyUal1clYwozhQLOKEjnZGsg3WKGN1Ra/12pIDrdOp8bOc70hRR1QXa9aq1LDhH7WSZSNQSxVt4NQAOV5t/PkALTPlYUAn68Fbx0AOsAqBW7OxEAmA/NTiLuqD50Yac4/Df8tu2ooADXZug0RT8dQeyb0cm+f7y8oTrmac3udczu+fHXCAPDbhy84J+DpiLgaNop+yCYTpyRGsRtxIjFBaVZDru5744pU+e00Imq12tSMZL/KdMIh/KHmfkzBX3FPeABY1sP+c2+B99cCFwWAmgMQikB37C8K+bUtxaGxJQtXi0JZ7dDgRfsV9U5ZCLAeezonfy8XvbJyn6qqnPO6TmKaTLLnKZRjAIAovmUr5Pj5beb/mkIF750VAOqzH891iSKQdA62el3tYyvV2Z8xEkR7nOSiWAb+aVExVSRO4pghJwDgkyePObfy9evXKYok7y3OnVcvLh7hK04V3jIVqa2+k36dDwDx6TjWCAnZ271PRiOJpFi06XfcKBRWBE4jVt/buZLtaISogkJgHgDOs68HgB4Alv3+/OfeAt4Cl9UCHgBe1p5Z2K73HQDaSio4ZqNxyMU83hzF1O/16KiHoiD9GQAYRQNqtlq0ud6hdqtF7Raq2EIRhZBbQL2IYd1whFDgAR3u1ejg8ICOuscMYgBVoLQCVMHK/p17H+XcUNuR1mTayDU4GkGRGHNhFYRQra60uTjD9voKn79REwcaOQAFNgnoU4e9EkjIat0Am9CE/noAmL/Ni3L+5Z1zzQkov4B50xN7wqT9oBAQEyudZBVNKuwWASqrYhDf19yBuL9wnGevXrOSJqo1+d5AzkrcX89eHNOjhw/p6wfPBB5PJZl8UBHFgYag2SFQRQBwe70j9ywX2wkoMrkMFfwmBijPs4QHgO/l49032ltgKQv8kAAQDQQAXAR9LgMALGxDmnrALMSYBSaM8QoAdbyQ69OQWOIcroCB9vijIJCf0WcIAbZhmxYH4TFmEueq/trjWfrvZEpZDl2Bhgr+uG3mmrTwF86lABBq9ecvnnNkxdbmFgUhFkcFAGbhv4tGWLk9LwoAcV57s8NvWWGJpVmr0rX9Ob43tkBt0Q/GDQ+2AaqMw7IgNy8FSTVCPsgJKwCx0OsVgHkrewDoAeBSA5XfyVvAW+ASWsADwEvYKeVNWgYAovjEjcNfs4O+bA7A70sBaDu0cDgnccTO56uDERcBOerFUgzksM/Kvzsf3eYiII2mhKisNKu0sb5OnaYo8aoR8avmsaFKyOBlOgn4dZwQh2g2Gw120LmQQrVK7ZbkIlN72nl+7ImNPYkQxZ8UGamZKsIVmnJoZhAi9AZhN1JkglUSqCprFF4KcMT5DCgJJcn4uTcn95t7nLIQnAuduyC0+qzX4SYxX6T4sx31DCDnz2j3E9vXqCkU3tmvcjyZgNg5l+wjAv5pFWD0p/7dGwxpPJ7QwUmXd2911mhlZYUGQ+SmDOjp0wN68OAB/eab5/x5PDXVpFO1nxSBcSenUAAih6AqAK9sCKhuRJLIvaJVeRMBzBRMzDHmKQDLNJqLc/CV5XQqmwCgOjFfv8kB+B93d/jv/cjnADzrb8Xv7y3gWqAMALpVgN0cgLYCcObYTs47e6zQfy8LAOcVAjmr8k/bqOd3gY5+nvoX8xSABgAih5y92QBQwmfl+TVN5LkOHwORAzzWc5Va2ewUIvAP8oU08vkV7SIg/Ag3PoKG3eqCk61Sd8cpDQ+eTiSFRO4anL9tAIhrgj+0t7/HuWk//+JT6nQ6hIUozUeYV8pdTAHoti29b1KfRyoUp/3mRAAAAM67NoZ2ph+L7iMFuDzmMxzVQlnZEafT2XHYhoyNxpQVk6gCjHHYA8D8U6Js/PdFQPyY5S3gLeAtcFkt4AHgZe2Zhe2aBwC3pqcMzlAF+H0CgFBIITcNFIC9ngDAXq9HL94c0cbGOt26e4sBYLMlV14NYgYlmystdszqtVCccxRUCCtEJln2NBbnMqo1OERY8vnIKj0c7iiqieNrhWFif4QVM7gDdAkFLOYmHVh9x4SAUIk1IJ0KhMFYnE0r5xw7+KY3FQDq8X5oAHjRm9/NnXjW41WMhsF24G3FH0++2J755OB6Hjv0yj43vsNgeSIhQq7iz54c6Od6Lnuii+8jDBgVpvGqf3d7fVaFxmHAir96c5XPE4Qt3u/x0z365ptv6JuHr+X8FEnzlgCAULZe2xbl3/a63N+tGnJLVSg0IWJkAOCUpNq0m0xdbRE4CdJnJ0qLASD/lhZsZRMADwDP+ovw+3sLLG+B8wBAHgOnxAtUHgAuBoCa/1UV26r+E9+gAnonz3dzGPYtDADM8ugZyGdgJHwK+DqILOAxw/qOgj2MM/g3cvmli5pYSJkIEEMBEB7DWClYXAjMDrdFe3V8AwB8/fo1nfRO6IvPP6Nmq8kjlI57+UXBHxYATl2F4EwqkLyCM+cDGOCni3sKAnUfAMEkkb6YZ0PkclYAiMgPDwDzz6ay8d8DwOWf5X5PbwFvAW+B79cCHgB+v/Z+S2crA4D/xsqQAeDO0W8KFYAYuHkF2zilqQLOOLRaDbhcISaAZaYKsK7qmmql9mXnAYsUNZgGdXZu909E+XfcJ6ME7HNuNSSr3rl5k7avNBjmJJOhFElY6dD6xjrV61kyZ1RTrQC6cW4XhHvGFFkQjyuuRhI6jCQ6gBz2yjRy+eE9AJeiduNaU6AXQPUXpLl4cg4oHHSrap/sZznasNEU+dwWQZiSKqkmJPS8t1UZ4JnN2eM4gBcQL+JIrgJQHXEbVBXBv7QSojm/rSjViY4qMBX26fv2KyZpquqz1SQ6YWL16Hic/gcQeHh4SMe9E76/rt5E/qQqxdMa54qcBm0OPX/8BADwa3rydM9MEAUAJjMAMK9w0ByAW2tNBt7rnTq12y1qViUZfTiW+56m+j3NgTRHAWjdfy5Ild+tAZPnuIHQL1PzfbuP3CkC/o5NqNV/cnKLP/YKwHMY3H/FW8CxQBkAXB084yIgf/eLVRrhWTbpSh5ccxwsKNjP4bLx3o4QwL6a2sLtmEyxNr9Kff4Zv7ia/byOz6r5yh6uApxz/RloZIM0PZ7mINa/NQcgK/gnE0KOOYTNwodgnwDhv1g8BABEyg+T0kEBIINBFAXDfiYige1rjfEAgHZaCf0OFiWlArGkqMC/+dmJnH6WUt1OYYHxU4qWzD7/1SfDOKXjGaBj76RHjx4/4tDfu/du87iiANAeA4vs5fYD/Cx7K1OMz0YkLFYvlv3gXYWgvT+PT4ksxto+gPgY8gsYDrCAlvex8D328XB/h5KrWRWA//tBwxcBsYzsAeAFHeCyG9x/7i3gLeAt8M4s4AHgOzPtuzzwuwKAaDM79hVxisomBEQXB4AAbQkJQNk7ibkKcHcQMAA8POlxqO7qaod2dnbozt1NbtNoeMKqrEYUcuhlp93iIgupsg+THAMA4fzBUVXVnQJAdnCx8o3iCli1ZyXVlBVd+HseAIRdKsZpjHRV37FV6rBbN4EHgLO/CAWARXn+7ElZbrJowoR4RX8OANRiH9kxNHegk3PI5PVTCKiTNs2D1O9D6TdK/0MYOQAfzosiL2vb6zyBOh1XeMI2mtRYufrk6T59/fXX9PLVMTchMaBsEQDE/deIAqrVqrTaqnLoO6oAt1ot6jREaRiMTfEYCwDKb3S+UmMeTBXblADmBQ8xnlQFxaHM2dekXRMDAP/T3m3+2wPAdzk6+GN/KBY4DwAE3MB4yOOiAUfuQsw8+9n+AGBgSFhAm50EL1vgY1aRfNaec+FN/vm+CBDiTLHDHQXAIX0HUj8gH2CSA4AK0xQCVqpSxMtWAHIu4iBkfyRnL+MrYIFR1eQAVBK1IJEGquxTxTov0rJCzSj+LJjFi2AohIXPAQwLQn/VmprfD2PZweEhvXr1kq5du053bt/k87vjR7nfVzx6lH1PYVu2X8J+mm7zlHjz7oplASC+n18kDKWK8wSFuArgaWj8xemATw0A6BWAs73gAaAHgGd9Yvv9vQW8BS6LBTwAvCw9caZ2LAMAEdpx8/jLMykANXTy+wKA8RhhuREl0xqNJxPa78YcmnLSD/h19/CYP++sdejGjR26//FVarWaNI1HDGL6J1LdF4BwfX2dnTQ42FEgCr6pOncxcqhlobwapqOOr1QGxgp8TNVaLQWJtnNqO7cKAFPl4BwAaH+nKMSmzGEOyxRaP7ACUKsnn+nmtXZGKJrtnMu/8w45gyYrN5A9acyqN0uBDtvJL/o3T9Y0r5OZTOFvTIx0f1u9AQAIFSDuNc5NeXTEk7uV9TVqd9oUIjS3WqWT3pQnjL1+SPiOAsCDQwnzUqWthozNKwJSr0z5Hu40A1pfW6fVVkStdptf8T5Nhny8dOIfIERsdgI3rz9mlSIXA4CqoCmayNtgcmJyAP5ngzvcNA8Az/uL8d/zFsgssAwAvP/xx/QffrFKw8GQ4uREcs6Z5y6W3hhCLWnUbAyTbyybA3D559GSDUl3cwDgTBV5J8TXgWSuAhDjPQAgwj4Rfovcf7YCEMo/th/Sh8CfMFXdlSPaMK8IAALkYXzh6vKm0IcULxMIaKvVbDWeQkB7rOQFMBzDqvprW8/1LXA9OM6rV684B+Ddu/foxo2rEgmS5Kvplvklep5F4NjO7af7u8d10x/PV5IX3xdxuhBW/HmRylTeEwCYxALCizbuZxLF/XHQ9gCwwEgeAHoAeNYntt/fW8Bb4LJYwAPAy9ITZ2rHPAC4TSMGZ3+7jWq55wOAcHxU/VbuCF5MAegCwINewgrA4x6lABCO5NrGKgPAW7fXOSdgqxHRYDik44N96na71GjWOKQFUAaKLCjzAPTgoMLRQzVUdUhltd0UZTBFClQdiPcBdHAMBkHGKUfnpJMfOOvTvDpy3gSqCADaxyrr9EqYhTYX7vsDA8CJk2Ou7Hrcz133SScAruLP/ttWCSSUL+LhQj/9G2FT2IogIT5zAaBOyKAyBfwD+APYAwSs1+q0dXWb1tbWKa5I1WcAwEF/QMNRje/HJ9/t07cPHtDRsalWjFBxzHbSGY/mZJJ26X1SCxMpTlOf0kpnhTagAGw2GQA2mk0KYlEAouiMfPFiAHDqJME/S//hulMA6Ey8uWmsDDIKQAMA//PhXT6FB4BnsbTf11ug2ALLAsC/+9mK5DGNuzL2KQBMTKGqOQZ24YjrDyAEuGyzQZa774UVgGk1XzmyHi8bI7IQYPtzbYerAESYL9R/qgRMYuThy4cA67ONQ4JrDTmvOaANAKu1/NitVX7xilBczU+Lv/V72sYiu6Rjm3nWIjQYfo22z62Qa9sa415/0Gf77O/t08HhAX388cd05cqWGRfFj7P7qtz3Iz7/vC3n+zg5lrPvSLitbu8SAOb7X+6LJKkUhk9re6LK2BcBWfAD9wDQA8Cy57//3FvAW+CyWsADwMvaMwvb9TYAIE6gA7gdwoL3tcpduRP47gEgHLVas0b379+n6zsdunLlCm1vrLDi6uT4kKv7Dod9hnadlQ512h1qQAmIVXpU7EOuP2uVl+GOATGBmcAEZmUf14vjVKOIQQx/12y5cJ70PaMIWOIuOo8C8F0DwLJml+UIPGvIzsz5CnIXufAv77gL0E3Bnvm+rZyw9xcnfzZ8SissaqiwAkJ8VwC45IhEvr/9/X0GgNgH99Tm5iatbqxzCHBQh3pwTCe9mJWCJ72IDg4O6Ltnh/Tw4UM66ckVQwG4CADqeSs0YaVBqxpTs9UiVAFuNlu02gq5KEhkQu6zibdOoMqq/YqycnZiuaz2p/hOGU9KAIBWAQ4kVM4DwLJfnP/cW2B5CywLAP+DTzs0HA5oPDlhRT0WsACO6pWgUAE4D0C5Y9g8BaD7/XlwqkgltvzVS3Vee5vNIesAQGfBSpXZ8xac0hyAJoIAz1DNBcgRBWHEEQdkIJZW/8XYged4kf/ECyemonz63DcqQL0Wuz16jMI+iSX/H4DlIhCIz/r9HvtMT5485tN88fkXtLrW4f5HruQ0950F64raYbfR5r82PJT0K9Oc/8TXOlNZOhvL1RZn6f/EjC/z7q9cvxofUN4TBSBNJQfuPPDoAeDi3vAA0APAs/xe/b7eAt4Cl8kCHgBept5Yui3vGgBy+ANy/FgArLhx7xYAIgcgnFakGrtz9w7dvrNJV69epe2tVcl9E4+o3+vT8fEhKxwA76ACXG13qFqtUQ0QEMUTrMar2g9vhQoADRCEUw/4hxw/XHShAABK1V98F3liNBSq2DpFCsB5qsCiI3woALAI+tkTDTdHoE5WJiaJvRvWq9+14Z/uo0nU8bf9b53AaP4/HAPVEgEBkdcPufgY/q2uUlSXyV1SQYGQCR13x6wiBAB88+YNhwA/e/aMen2EV8U0DQUoZrgsrwDU9kLhV6/XqdMgqtXrdH179a0AwCJlpZzz7QDAIhDMkN0DwKWf6X5Hb4GzWqAMAHb6T3nh7N//pE39wYCm0wE/X/Crx/OqboCM+xQoAic2oNExrAwApsWalqhUe9Zrx/6Jo2BOVXIKe4yj5L6fjg/O88+FbC4ARIoQQCykEGHfoCKLhAEKh2lBMBPOyykbHL9DF6S4yq9VnES/WwQMiwBgCmKtfLhQBCKPsoQu5xdmFACiz588fsJw8rPPP6NGQ9qIKvI6/ol/hJBkjF2LF3gCZwFvphicE+PrFhULnBji2RDhxYDFDgFepJq0fQkd9zwAPM8vLv8dDwA9ALz4XeSP4C3gLfDDWMADwB/G7hc8awYATYihcWQ1BPj3WidcPfTm8QPJARhOOG9NbYIV7JAmWR1Abom9kG6v8ruFMGabPQ8AGsexpAowctgAuKFIAkDK/gmq1EkREIRSdnt9BoBjiunmzZt089Y6Xb9+g25cuyJJzJMxV8nr909YCYgQTYC7lXaHOp02q6ag1KpF9ZnVZ5nQmCqIqSIQRRhqbCu0C6+62c5phQIpHmJCic8bAlymsJwHANNJQSI55t7VVlbVLy5Q8J2lLUE6UZstzpFO0izFn0xWMrWbhiDbcE/2yY5nqwBV8afwT6sx2qAQ/Y+/AZT3dvc4FB2/me3tbYbPPLFD4vYgoN64mwOA3W6FvvvuO3r67IB2d3epeyJXIROqMP2d6bwna6dckwLANuf8q9L1rQ4rATsIAca9rPfrTNGPOVWAAyhgss/cSVJckAD9LP2nE3B3Io5jyGRPktPHkYTK/RcDCQE+rHT49WL48Swt9ft6C/z2WaAMADa7j+j+R/fp3/sE1cn7RMGQASDWvcbjEQUTGb+LfofFi1f54mBlANB9Frs9UDb+lfWYm8LAVXKNRvkq69M5CkA9jzvepUVAjAJQASBXUsYiabUuKreKpBxhW84BgGoL5P6Dz2JvvOBqAKKMFwIWyuxj8zM82wH/FALaxwf4QyqLXq9Pjx4+pK2tLfr0008pNrn/QuOn2efFv4ugWq7dDiCcVfgtrhKsERh6zFlAuBiwJAuKXxXde9n1LKcArEUTztfYrXTYj/yTvZqvAmzdAB4AegBY9oz2n3sLeAtcVgt4AHhZe2Zhu5YBgCiWcav77QwAxIFjDVnR6qTWOHaZAODRSY+r441pwk7rziCfP80AACAASURBVM0NrgZ888Y1tg9CItnxnYw4RxvUV3B2a1GVOh2EA7c5F2I9qlMUSU4eO1QlCPM52OCAQjGIBN9a6c8OZUGoMDYGgJwMXECQFgVZ1GlFTn2ZwvJtA8Ayh/6sE7R4jrJj2R+VTjxVseC2zw3pcpVsOL8CPthXQ3n1OAB5rNQzaj+0S9UXCvlsQIjvA7ThFaq/3Te7DHpxL21sbPB/rJAwBWWOhwecXP+kL4VEjrshPXnyhBWAJyddOulnAJnvPWMY/bllFQjlF437GRPJVjPkifpZAaBrv0WTOOx7UQCI8gHSR/NQnskBGEoI8H95eo9fPQBc9hfi9/MWmG+BMgDYOHpIH92/T//u/QanKDgdHWUAcDSi0IAo99frjlVu9Vat/AsFWFEVYLQ4VQmG+WegfTVlgKus78tymA4HkjNVt5nxxco/lweeYhEAQOTrk2q9qPQuCkBNjRFG8BUiWRBCbmGroIerAFTfQwFgzg/RCAQrlNi24Tw7uUU45kFAjE2IlMBi1rffPqSdnRv08f2P6XQ0MCkvJEWFrTZcBgCSAwBnAJ6jACwKAc7fD/mUKxxlUVBlWr/jAsAy/8YDwLJf1Nk+9wDQA8Cz3TF+b28Bb4HLY4ELAsB87bCiy1qs8QgpgkaEqHOdaGWFrv87/xFPSodxi18rlcW5rZwUMJfHru+4JRkAlB5ISBQ2V4IxK+F+r31AjUaTbve/S6sA4/O6WXiepgDQFFHg+gT51X0GJ1M4vnnnUB1ZvEJLmE0WLOfNeKYxH1eUQEWKgmSCnHu4B0Jeud7v9qnf69HgNKCTkx6djic8cemNxgzz7n18i3Zu3qR7N3cEvlGfnXEoEQCH9vb2OWTz9HTMx223O6yEbDRaVKvWOE+O5PUTC+IY/Aqn3gC9SiWiKAoYAGa5AjPnGNehwC8yQLAKxz8ADEn4NdtmcwgW2UH3n/eZHtN2hjl3DwBoSZjORW7FRc732zivG5qlsM6eiKQTJzP5wnn1e5NEgC7nQVIYiNDwJDZgynxuhUppNURM7ACXMTnCf0j+LveCvKcVgAH9kHdyZWWFJ88MDAMJoTsedHlihft1gCIh/Qo9fPgtPX18wFWtp9MNbks8lmqCAXX5HIH5PXAlSStUFopY3OdtgOtmk1rNCZ+zWa9wdWqAZ9mMYtBUQVQlhTsBsieZ9u9WbGZ+++eBuGnyfb2/nWqc0yw3IfrmNJBQs/9q/DG/9kNRAGoOp4vco/673gIfqgWWAYB3792lf/tOlfOY5hSAoxEF5plXcRRnAoPCrHDWHEWa5iJ1fQBRwZlFMgMAi4DSWQFgtr8BdCVFjDSENR1nnLFSwqJttbg8V/W9alRnVR0WebD4h+viZ7bmyTNFupAHEOMGfA4oxeBXwN9wx2scG+OOLvxMLbhl2yeFpzagNPbk8UPBGuf+m8j4NZEwXmxojx4P4+VoPGJ/avfNG46suPfRR3TlyjZNJ6ZK/TQ2KU0cxd5Mzj5RBWZjcIl/btqT+lHO8VwfoiwnpHu/uH+X5SzW54SCY/idiwqPeAXg4ifrOwOAcyLP3dlksgAOo+VRMuVUQH/4R7/P8P6nP/0p3f3oE6JkByEKFEwvmsXaA8APdez11+0t8P5bwAPA97IPlwGAAAd3Bs/5+hACjK1uvojk1xqix9ClAABifyisUBDEzotmO8gXBYAUS9VdKIkQarF33BPg1084ZAWAB87tUa/PAOTORzt069YtunvzBq+8V6NTVkxFxjNA2ObBwSEdHh7zceCQo4hCu9VhZRfDOwZ74mGkjnZFwA+uFQAQkb9YzddJkDqwnMcNNtEQYKN8AgjUFXR8L9suNwAsWzEvm6CVfb/sx+UCwAxKmYmYBe70vrO/gyqOReAPEyx7P80ZiNArfIZJGCZMgHMIMccECX9jQ+gtJoYA6Rvr6wz/Nre2ROlh7plxLGC6O+xRr9+j8aTK4ecnvZAePHhATx7vG+XhOt9TUWiAXSAxwZUAohG5920gDZDM92u7ZZLN97kidxX3J+5NBwACfItdpO1lADCbABnl5HngH5/IBX+LAeCQRH37X08+4VcPAMt+Gf5zb4FyCywDAJE79+/cjji1hgJArM/hmUdjAUDLAEBVqysclO9lM3V7rLDzB9sLi0UK5fKrzPZwASD8hsVb/nM3l2w8mVBsikQVHWcyjlMAqJ9DCSipPwKahgLaOMUDCojVajx+AAJKHmEZM/iRaRaudAFKHqMZQNDFL7sdZQuCp8NBOp4pVFSFItqIMUMBYLd7Qi9fvOB+R1j4xuZGCgDTBaUSxZ5eQ2bH8uJT9vW4CkEXv7ifu31SFmK8LABUxXoZAKxX41wI8M93qz4E2OoUDwA9ADzL89vv6y3gLXCZLOAB4GXqjaXbkgHAEX8noRa/IgcgVnh/r73Hucp2ei/5/RkASLK6XwlFmZeuaJsVZxw/reQGJ9Ls467iR1PNAWg7sqKwwzFtBaBeXKYWCIhiwLYKA0gAGCj9GAAOYs5ZpADwuD/idm5eWaebN3fozs0d+XsFufqqVK0gHLdCcOgZAh4e0+HBIQ1GpwwvW802tdptzusHMFqJskrAaBeSUQvkRPW+KsEPhvOetjUUWCiFP6AAlOutUIUBVDWdCAAwVtjpZpumoERyA/G5FuT3mefwzwNxmrx76RvH2jGvfChecn2XANA+P5STdhiw2zZ3X77nAfLiKedTyu1vJlquMlAnYTb8A+jDfQf4jLDfCGpUkxcP137jxnWGf1Bz6DnwPu4r3GdQAA76A1bg4r7d3TtlAPj40T5butFq83fbLZkY1itDc/9ISFmdqw1jEin2x4QNoLESmRxQuI/4tzdN1ah8D5nuCgz4024tAoBF90aanJ/yuaiWvo8sACgKivkhwGjTIBQF4H8zFgA4CEQBGBswuvR5/Y7eAt4CqQXKAGC794Tu3LlLf3C7Qic9lCSXHIBaBCQy+UHnAkANTbUKgs0DgPbYxs+yApjkKr7Oor+xjxegKpiprr7odnCrBLvPx9mqwfmj9XsDXoDEs103KAHTcTEQAKhREnh2w+8CCIT/wIpxS7EO2MjqdDPGLAKArq9VdJ3j4amkQDGFP+BzsH+CqAi0M5Qqz1Khvsf5/9A+5P/jBdF0/DC5pJ0FodnxJA/8dOFpXh/ovaL2KgPAZQCwDBhqREf5I0LGq2lQKcxzqO2FAhApQzQHoAeAect6AOgBYPlvze/hLeAtcDkt4AHg5eyXklYtAoBQIv2t1i47etePn7FDOIrkG6kC0AKAtuOuIFBDhNWRh6NaBIO0KEEeXGUhtgmkTgy9ipUCQVLNAcDRVHK0nY6Iev0+jREODtDSH7FDW21UuBjI3ds3BQB2KuxkN2oGJCLXG0PAER0cHtLu/h478GFYpVazyY55u9WiegPnjdgZl83Yp1431X8pTerNNjB8Q5x9YD8DAM1ERBWBCNXVJODifOdX+LVbVVHp2nQeALRvh7wTfbYV+HnQ77xKPoC78272xOi8SsCRUfrNTCxZ1ZGwuoN710y4MFFS5R8mEyfdLu8zRghVkvCkCCG9CL+F8g+FP5BDktUZ5hjIHdgfDlgleDLs0WCI8LAW32cvX/Xpm2++oadPDvg7q2sbfM+tr7b4Pl0T7sUh6/gcVaqlz1UhqCDNhKgb405T0C4hS/g5wWaqANQ+8ADwvHej/563wPtngTIAuDp4Rnfu3KE/uFstVAA2jFp9FgAK5Epz/ZWEAM+znF1Uww21dBdtyqyfLVLCFxFlHRTgizYN9SzKMVsEH93npw0AAf7cIiKoAmynCcHiHxcdYyVgjVrtVgoA07HIAoDqHriADO2wx5y514iFM+RyNep18VVE+Qfbc2qMOEkB4Ndff0Wddoc+/+JzhoSZgvN8ADAxRUQW9YFAQFFJuvdAWdVg97hlABFq+2W2FCDPWbjyAHAZK8JrWWxv4/6nC4Rh0ucDfzwd0S/++GdEX/+8+EQ+BHi5DvB7eQt4C3gLnNsCHgCe23Q/5BfPAgDRzlEUswOmABChK9hQBdd2YPm9EBnKZNPQljIAKPvasEu+rwBwXg7AcFoTRxdiOaxkc06WKU2SiEEeVSJ2Xg9PhqxsHE0GdO36Nbp76xarta6sVRnatBp1Vvchx5+0RdSAz1++pMOjI4Ijj88A/9bW16jZbDD8w/VJwY/MkUHIZVSt8PuszuIwHeT2U0c2oMgo/sKprLIjpEqVAHCsM6d3toqwXfhD93PvpSLYin1mHeDFM6BFQKhIVfc28vot+7vIh+jKdWh1RIWDRfvYasGYROGgm6j+8jkBOVciIJ8Jd0MIFFR7AMuwM3L/Ac6hCjXfi0nC+ZHW1zdodXWVJ3IaOozzQEHYRZ7Kfp/6kyHfn0HY5tfvnh1zDsDnz7o8EVvdqFKr1WYAiKrUK00D+jhn5ZQiLZaNTKiJVOjmzSjsMn5sFAsGaOKOZABo9nMBamqPOVUaL6oAzLjvvByA2idyvV4BuOyvwu/nLbC8BcoA4ProBQNA5ABEDrgp9S0F4JhqZsgGANQxx1VtaWuKin1U0rJGxl+Yk9NO/YOZ8WjJ/LU2/JNjCQB0AYRbJEoX4PS8ZYrD7Dkqz63hYJSmh1Dfwu4dnF8UdwLdsMFngNq71WzxQhIDOrMgxWOTpQi0c1jjOOn4lYiy3QWDtl8gC0DZplEH0p7MB8E4h/yPSFXx6OEjTqFy89YtU7ws/5x27TNvYTADeTKO6X5aVErHYDckt6zKLxZl7a0MGJZ9Dl+ucEvHV0vNWbBjVEEBmIQVgFB3+irAeSN5AOgVgMuPVn5PbwFvgctlAQ8AL1d/LNmaeQBwa3rK1UuhAKxWq3Tt+Bk7euOqOHouACSriIcNAiUnYJbbxl2pVkcUVUuLVGtpjmoTOuvmmNHvFAFAtHNKNSlAElUZ1Owf9zkn2+D0hLavXGEFIKDNVqfCCq1WvSa5BJGfj5N1S86xw+4xHR4e0N7eISsgcN5mq0VRRQqcAPBw4m4kWTMQE/vgbxwPUFE2A25M+A9y/nHF4ADhwhISrDBPcgfq37MAML12O5TInKXIlmwPE5pzVgDo3k451QWKWViht/Z59HvzJgBL3qYLd9OJg7bBhX3ZpE3CgwthoJkC2RM35PTjvjThT3iFOg9FZgABAepQ4ANqQNgbylDk3dNqj3xfbW2xeoPDxUOpdMsTOeQLRPGP3gnfl4PxkCeIAIDDwYCePjumx48e0cuXPf79ddYiWlnp0OoKCnq0qNMwIfNnBIC20JJ/F3q/OFWQyibYqcLXTLyTc4YA2wBQzjk/BBhN9QDwbfxi/DG8BfIWeJcAUNVUNhh07R+kCvrZnnGfNUV9VwbkNA1JLvyXoxFkXI2dIiD284+Bmnk+zgOAM89LR9E+Hos6PFWOpwtM4k8hhFQXBosAIMYPbqdJU5FVfTdehcMP0nHsjADQXgTTHIBoV3/QZxiIRdD9vT168fIl3b//Ed24foMbcFYF4Ez/B9mCmw0v5/Vrmb1dRSBAqr25n5cBQMmvW7TJ+8iFvWirVsZczKtXkQJgHgDmreUBoAeAfkz2FvAWeF8t4AHge9lz3xcAhHHY6XJW9m0AKPtoqG9WpRTfi9PQ2XzRDXXgVcGkHGNiHLIpmYILlQZNJmPaO+ryKvZJv0frG+usAGx32rTeqrACsN3MQnfh+FYiURaemvw9CAd+8+YNwx8UF4E6EOBwbW2TagB9VamyajvzCOVRB54CDdHUHIAS6osQTl3lTsEeiqZoFUXLLpyQ24T26Oeu+7ksAFS1mB1avcyNbDvgCt5wLFdpMA84LnOOZffB+bVYh3u+RVDQDjvWCaA9cbIVCegjgD2exCHHZO+EQ3cB8dC/KLYBhR5UfqL+ixkKQ/2H97S6sF4TjoOQXygAtTo1T07DFt+fT57u09OnT2n3jeTaaq0QH2+10+S/V5pyJA3hrZkJJzS3UBpomNmM8s+uVGmpZgI3Z5OjqNGJmFuF8W0qAMsAID5XAPjfTj7l6/c5AJf9lfj9vAXmW+CsADAtAoKoADwDjYJPQ4B1LJe8pPnJbZECkBwAqCo22yewn8fulSyqwGoXD7HbImOnAYBpUSQ5sgvC3ByAbhEQbY+rHEzfTwKOHJAFJCmYguvRBSEyOQDxvg0AtfiYVI0XlZxdmCo9vlsV1ygEefzLVSeeVfrjc0QeaJv0mLCV5iTEghUWqnZ3d2lvf48XUX/nd37Cxa2wuQDQ7XO36AauIb12fD/MinDZNtS2u8dzAaAqBrXtUOPbW+p/mTeXXeDSY7iKwuzYBgCWhLDWojH3PwAgIk7+9KBJv/zlX9CbtlSzH3/gOWw9APQA0I/P3gLeAu+rBTwAfC97bhEARGji32ztcfVQWwEIZwwKQHZGTQ7AMgWgOPIoAlJcvKI4B6CEzBYBQJ0YlAFACmTld8oKu5AOT3qs5Ns/PKTOygorANfW1mitGVCj0aRWo8ZqPYTuYqtW6wzoJgir5JXwAQNAqADhCMMp5tyB9RZX66vVIgaJXHE1ElUfnOh2q23uD1UAavEPAYHtphRfsZ1vOxG3DUbnAcAZp9uEAtmTqcxBzoo2SLhoBu+KbuR5Cj4bsC2aaNgqvKLjI+fheTe0Aao8O+yX+9xVWThKRXtCqQ7ovGvAxI0nb6j6Gyes/EMoFCYy6O+rV69yn49GY/4b9wRCddsdCfmxASAXC5mIgvC42xWYHCccKj4NmrS/t09Pnx0wADzYG/HxOushdTodWmm3WGn6QwFA7aOZKozfgwLQA8Dz/kL897wFFlvgrAAwCE8XFgHJxudsYjtvDMG+dhXgbAzMil1lCzvFuWIXHTtrS1HxLJMSwQE4s0Ui8iGgLgBUOKdtLwKICN/FgiGUYDI+ZQtXOv7omI/PAU8VAELBNg/+8bHOAQBtmwWq5E4jBBLJ7WdCXzH2wddBQbTdvV0GgL/7u79LK50VvpYsh2y2wJnzZ5z2cZuNGh+2NCkk+T1WpmMRzUrDARW86x/Zf7v9r2k6dB8sTub2n7PANW98UzvM/ork/nEVpO5+WgW4F63wAvE/2GvQr371Kw8AjaE8APQA0I/R3gLeAu+rBTwAfC977jwAEBdaFAIsnmBewZcqwsz7Cno0tFWNVgkyIJXCLttptPhQXiVoihxMTS4fM44iB6C0RxQICipRBITz2AwkifDm+gbdvXuX1hpSBCQKA6m+Vw05dBchvgB7WCAXhzTgqsJHh0dcHGR/f4/zwIUhoKEo/fB9QBt5lSTegDvY7BxEcPA1tAQTIJxHq7mmjign4Zaqwfx9A8oULOr3rdooctlOpWA9XgriHId4boTLnLu6SFmHXYsUePy+43C7DrsLL5f5MSnAg3OPyrt4RYhVWhnRTGbsY9vQz4aSGgwLdZ/uo98DrMOEB5ARsA7/YUIAqIuw3JXVVZ4cYQP0ZSVpG3mbAIXRx6gQmCkeoAABKERY1WA4YbA4mBDfI8MR0YsXL+jR41e0u7tHvZ6ERt24tUKtVtMCgGYya4p4qAKQnH7N7KgTlXyeQ+0zncBpP7mKDbc/UuVfOmHMKy5m9ncUhm67stDfPAhO7xujnPUKwGV+GX4fb4GzWWBZAPgHtyNCcbAgHOUAYNUo6DiHreUDzFOEz7YuD2jc8QDj4zw1WNGVLl8UwgU4xQtRiwqPLLK0Kge1cEc8McU2kMuPAZhc98QKGbZ9I4wniDAQBWCm/nMV2ZpqxR7nBablc+vlPkcqCpPr2L1qjHUAVeq34Nzdky4DQFSnv37jOt27e4/HOt6sKsDwVewqukULkK7NEkex5wLYsqIc7n3mHt9VCM6c31GglgHDdHzU3LkmF/a8eyGkYRoCDH/wTw+b9Otf/5retKWa/aRSUoXmbD/n925vDwA9AHzvblrfYG8BbwFjAQ8A38tb4aIAMFu5NgDPqvKbAy8OAISxbEc3tHIA5sJXzfcSILwCqKWhq+ECAMj+KUJswoCrAAMADk5PORSn02rT3Xt36eoalFVVQg0PBnZVAwQrAYM9gE1xqCXBNhSAyIdzeHjIisLToYT1YMP+CgFbrTrVqlLFTzednEjRkMjk/pNqfQihgmJMwZELSu3JlZ2g2w69ys4j6kLYbcahnQEyZ6vCO09dl04wDPBzgaD7t93Ws/6AeEJkVBQMAZOYc+vllH3WxMrO/8f3hJUPEfcx/tYcS/y5uQaEE+0fHHDxGBwfk57bt2+nkA8qjZevXs3AP7zvqhkAJwEUh4Mhh5APTtHehEaJnL8/TOj58+f0m6+eMHQcj5A/skpb1+pnBoB5yDofAPJvcUEOrqJ+mU3y/u4BIPpDAeB/l3zGzfIhwGf91fj9vQVmLVAGANeGz+nOXS0CMgsAtQiRLkQVFWlYBGFCjUEt6JwkmRYqBBf1oxtmPHeByQAcFIHizfztHttdsCrLOZiOgya3ICsEGfjJeRQI6n5xLkxXoh7Yl6hIbmJOI2GKUMlCpFPt3fK7dGwrAoCuwn0RAAR0hO+A72Bhrds94Wr3UKbf//hj2traZF+Fx4+03JtESigALAvd1esvA4Du/eT2j1vcxf1c8/nOu2fc/i0Dvtl1LRcCPBl32d88qaxwX/6f3Q59+eWXKQBECPB5FkF/W55lHgB6APjbci/76/AW+PAs4AHge9nn7wIAskPo5PKzV6htFaAaTRWA7vf4WFxN2Kpsmju+rJxmOQDNirqGlJocP6hWjGMrAARogfKqUa1xMuvrmysUIVcflH9RlSiYcKVfgEAOPzHXo44/VGBQfXW7PQY1vROp4or/1AHHCjqc6GajQRsbG7n7I4oiQpGPEBAwDBk8SqVgAwLDkOEgPsPrvOInAH+cq9AJoVVwqK+zDq674nw+AIiLsnPwZRMfk9zcTGw0355CtfL2lP+cAP30uJoXSdWA6STIKXqiYcJ2HiUGiVYIGGwG6IdJAwpzYF/AOoQVYTK2vrZGOzdvpupNTOagjLCVfwr/cGxbAZFT//UHNI4FRI6novA4PB7Ss2fP6Jd/+TX1TnoURavUaXeosyH3Y8dMBlt1cRh13lykACwCgCn0dACt3l/lVpc93gUA5LY5E/DsGkTJogDwv59+zu3wAHDZHvP7eQvMt8CyAPDvQAHY7ZLmAAymIedFVQETcEg2hgscmV9AwW5PyfiTKsyW60UXpswHSMuFcJZXtV2sHNT1lUx1bvwW9SvmXBYWApGahNNDGBDnjp3iI8kCp/pevAhmFID8vDbKcPu7PH5qNfgChTbgnua+hWIdkQ+AgFjw/OLzL1ghyGMQ+x8yzsF/4fPFeaBlhzYXXerU6d8Z/+CMVZ7dc5QpAMsA42xIuAKb5YqADAcHOQD4fxy36asvv6TdjuSy9QBwcQqYSsrHZL8wkQiej6cj+sUf/4zo658X/4LmCCvdsyUFIer2AaNkStVqjf7wj36fkjimn/70p3T3o0+Ikh0WBwTTZZcE5j2/PABc7snu9/IW8Ba4fBbwAPDy9ckSLXpbABDAjEFHQY4/DsE179u53lwFoDqv9qs4twIAeeB3VICZAlAdscUAsDsYs2qvezJKFXe3bt2iW1c3CXl2EAIMeIOchq12m+p1FPao0tQKw8VQr4BoPMLKeJd6/ZFRdfUZAgIO6vVhxffGzk6uNxTs8WulwudFmAsuD1CQ1YCmuq+AwOzrOrlheEhwuoMUBOleem7YqygEx1UEojjJWfLw2QU0VJngqgvsC54HAOcpAt1b150Q6DW5CsCiYiBunkJVCNrvT8wPAXn81L7I94jwbij2NBRrc2OTms2m3BNGhYH7AefVsF+76IcN3Bj0Weo/3CcTU6VDAeD+QZ8VFn/56wd8D9Wqa1z8o94ZMgBc6bRYUdqoSoMrBlxeFAAmZ5hga34mu4+m04srAD0AXOKB7XfxFngHFlgWAP5btyo83qVFQKYhL6RVDKDRBQmBQVCfzxYBKW7+4tx+SFGwqNCHe8xFIcD58XAxALTPmRvfHCCFXMR22gR3oUuVfzPFlLRAij3Am4vB+QDhsIiobVaFuptjcB4AxKF4jCwBgBQ7IdihRCIoANSiZ+h7jImffvYp962CMwWAnEvYREvM9ImTHiY/fmQpYPC+O96/bYDntq0sxNhNYeKGAJdVAZ6MjnMhwD/fq3kAaHWCVwB6APgOhjV/SG8Bb4HvxQIeAH4vZn7bJ7kIAOS8ZigCAvVZYACAE4qiIEqrkabwysplxyDD5AC0V+7tf0/NzEIBIINBruKXKQAFNOYBIHK7CUAUR/9kOOFcNqcjYkeWplO6du0a3b2xTZsbG2moESJbOJ9bU3L44ag4vjq8cORREGIymUoOt/6IVWKARgA3gHe9Xp9XzfE9FHAAOAJUxAqiKsMA8bC6X6uKErAShfw3O9eVkN+zlYEKBvn6sb8JXXKrL9ogsMihVgc7U2ucPwcNK+iQ08hSEZwV+BWpGnTykpsoaLJyo17AeRCWqxMkzQFog8VMdaFhWEalYNrMIJBCruILsIf+POlJuBPu7VarRTs7O9x/Wk0QykCo+VDJF+cHpIM6ECpAvUegDLQnDoDGmvsPOZZwHigAsU2owTZ8vXtMX/7mS/r1Vw85d2CjvsnHbq2e8r2DIjVlALAYqppk99bENd9f+QnYWZ8z5wWAOjFOcwB6BeBZTe/39xa4sAXKAOD66AXdunmLGACedCmKxpID0ADA+FSeH5Ugg0L4Wxeg8BxVaFKktjo9HSy8hqIiIfYXXMVf3o9YrC5iP0YjgOfkKp2Xw1aLkGU5TPOXkX/Gzo6xUok44DK4XCRtmoX/4kjsG3AVeSmOgSIihQpA5JrVPMMGKqoKMPUFQijbpZ+gZrehICxkXyO+qxXtMY4NhwNWpCPVBRaibkIBHxk/BdcAD4vPW1wExO1cO0eg+CcXA4AX/gE4B3Dv0dn2atnk5RSAwVQiCLQIyN97HKJNhgAAIABJREFUGXoAaNncA0APAN/2b9gfz1vAW+D7soAHgN+Xpd/qed4FAEQDXZCHKnX2e24YcFEREPs4CgB1UpF9JqEmmIgsAoBape00DqjX61FvEFO/16NkEnMuGwBAhOk261ItOAhjdr6rtYhDeNF+gDjd4CBKVT8UnogZAPb6fULlZIBAgCC8D4iEEGFMhACX9JULjlSR301yAFYN+EsBoAGDCgIBOhkGMhw0YRDseMsGEJhNtmadiZmQmpkCGWfLQeOq/TCxWKQAdKGUCwjn3dTu9/RvzfdnhwFjAoN2sEqiIGRIFXhahTfry5DWNrYYuOKzfr/HoU6Y4GxvbdPKygptb2+lEzT0+/7eHn9dFS6AdJgw4Rh6n9sTMPwbwE/VofjbVgACAKLtL14e0Fdff0VfffMkBwBXtxKeeOH+5ByToQB3VdxUNSfUHMCnE1RXmaKKlCKA56poFj143gYAlLY5RUDSCbkUUdEQ4P+BvuDm+BDgtzoc+IN9oBY4CwDEeBZVBQBqCPCofyrjWFgT5Z8q24w9FwXIiYJ8XAi2tDvODgBNkSTjd6Sgzfgm7nioAHDuOGQq1qrfkX1fn1f551ZZQGBW1Ev8IvGPsmPo5xjTJQUIwnhlXCtcLOPFQlEh2uNPOsYZn0GhH2AUj0/mPxSPchWO8FdwLAWAGBNfvnzBKSlQBAQLUQrGEMEgm1Gml1QVc4tMzQDAkiq9y/xMC0Gpc1/OO05RDkt738y/WA4AchEQDwDndpsHgB4ALvOb9vt4C3gLXEYLeAB4GXultE1p4EcwEvdtKsUqNuiUYdbfbO0RwiKvHT9jp35clZVPVAFWBSA7xaEcCf+3E3CrAhAOrm62CjD9t1UERJ1s+xXKvhxANKGtekwOhV2gAFQAOIlDDsM86p4ynBuNYlpfX6db1zfpypUrtLbSZIdXi5JUq8jB06Aw0nAmgYCuEnB0mjDQYQg46HM4sIbycvLnXo9X0ceorldF/j8J7QFcZKBjwB6cfVUAIiwF+0lYqlQJ1s/E5hL6y6pAK+ciJgLuZofs4jPXOVYl5SKIl3OAc0nLAd5kMpEqKdyqvyRFUmZDo4xioCT5eqriM6FMChxtFcNkMqEkwX/mXjQVELXddt4/7kMDZfl+39pm9SaqO/f7fWp32oRw36tXr5qQcEncjj7GcZAHCf3XWVmR6tEVAblFYWA4fqb+G/K9gRyQAgDl9xRU1zi07sl3r+nxo8f0zbff8T7NxhoDyKvXpbI0ACC3O8iKzuD7JiKYAp3QOTdAUe5Fe5J6lvC60odKwQ7zFJ7upNMNpdLPcZ8LAJTJsAeA5+kF/x1vgWILlAHArdEu3dy5ST+9FfOCVloF2CgAJwOjxOeIACmUZW+qnC46u+SqO5WxwSj43f1chd/s5/kxr6wKcH6cgwJQFlRmx8UMzGV+S2DlQDXQbir58HRzAWEaqaDjtFX0RAEgxm1NxaDAkhc3TXiwW90+dw2cQmRWBajt0bZjbGQ/KZb8uSkA5L/zfaY+DsDVcDji6s+vXr1iJfrOjRupPyL+h/mu6T97sRRtcPNAzgDYEgXg8r9bN5R8sfrTtY/+vXxOQKOsL2lgJRxnALBaI1YAfmXnAJQUOh/q5gHgh9v3H+o976/bW+C3xwIeAL6XfTkPAK4nQ+oP+vS3WrsMIq53nzP0GkUSqtGYSrhKOnBzDkBk6pHNhYDIoWfDERsCsoNoQoDxb4WGtnNWBADtzzUUVvebmNV0DQG2ASBXtDsZM3AZI3xzZZWub6/S5uYmA0CANgWAkakCXKlJqC7n+oFC0AkHTpKA1WMCAXvU7/VZ8cWqiGqVq+ihUAQmT1AGYsuBwFqd98N7ouRDMRI49BFPANAOBYCqCBDlo4DAKrdLJgtFjuQ8BWB200rPzSj1DExzb24XFGI3nsiloVR5RzyZGgDoFOXIAM+8JOpZuK62L520mPbib4F/UGOOcioJDU3G52LzKk+UEJINO0G1h78PjiW3EY6FPgD4A9xrNVvcdzxhSmIO4YXCEInvFQByiLiV9Fzvc1uFqAViMJHChAq/KdwfAIBsg8oq3xuPnrykR48f0eMnr3ifdnuDAeCNnQYnXW9UjWI0yCtmFAByKFdBGJsHgO/l49k32lvge7HAWQFgvgjImMI44udvPJLnpFvldhHcYNgVIo0Dnl7FuQDL4EgWiivmsmGdWyFWQ21tww5GUlRg2S1dMEHkAcZrkjx9urkAsNHICmZw+xYAQFcdiDGdxzyncBMvVALmodAULxZmANC+Dm0Xgz8DAGcWXkxoMS/iORWJka5iMBxxxMTr16851cXOjR1WyANacjEzqwow+3NGtajtUACYLuTNjFH5fpcxPnsPf5fdA3KuWQC4jJLdPXaZgtXt3+K7NuuFSoB0MVkV4L//quIBoHWTegDoAeCyz16/n7eAt8Bls4AHgJetR87YHqMAJFEAKgD8GwYA7py84PcVAEIBKO6WATe6gm6HsViqv3ESc5EJOIt2mIpbFEQbPQMBnSpdAuCyCYNMIKwcgKZdoUnOLSoD/FdhgHPSm3Cet0FfCjxsbK7RnTt3aPvKOjvaVRqyc43qvFDoYQUfKq9KVOX33eTmUC7BKQTcAeyBuhC5AHFOOL+tToeBz/7BAavH8H1RhU3k35OEnWZAJYQFc36lNAwY4cOV3Iq7TmqiAA54SFUuIILXTAmhTqoNW+FmFDm3uvbvKgXtCQ2OB8jJ/W6ccy2eMZ3KeVkBaiYl+BvXKO+bG8aAYvfmjIwC0A4lhe100uMmMcfkADAO9oZjDeDM7UOYlPkeT2aSmMHZZDTk0CWoPQEBoaYDYIOScH9/n3Zfv2E7It8fisJsbW1xE9GHgIfYD686EQH0U+UfX2dWpi5/adOQbQB1IYf/DkzxGYQbxwlNOIfhhOJgjdUV3z58SS9evKCXr/cZTq6trTCsvLKNgjR1qldlIhSR/F61am4zNsnsqTiXoz0hzyaS2bRFc2ee8aGR7h7PyZ1l3z+Ljp0myXd2sgEx/p0qAINPeE8NAS4L4TvvdfnveQt8iBZIi3mYi792esS5SP/N7YiOjo4oqkqldOyHhQuaDvhvVjVPYpqMzPPJfB9pMRAyChU8nsfZGCTPrVZrRY5n1OsptLJCeLGfwhzkY8X+WCDDa6NdZ7iFXIKaRw+AisdRrbRrqaN1QQdrcXiunCAfcOECWPHzNF3gNONWTNNU1c2LTFHE4zhSGkD1v7rW4ZyxeJ5v8tgioLRWM2M9JTwe4H2MQ/g3ziERFUZlZhT2+kzkBaTxmO3J/oEBgJrnT+9b9bEUJOJ4Mwo8M7ZhfNcxlO2RBOy3YBxEH755s8f3wdb2thn/TESEUferbyf+W/GiXjHImwWA7DeY8VyLgKjdM6ipykMtQiX3HasqGRrWcz/fIBAFue6T2sjpZj2+u9A571kQG/8G42DRAhwWuHEfIAcgxvWf79YEALalCvAkyiv6P7RnzjsDgGpIp399FeAP7Q7z1+st4C3w7izgAeC7s+33cuS3AwClWIaVywZOLHKzcZLoDACqA/ZDAcBeP2aHttc75YkDHPPbt2/TlasbDARrwamAPgP+MC9h8FKppSvfrNQzYFIdGBxLQmaGrCjDhAeKv1q9zqoIOOxQlLEz2DuhXg9FJAwINMBPlX5wFAEfARCjaoUnFBpWDPuhfQB+sHejJmrBelSdqcJnKyA0ZNi9pTCBWbQpVEPbbZUgFGzoXwWA9lFwvXDgeUJoqsROp/mJoZ4zA4BZMnA57qwCkK89xMQK8A/tSShOZALA4UhhhT+DUqHdanN153YTodYRK/qwDyY1UIAeHBxwaFOzXqeNjU3a3NzgCQ6OD8CIcG5bcYhJFiaVjUaTJ2q6TeYs4NoTKIGJJkeSBQD5npiuMgD85tvn9Pz5c9o76PJ5NjZWqd3u0NamFCCZBwDrpgGowl20KQDMJ3q/OADU/rkoANTcf66SwgPA7+Xh70/iLZCzgAsAr4+O+Xn4L8e7/DwMK1iAGdH49JTV7vGkKwswsYSVBo5ynFVylkIuAzi6YCX5V6G+xnhhb7nvmfEWMBHgD2Mk9q81RYE4nphQYhTQiCo8fqYMwMmfx0pFAwD7QxmX5lX9dW+PrE1aRRjK8SoDUJyTx+ZajRdoxuMRtVoN/vzatSt0+85tBn2wk6YYqUViByw05tRuVk4/WeDMFN4YT+A7cAqRGtKKoABLyACvqL34TCozm/yIpgAJ99tYxlGo/XiMT4ttUQoAcT4AQMBXFE6D34GxlRXwTp8V9R/GS164LUhR4ir3OLoEilKjvJe+MekycveROZMWoQtkgQ0b/CYAwDxwNEXr9GtmX0uQmTNdHgDO1/npAhTGQV0ktQ8UVcQv7EWrVKtW6U/2Gx4AWgbyANArAP0Q7C3gLfC+WsADwPe150y7VVEkCsDVqYQA//XmG17Zvtl7ye8PKwJaGo4CEAo8bHobuKu/CgDTQhVzioKIEyz5/IocfzVypmrLHEB2kE0LEAIsKkFRHLoKQABAOOvd7oBBYGd1le7du0tXr60z3GkYRzIKoFxEaK20J6rI6j7CgbFJhd6ApkGmvNOwU+RQRO4/hM4MxyPeV0J8Rf3X7+PcmED1qNcbmcmHVP2F44kJjOapswGggkAGg2ZihQmEhhADBKrjyrkRzaSJ7WFyBs7crJokfC7IkhxBmnsvfZ2IUx6nSgg5ABfkYAdewmfnAcbAKAkRcs3fs3IBCXiTO0oBluZBwnEBUTFZwVYhmYB1Oi0GfVD7qUoPNlxbafP9jDBs9Pvh4SHbSCozt6hWibgIzMb6Bh8P+2LCg0ku+hMVgtEW/BagEgRktMOtR1a4km1bKDtxPkye8RpjEppMuU8wUZggnHgyodNxJwWAL56/oG5/QK1Wk9bXV7h9G2t5ABgmp3L/GaVrJRa7z3MjM1Vk8STmvAo6Pe4yAHnmnrPeQIoAfn44F6D3cZSIamVWASjPKzd34KJz+c+8BbwF8hZwnwqRCqvMbjunfeqenNBffflLfo6hbjn/7gDfalUaDU9Maox8qCZykspzPVvIUQAlHwiMiup1BnlFAJCfa05+NF2U0dyCqmC2x4+i72TgUR40GEdwLACIIuWW/R4WpHSbUQBOAx53Tk9HfA0yfgM+hrzoh5BfnPvGjWv0xRc/oiia8sIggB/yANeqqPiLCIN8zkEs6Ag0M4uNZnEV454CQFYbVis8NrEPxAtvWY+mvpLxFdxqwdwNDG4FAGqBELZPQpzuoteDwjOmFy9e8bXdvXsv7VeMU9VCqCfWUqCJMU9z5c78/kzuQHuBCmM+2mQvONqfS6hyFlmAY2LBVu8X2AWh4Xb+wazqvOSUTftzwfqnex8V5QfU+w/joKoV7WusVQLOPd2roFiYAYBfZjkAJ5GM5x/q5gGgB4Af6r3vr9tb4P23gAeA73kfzgJAVMv9G+1dBlK3B6/4+gahhCo0jdRIB+63DQDViVOjFsFAAXxmDw4tXR4AIgQYDhlCgHGdUb1Gd+/cpStXVxkArjfNxMTkJoRjKRV4I6nGi9w3UBig+ANgpilOgNbAsdQiD1CX9U5OaP/okJ14TFhUtYDQVYQAAwQeH/d5ojAei2ouLWSRCAjU6sBSOVhyBTKQBIAMAmrUJORIwoGkeh82FAexJz2SM3C22qAoN0VhULTphEtz7eFv+bfsHZsQ4Ng40gB1mOBAoYDXsZlouZOsswLAolx2OH+n1aBms8FKTlXo8YRmIrZEjiJMXBGuJkBuxP13ZfsKg78OoF4FcK/JgG4wHIp6cywTXagCsQH6wf4KVXUyBQDoXhuOg/7l841HDPww5xBVg8kpaGx0OlmhFy9f0oNvn3MI8GiScJjy2lqb2u0Wra02qNloUs0k+1MAGJjfYSkAZPVLuYLhrA8xDwDPajG/v7fA5bNAGQC8OR7yOPmjJ3/Oiye1moCmQa/Piyi1CIAr5Bys9qa5eTG2YLzAMw3P3gwCGjVapcqfF8Epe+zPQCKe61jAaYgCPS0eYqma7Sq3NogyYyJATrqw5FQf12tQeKW583h8TzRfIY8IvCsWAKFw4/yulYh9C4zzAJx49tfrokTc3t6k+/fv83Ndzp0YZbeo2qPIREloFIVxcFjdh0VHM67j+JxiBKHCnP9Pcg1L+7DwllcB6sKrvrp+lXoEnOPWhAPzuG4AYLfb4688ffqM+wnXlua+DQNaWzHjoy7emqrG2nfq98jiZVFocPHYlFfgWSlBUrBsrlMVgE4VYvhrbDez6RBoQ0XuxTkA0M0fiX2LQpsVAM4bYT0AXPzM8wDQA8DLNyr6FnkLeAssZwEPAJez06Xdq1gB+K83XrNjemvwmlt+ahSAmgMQRTbEKTIKQDOOuaumAEsIQVlGASjHm60aXAwB1XND/iBgHqMYM2BskQIQTvTJ8ZC6J12qNRp08+ZNunJ1jTrtNm12xJmupNWJJeF2JarxeTg/oAnP5ZAWFOsoqOKGyQ4qA3eRb3Aw4AkOTwxSh1QmIeNRwtDp+PhEwogqFX49PYVDHjNUFKc1NAAyTHMG4nhIMi5ANCsWwsVDjB30MygGi0Jw7BAW+xZVaMQqCSj5rFV5Dh0yIV9oF/8NKMjvTzgEWqsiQ+GlOYpy/WgUf6HJaQdlhTtBSGFmKNcsoT3WdYYV2tpcy/2yWIFoVIJ87dB4cDEVAacorAElX6PZYKCnoBSTqpMTqdjMVXibTZ5Y4ZXPaZR/OjHUiawLADU/E4Cuhk1LfiWxIxcsARw1OQABAJ8+fUrfPnrJidZRtAaTptXVFucA3NxoCfg1RXgqUyhG8eszvz/TgfMmMm5YmAsr56PBxQ8sBcNlIcBljz27Snj+/pPft1cAllnQf+4tcH4LlAFAKAAPj47o02//jJXXUxrzM3E0GPJzUQFgPD41OVizglT6/ObnlSlapS1N1WkRQnkn/HzFps/XdD8DwvBc1UUHKO40hcg0ffCZFAuRjJ943uPVHnOLrGQDCLtYWe5ZpBXbTUSB+CnS3phEpceLTcY/kO8q7JLqu+1Oi/7KT35C6xsds8gnADBOtGCYhKhqpICOy1CNMXgyue0412I8Yd+AFwKr+I74LIB/LgDU57S+ujbQIr7cYq1UzIA0ZAXg8dGQv/Ltt0/owYMH3Pe6sU8DsIex0RQiw1hlK+RvXL9h1PZts3g5k4XN9Ht+IQ0qSjvVht4vyEMJu2GBT/L5msgDAwbxvvajXI/YXzfkYm41m+w38b1m/EYcB9eBxVjca9jK7h3skwJAA6Jd/xfFuwCCu6FEJvzpYYu+8grAtD88APQA8Pyjl/+mt4C3wA9rAQ8Af1j7X/jsywHAoVEANozy6F0BQPtybAWbON0m3JFXmc8HAAenUxqPUAl4wLngolqN89oAAK6trdH2ikA6FwCGYebYSsiOqACnUARayjq7/QwBhwPONQfHXVeQpcqvOU9YS4EfQCD2g+M9mQjIGg6GrCrA37oBEiJ8FNCt0ZQVea0gDAddcgSKQhEr7wwsGWLNrsDrz9cN5UxXyk1Ir52Um6Eg1IoMBkUZoYo7qB5R+AKvaHe9CYWdo27g6ZGceW0FABOAT8KEdMKjkwjJg6j5EOUVjjpsyGAuEAWKbgzwTLEPzqUYCoDmIjRBwFANfZdOIGNRCkLlAlCLa8IEs91uc/J6/NsN+9V7EXYYkwBagEe84vyYKEOdwsVnYCOEQ08D/jdsoiHA2L8/agkAfPiS3rx5Q2GlKgBwrUXNZouubK/wBC8FpSYEOFDwp0Vv5igZ3jUAnMypFl32WNLfMi7DnTThu3r/eQBYZkn/ubfA+S1wVgA4mQy4oNLIpElo1qGOr3CxJVavm9BeuygEWncWAKhXgzEAcBALMqp4w/jGRZWGAqYUAFa0aEgFOVxH/MzGaxnEWQQA8VwqUndL+2TMQQoC3S//HNMFUikG1mzV6Xd+5ye0vb2WA4Cnpz2j5MMYBSVglcc2Muo1LWaCfsLYIWHY8nzEmKMAUMbkWQWgCwAVbqU21pBvA/B0sSuOAxqNsVB6yurGBw8e8zgF6Gb7YrhKt7qybTPsj8gK+Czsp1gqQFb1pwpOaREv2pnxHT4N8vPaG47N4DSe8CuUoGKP7E7OqwcFlNowWq4h4eurVsQvQqQFXjFmw//ChqgK+DGLNhcAuvcLA0DkHa4IAPy/hpseAFoG9QDQA8Dzj17+m94C3gI/rAU8APxh7X/hsxcDwH+t/oqdptvDN3yGVAGoESZp7hcTgluiAFQnzF4dZjd6TsU428mcAYE5ACg3IEKBOBTJAAWs0NtVaVEFGM7d6UiSmCsAnAYhra9v0JUrG3T16lW6tiEr3DYAlHZK0Q04pXDk0CaAGQAMQDYcu0gJiByAWkkPIb9S8RCKNHGGARYFzIXs3AOecf45A4sm45j/Ho0AqmIOV0UIMeAl58JDtVsO/RUHWxzoDHi16iiCIeeAis7dMgCYnwraAJAnFgb46b9B/jicdSJtTWJAy5ivlZUhCE2uRlRvNVIH254gKbJb66yILSsBT/QYdjHk08ThonDQ99B+zUOohVckbFraD4WfKOhW+XgK/jTEDPtoriQcZ9jrG8Aq9sW5AP5QSARqBu57k8Qctsc+utkAUPsLwJbh6FQmjxISjeTqEjqHvsQ9oODsqNegp0+gAHzBALBt2r+yUuccgFe2VsQWUwnBTxWAU+nLQNUpc54DsRP+O6MALPE/7dxL9il0Yon777ybhqSXAUBUntYcgP9j+BmfbhD4HIDntbv/nreAWmAeANTPb4z6XP33sweiAERVU4wzAIB4pmKBRdJeyOIJHiepuo/BSxaGaf/O02r2lRoDJoxN7rNGc/gCiGEfhHRiHLOLhUymY6MaFJKFtqkCEMorPMsXbUU5RG1/YwYApvnjtAjILADj53JadTZh/wCA6Uc/+oKu37jCdqJAANZg1DMhwBn4AgQMsUhlCk/xNZuxA9eGBSwdW7BwxiG5rNCXXL1Fz2m9DgWIuk+owNbKN8jwNEYOwDF1j0+p1+/RN18/YoV6w4yJ+L4qO137sg9SCbk/ATUxfiEdCJR3RVXpZUxGmoxsFQtjraQ7ET8gTb1h0qmoAhCpO8TeYj8GmHxO+TdyMGIcrzfEh9D8wEkCpZ+MqRKCLSAbfSKQNOF9sXhrBlrnMjO/Ex/EJqIhLbplxt1GtZYBwGqN/mGyRV9/9RW9aX/C7fM5AIsrRquxK6l/IvuFSZ9fP56O6Bd//DOir3+++GHuqwD7wc5bwFvAW+AdWcADwHdk2O/rsMUA8F+NXrBTdOd0lxuiCsD6ewoApxSx8zkaTzkk4/gIhTqgUpsyLEIV4J0bN+j6Zpuv1waAEpZkwlxCs5INSAUwxPkBtfDILE0BIMTEidWAvRPO+ycQScJSK1jx5/BUcepZATiWSQ1gWrPZltCrqRwHjj7y2UFpBud4MEK48CkN+kOGV1CysaLOON6ocsthOVYYrd5ZPIkwTXZDOdUZB3zR0FVAQA5LZvAnSdRDfA41wkRCtOBAt9ptrnoItd3G1roJ25Xw6XQzzr5GcLFSz1Eo6t8KNBXiMXgzNtIJjyaBR1/yxBTKRw5PMmHDRlGhYVJSRXhKuwi7heqPVZkRtx8TD6jvNKm7TCoyeCrwSyZcCAFW+Ic2QT0gYdumuIUBuS4AVHvvH0WsrHjw8AXtvtml9a1NbsPKap3arRZtbXZkIlMAAHMTsDl5/twJ/lkBoBZfcZ9GCgBdwHiWp5YHgGexlt/XW+DtW+CsAHAaD3m8PB0MGTbVTREKGwDaSvOLAEC9WsAfLKxgTNM8dLqYNUnGvIiYTGVsxLPz+wCA+rhVgDgDLxV8BglDSICozz77nG7evCbjfzCharVG4wSRAbJgpoukrJjHol2lwkp0bKecN1gKU+F9hn2TmJXzNgDUHMJ5FZxRqafpRLL7KDAAUN+BUo8XqmJiO/a6YwbAUADu7e1RzSzY6rO7KPWEXoeGRePYaA/GWBvezsJVWcSV8T6rHm3vhygJFE/BcdDXrJa0NrvAh5w3ZgDbaMIPiqjZanHu35WVtizEGX9G0pSEXPTLBoDZoZ1filEupqlnUO7MREbgOzpu1qIq+5u9ygr30/9L2xxK/br5sQeAjFk9AHz7T3V/RG8BbwFvge/DAh4Afh9WfofnKAaA/0rlGTuaCgBPQymKoDkA1fENC3IA2ivoCpjgpM9TAc67OFUHzigA7TyBoYR4GN5CsYFIdtgHO4IkFfpOJwKP+r0hq+j6wwmvLm9tbtCdu3foxlaLV6oBAGVLb3D+yw7/ZVWalV9Ow55yjm0goaDYMGEaDPrsYEqev1OqRk2GS6wGDII0x85wCGCICoxdVj3A2dViFfj+4FRWr1++3mdQ2BsM0pxzXPkYIcIxQnMNqENIi7V6ryvquDrYSkOA1XHVa4CttOIurh1hstg0d04zCqnTWeFJIf7DhAVhWmvr7TRnHx/LFGvRvq4gix1sZ8JzKxUUOJEiJkWqCy1CopOJLNxJVuoR1sM2siYEsIPtXrJi0kyktCAIrgeKi2a7ZXIKCTS04WFR8nLYiSHteGSKuEhxmWwTBYROCqDgxDWMx9L3AIDoz5dvYnr48CE9fbbHE69mW66js1JnW26stQ0AlBxbFa2ePJX7GQCW79IFhT4WPTwWVfHV9hd9XwHgogIj0q4FZRb5RlosQQzNA0QVgP9T5XNujlcAvsMhwR/6g7eAgh1VAH7y7Z9xYaRqKM8b/RypHPDsHfROePzCIpsq2m0j6hiOVBT2VqmK4koKZE1Y9ZYYFRurv0KkTshUbRjr0kIUWAiC8nwMNV2Vn79oy0UBoDyWJGxUx6Ls1fgDBpwhZ2vxZgBWgMUlwDyiTz75hCMNAM8qlSlxReGKVksWfwPhsjz+1GscNovFNFz/CGPHZMxtwjiM5z0I4PN2AAAgAElEQVTGd10zw3glY82skl+f1XY7sSCV32Sk5L4cIFIh4NfT05hev3pNDx8+pYODA6qbyA8X22iRMbQJ4zi3BdWOzQJc7txlY4Kxf2pzLDgaeGmrS+WY8wBScXZbHIcBIuB1vc65ABmgBqLOX19bYzUq7ABgGCdS+ASRBepn6LXwQmQ85HseIJrHO6PETK+XC7vFNKihCnCN/p9ki759+C29bn5kAKDtM3x4jx0PAH0I8Id31/sr9hb4bbGAB4DveU/mAWAn6TNQ+peCp+zI3epLFWC3CEhWBdgACGMFOLXqPLMDnZbrzcJ9FZypoz3PgMsCQHa8OJQjMCHAmn/HGlwDCecEAMTKuQC2Hh12+/z3+sYq3bp5i3autKnTaVPDJJfGkeHoqZKBQ01MIRA44kUQ0L4eXSFW9RtCfGFfrvw7QfVfmWxo8mzAR4SiwEfGRKbblVx6CuaQp5DVfdU6T7SOugM66fVoaPIipcnSY1mRBuTkwhSjseTPs1bW0c6pmUGoksud8KgiEfvaVYYVPF3b2mTwt7m5kUJKrMrX6xIynSVWl1Bx3TQnIVbIJVRXVIrcJhPKpG1R2GfnONJJTbVaoWqtypVycRwNG9PzZFUOEUYtOZQAAQE2tcgKTwRaSAzekHxMSGpeMHGxHXyoIQHITscjVmaij+Q+MUnJzQRLw35RFVjBLyZJuF9hp4dPevTkyRN6+eqY4WWjVc8BwPXVVgoAcf7vCwAugn/aR9IHxRMttb8HgO/58OCb/0FaYFkAOBpKNWCAQLxyheA+Fokkn5qbd/Y8ABAgDOOYhvdybldT+OJdAUD1TfJKOutZZwBgmQIQCjSML1AAAgDe2Lkqiv9QoGZMCoDk2MiBy0U1oEiPIlpZ6fA4BQWgViS2ASByIYtCXZRwLgDUm9dVBM6CswwA9k56NJkQA8Cjwx49f/Gcnn33ivr9fqoA1HE1BXJmnQcwTIuSYIxVO8L/UdXg9Ax5YxX82WOr+mBybcsBwKyYmvhb8P2k2FeNlZhIIaMgGmM/515kNeSYfTOAWADBtfU1BrqyIBvSNDRFRkLpB9vObBsT2tyL2uxf/Nl4nR4+ekivGvf4fh6SLKh+qJsHgB4Afqj3vr9ub4H33wIeAL7nfVgMAP9FesJOZWkVYOPI6m0g8A9hHGYF3crfkq3eSpiHC6NcQy4HAMXzZACInCpGoSCOp+UcGgAIh0PAW0z9Xp/2D/sMheBo79y8SdsrEW1ubdFKQ1axbQVgqkRExVpAQIZX2bUAHKkCDQCF1QtGQagAEOEgAFESzhPT6RAgUOCY5J+rmmTZooTASjX2BTTUKsGY/NRqklsviBom103EIc04NkMZo1A7ODiUhOmWikKUiprDyABc44e4oUxoG2AlNpwXji+73Qb8bK7Lyna7KeE4PHnhXDtZPj/uC+Mgax9jIoj+Re4/V+EplXIBMAW+auVcbTPex79xPpxbqwzbADGDhwEDP1X8YVKiq/Q4L64Hx6jWBbzpRCOF2Kbyox4PtmRAaQDgOI5T+Gffv1BY4BjS3yNWnOLc3IdQa5jjPnwyoG+++Zr29gf8e1hdbxsAWGUFYAYANQegKlCkimFolKrzQJxd5bHoQVWkACyDfzjO21IALtIH8kTPgNS+Can7WfXHfF94BeB7Puz45r8XFrhxanIAGgVgjaA6C7Pco9OYx4VBv8/hlSiagOIJq21JXYFnL29WcRD7woMo4vEFx2DFWICq8vKMw78RpqngD89ngBuMkzYABCBDMQwOSTY53NBGVqNZqvcigxflAMw9x60FDhR2YtWedT3LAEDYA1Vm79+/T59+et8sioniTwGgFjUTmBfSlPPoVagDO04mNDJ25PBYo8KDMl8BoC5Y2QBKbDgHMKShv+ojySuKXp10T2g0IQZ+e3sH9M0339CbNwf8zNcicAqIFeiq34B9XACo9kwXx3IKwMUhoC74W3hNS/yiODVINSJATvgNk6ncX7jjdPGU22lV9eWiarWIFZnoE4BASRVSpSASPwTF5LJibNJ37CMaQBh3tvk7/zBZpUePH3kAaPrKA0APAJf42fpdvAW8BS6lBTwAvJTdsnyjigHgvzB9zKBip/eSD2WHADOUIVF3IQQYDpNGlNgwh4GNrQg0/8bxAH9sJaDrJOo+tsPngiL+zHiiZQAwIZPDLahwSGs8kRx7B8gFeNLjog83rt+g9RbR1vY2rbfrDLMAAOW8s9X+uGofciAZJaACMBsUKgCU65EQKc09w+GopxPJ+2dBQA0/gZ3hNOKzoVEOahJvVSQ222u8T70puYIUzGiOPuQLxHdgJsCo3OQGocLG/8CrQkt7H1wLQqx0cqAQTqv4AgRin1okSbhbLeTOQzhvyBNBbJiw8ETFTJ4Y7CAqmHPbZVX6dPJnA0C7YIdCP5nsZFUT0Q+567KUeP2+KP7g3CuAs4+joT1w4NFuhKGpHYsmT4CsHGKNsKQkoTGH+OiE1VIAmAkW7jEpAjNkqIm+YNAYBqzs+M3XB/Ti+QvaPZDk1msbUsRkZTXifERrK00nB+C7BYDLwD/7PruoArAkQDgFgAgBxr39P9d/wq99kuqPZRP45Z+Dfk9vAW8B1wJFABAgZIpCFhh/kWOtVqN+r5dW3MVCRjKOGYykirQ5AJDCCo+HRQBQIQpytGqRCDzDbQA4mpyayu0hnwufccEQVHRNEh6bF21lzw+3qIYeC0XBFj5/FLAFyNmH6vYRffTRPfrxj6WIEVJi8HPULKBmfoZZuDS+Eo//SMNhxlkFgLoIpeDQLnLFhzfgby4ATJVzZuw07YX92GcYTxkAPnv2gh49fEj7B11urwsA3RyAnKPQpOHA+KZbTh2/BAAsane6KFeSNmJef8P/kHDxOo/zjWaDur2u5FQMKJefEP2B+zJd0EZhZisqIF1AJeRyrFINIcNVKAWlOJVuXDQHOSA3rnNO5F83dzjlx+vWR14B6HMAcjIdv3kLeAt4C7yfFvAA8P3st7TVszkAscr+z9NjXvG8aUKAh4Hsl+YAZCAWprndAgNhbAWVOLiBAUAmNNiGQCb/WxYmmjelrRgscmrZOdPQC/NVWwEo3xEHdx4APDwecqU3rN5ubW3SlfU6bW1u0mpLlGG6wq4AkK/JOLA4PxSAcHg1NyBX2zWTjiIFoKrv4IByFdqB5AIcISQYSgisMFerHC6C/6AAVJvGE4GF2BfKwbSYSLXKBSMkTAXKxYRiVl9MssIbJocOnHIAUA0pBvhTgFtUxVhDOHn1G+o+k/OQC48M+hziotV2deUfkxSE5jLog5qBgVxWJZkVomaSguIf9mRFAaYk5xa4xko343xLpWCo/rKckpkaDWBOcyrJg+nw8Jgde4WuEr4tK/iaSwqvUFygHdq3+soVDKGCNP01GEq1S53Ycg5FK8xd72AtjotiLfv7B3R8DHXmiG2FMG6EeGGi9eBRj54/f84KQNxHZwWAVKIAXKyvQPXCDMHZYVL2xK3oAZfaqSScy1WknOVhaSsAeyT30f/S+CseAJ7FiH5fb4ELWMAFgNXphBVQKHoqCuSEAeAQABDPZSisKhVWo+O5CniHTZ/3GrKZjjUVVEeHqhDPXlF2uwpAjKd4T1JAAPLJYgDeHycjXpDBWp0UyJBK7TymJUmusFQuIsDYJJ8lNjOUnVNVxxd8ymoxPP/NY3Pe97PQVAAxhJrW6Uc/+hF99NEtPokGJwAA8vgX6hhn/BWLC2DcT3MpI3LC5FPGcWIUQTFjowvNiv7O3tN0G3oiowCsRFJkbJRw0bInT57Rl19+SaORWeibyIWnukG1gzWOqBLfDkfmRePCdBFyPfO2/ILyfFgyT/k4F4Aahd8kmbD9YhJfQ30AKPhzuX+dYinpmK8wkv22DDbz2IWCcdEpH6dX6fAlPt7+hBeBD1Y/9TkAPQD0APACY5P/qreAt8APbQEPAH/oHrjg+YsB4D+XPGRYoSHANgBUBaB4sqZYBod+Zg6artbOAEATEqyOWVGIjq0UY2dTK885q9pvAwAedU+5yh2cwO3tbbq2Uaf19Q3aWGlQDVXmDNiE4q5wVTpEniMJ/bWVgAoBp84SueTCCXjSwmrASZIWBFEIiH0AqJBTSasdwg7q5Er+OqlmPBkDbsmPEIqLdqfDE7GqyQmkN0cAAGiUawoAWUVgnHKEgoqTbgCaKWDBXWzCkvCK6rjYEEbNocFJbCoOm7x5Jjw6zQWZAt8MAOL7FdOnFZPDSM+TKhjNDEsgJ67N5Fu0CnSoTezvKDSETTBpBHhTFQcrFRGqU63x6r9WC+YJgF63ebVtJIpRmSBw/j4r0bed45LbY9o9wSQxTujw8JAnwwC2YscKh5uP4pgODw7p11/t0+7uLvWHUqSlvdo0CsAqqylXOybEO60CnFcAvi0AWAT/7HvOfcj8EAAQ9vxf23+V79PetC6J4a3J8AUfhP7r3gLeAo4FXAAYJWN+PiVjszBzDgBoLzRhfJQFnjwAlPdEHWgDQDQPizy8aDOd0sQ8FzVXL57lNgyyx+yzAEA1A6CVfTyBjAjvFNgTz5EwB+ZzhJKiDWtrK/TZZ5/R3bs75tDyHOccchgjDQDURTR1q3UcAgC0w3/TIl6J+F/z1HH565e0G7IZ0JgCPPHd4MMAAA5OY867+OWXX9GjR48pCCQlChaAtbgWQ1ijYLLhmZ4zZ7e5uWKLAeBieClXoAujReNUoa9mKwcNAIxNBAIAYG7xb2rnL85C2GceEMa/gR9QdM5KOOSvnITiN7269RNWux6tSzGrcSUflfGhPYB8CLBXAH5o97y/Xm+B3x4LeAD4XvdlSOKAJFNxUFaCU86z88/G37IzeNuEAA9CyeXTSKSyJ6rqyqahLDKQiSMqFW1Z/WWAl10F2HZWs2IL4igL1MuOxa7qGQAgqrnx9Zhxdb4CEIVAhnR8ktDBwT47tesbG3T9ygorAK9srLKqDlXgeDJiqvRmOQHl6rUarlsdGDCOJy4FAFBvGIEuCAUVZR/+4wIhcUyNak2Sq9tFKTSvokKqMUJbJUcgV5ZFKFVU5Yp1zRqSWEuYNdvQnFTVa8hhh38jtAhQS4sZukUbGFiacG0FaDiPALZs9qP9pvurcjLry2IAGFgTA0wCVcFnw2QFdXp/2D84hX8K5jgs1+Tak5BbyYkoFf8Ermnf6D2K4wEA6rGg9oNN2S5GuWDnOMpNbBz/DTaFbccjqAZj2t3b5b5BDixMWuvNDrfh4KhLr1+/pr/49UtWoCZxjd9vr0ouwpXVCrXbLWo1EIqOisLyO62SzthkAlwGAMseTuh/bG7uR/0eIHXRloX+luRwUqnMnIaUKRRRJJOBHxSAyZT+t5W/xvetB4BlPes/9xa4uAXmAUAyABDj4TwFIBY0dDyxFYAuAJRWivqPn0UGuhUBQIwBGHtSAKhSazPu21c8C5GKnjZlTyBpT/o8nMS82Jfl0C22MQChjFfiOwAAfv7Z57Rz66pco8kNDADI47PxL3SMU/8lHZdCqf6bq3LPY5YUo7LHWRzPVs5pC1M/Cv6VUbRNpxVW5mnOWjxrAQD7wwn7gf/oz3/BC1SVSl1CrPE8TlX2U6qSqOYVxrlKvAw0JuzHFakA1TecD27z/qBej72/e96i6y8CdOovwo66iXLRVHFO383fJ3pHaD9hJLaPrzaZJj22zUkguZP37v01Lpq2u/4p/z0OBBB+qJsHgB4Afqj3vr9ub4H33wIeAL7XfTgPAP4zkwfscN4xIcBlAFAdIXU+FQRG9WoO4NnwD/+2AaD9Xf73EiBQQ4D1NkQ1N2wa2irHRKCSAEuE7ADQSCXgIXV7U9rf3+OE5QjNvL7doatXr9L2eofa7Q472LaD7gJAKOAkrFdCneGgaxgwQBOSRNuOoT35kcmRKBbs8F4kVI/CCgNA2wasMDShrzgXh/rGUi1Yi4QAzmFC1mm0uC2dtoSeoKyw5CAU8MfnhKLNTG4mRtWmjqt9U2uuRi18AjAGSAZVnubM0/7SBOUuALRzHGFfTR6uxUS0n/S8CgAVOtr3hr1SD2Co+aFUoYdCKAi9FZAnIT7oWw37xTHRdj0mXlUByPmWDJDVa2OQbSkiywAg1JFQ/KEv9g8OaDgYchVpnL+zuskh3q/e7NGLF8/pL3/9kk5HI6qEbZ7UNjsRh353AABbbWrUZCJJRukS6WR0KvkVAQAX5eGbnZDlH1daBGQZAKghenI7pQ/+hc+/ecdN+7ng2yk04CIgAjwBAHHf/b3Vf5z74iSpeQXgQsv7D70FLm6B68MeK+Q/e/BnnIu2Go+o0WzSdAQlNFR6Ux5vTvt9VjBDsY7nbb/f478vAgDx3LPDeCXv6pQXcFQhODkjAHSflalSbwlT4bsYgzFu6nHmAQwFgJVIfINOp0U//vGP6cbOFeOHmAU0rHAYX0crJvN1Gy6QKtPnAECMs8hrp+GqdjERe3zDv20AGJqcqkksUA4AUMd+9LcqAP+/P/9zOjo8YgCI528NwM8BgNwv04T9HwWB8DPEFxD/Bp/r+fXf+lqkGHSVi2XdMw8A2t9bBABVQSpjm/hl+e9Kzkfd7H7h7xQ0kI8zHfC94gLAN2uf8Dc8AFwM4CspHzML2YnkSv54OqJf/PHPiL7++eJbw+kY92xJQfoW+4BRgqI2NfrDP/p9LlL005/+lO5+9AlRsiP5zafuknnZnep+7gHgWS3m9/cW8Ba4LBbwAPCy9MS52lGZirIoJlEAdsIR5375pycPOATno8Frfn8YiAKQQ0BMERB2fIx0zA2F1MakVVpN5TqFZbaaSxxDEwpjhbPgGK5DmwFDcwYsSRdsnJvNcqTJKOHg2HEl2Jg4F17/JKTDo0Pq9noMXq4iD+CVK7S9tcortUky4pCfWqQrvCbkWUNQzEq+2ALhwCgMUk0rxtlhpoUg0ABGQDmE9EqYbkyJlUBb7CCKSjjVyGGn4ca93iB39VrsAlWAsR/ahIkY4JPm7+P+RhVb9KOBgXYxCz2fDWhtcKsqu6IVb4C1vPNuJjhzEndrERc9J15dtaidiwfXj7bj+qCwi7jaY6ag1MTjaAOUlK2mVNXFJBV9o1WM8TmuH+CTgd0EYdUx3xtS3CZTT/J+E1GCuhuSyHOf6YTNwMP+iUych5MTAX+tKxw+Pa2t8iF+8+Ujrq749MkbyflYX+UcQo1mQhsbm9SoT4wCVM8oD9qq+XOaaFGbxQq+RQ+FHEg11wbIa7u0GoK97MOlDPjNHkdVP8W/45wCcJrQ31/9J3gCDgDoN28Bb4F3a4F5ADAeqWLKPH9M4SU8U7RqLxdXQB4+VfYboGePJbrAZlemZwWgUbXZ6jb32aKpNMqecakarGCyXxQWvOh4PK6Mx5xqAzlwbX20nctOz9lZafHiHHwLhAB/dP82tZryHjZVoOlYq89kDvnFuUyKgyAEXDVpRswiIH8/GVGv36MknnCRiTg5Nc03RVqsa7YjKTikF2lIYlPMJCEe+3B+jFunJgT4V7/8C05jEUVNXlSrmvzGGtiApzcWLzH8KQBEv2NMhY+ChS+7OjP7HrHkDbbhrl43/JePP/6Ynjx5kkaECOyVoi6uz2EXWSvqN87DHCcSjbJAjQ73FO1Kj58qJJG/eD6k0SIy6m9qG/R6UCQHG4pYYXt99x9jv/L5+m3+OzYROO/2V3x5j/7OFIBzQvM9ALy894JvmbeAt8D7ZgEPAN+3Hsu1twgAYvX+nxp/cyYA6FYB1pPAcdMiEVwN1lL1pY454BaKURTkEFTFnQ0McWwFgUlUHKJIxmmT3DlS5U22PAAc9iPO0Xbc7TJYuLK5QRubG3R1e53W19cpCGJRjhUAQD7cNE6r++oZkCRdk6HDEQQQxKRIw3G5FepUGgcR+zGYxGo68sc5wMm2FewJuAd7IsTV3uB8w4kmEwqrTjO+z9XqqrUcCATsAeSxFYD2BE3/bSf2xjH5HE7Yi+4zDwAWAbQU8DrFYew28HmsewOgbmpy8UFJCHtpCLWGrOL7UIp02qs8+eLjsVIzSzKPCcFwLKG+p2byo/tJ5eKsMIhOjtwfu04AVBGAiV3v5ISOAf8GQ6rUpnz+1ZXrfB8NkzoNBgP6R7/8kh49ekSHB8McAESKRdx3zUbM38PERFQV4tG6AJBDwArApLazTAGo+81bx7YBYNFk3C2A8jYAYDp5chSAAAMAgGjrSSIhVWVViN/rh7NvvLfAD2yBZQGg/bzB2DQejaW66lsAgBcxgQ0JGSQ5FePPAgB10QjPHIyjWLArA4CNZo0XjzD2Xr9+ne7du0XXrl3jdmCsCCom7Yk11sgCq4x5iRmHwqjGfhQvqJpiXLDLaNRnYDcaC2Ss11WpNh8AyoMzknDcqaSSQNQrp6ogEgA4lByAv/nVr/jvSqXBwLMWyQhkA0CMjRiHAfy48nIUsW2w8AgAqNePVwaoxh4Yd/keMSHE8jyf8jgpKU1ithvew785EiFdyNWF6Dn+n7lpYEMASvhjWvis6H5iAIj2aaVfAwClQE1e/ZeOmViIrIg95rUCsSfY+qZqtAeAeet7AOgVgBd5vvvvegt4C/yQFvAA8Ie0/oXPXTUKwLFRALYqI+r3evRPjr5mZ+uT4S6fo0wBOA8AKkRRCJhbhTahs7IPQlSz9TlVChYBQAVMXLwhlBXWHHRCQnFjGU2ebYcoSx48WfE+HTQZyBx2jzkX2/raGiuwrl3ZoM2tTarVRDXWaso5plNZJVfHDkmw8b5d8Q5/KwCECg1VEeGcAwTOVNq1AKCo8RJWrsUjOY9u9sqlqAWQY3A2fMIGhQhrhjpO89JhsgMoplBWHOrMuVXYw+2fo9iEIw67AQAi1DZkJ9/J2ahOtKXgnHejKtjSz7Xf7UqH9nd5MgD1olFIAgRqZWNcr8AyKaIi/zVZ+QdoJCHQ6Hv5joZA8zGtys6qALQBIJ/ThAHb9xorAM2EDa8n3S69ev2aet0jajYa1OysSi6/9rok/+5VaG9/n/7vP/sFPX36lKbJ/8/em/VIkmV3fsfMfHePLffK2pfu6mE3KUqclwY0ECBB0GwaPYiCRlJr1A2NBInSByDYb+R8k37vt4GIGUKApBEkkWyQbLKbQ3ZXVVZX7ltEZISvtgn/c+4xu3bdzN1jy4ysvFYoeIa7uS3Hrt977u/+zzltfiaD/h4rAEejlMOV+10BgLZCEnbQHID4nkyYpP03gb5NA1Rs6GYfywZstQDQTGz0GbnXsSmAtPerDwGW/JD/285vSU4lrwA8c9/vD+AtsM4CN6fHdHB4SJ9yCHBMrTTmfi2NiyxoS6qs8wKAdf2aC/DWLTi4ANBVc4VOsazmcUoU4wqT5Nps/VkZ4lody2Q8gnoPyr+3bt+kjz76iBd5AEmhAFSopSHA+L4uLKkCEAAQQA22lcUtGfvH4yP2W/I8ocFgSIHJ1Wz7TfX3JNEBAUluP0Ry6KIeVwGeJgwA//pnP+OcgACAUAAC8vGiJnwv5ASkgP0BAEHAOgWAAHiAlaoABOhTH8kGgFq0Rft//I37QQEsVQqqf8f+HnKeWNs6BSDb0kC8urEI7YkBpgGty+OX5KZ0243uh+fE/t+Skau5l2emWMrDD0QBeHfvLTNulxEl636LX8fPPQD0APDr2K79PXkLvBkW8ADwtX7OLgActWJ2wM4TAKoDBwgoq8IGGDkAEPtVElXXhAArlOF9w5ASrUJs/i4ehlGMFeDPgmUKADlH3HzASi2EAB8dHzGs27tyha7ubXFV4H6/zRVjR/2Qw0iRcw0OpYZ2tOAAcpGGMhRKnUMAH4aFoSkAgTBcQDc7pMRKPs0gCaGtacKAy3Z2UcXXBo1ciS8qQ1rVxgrA1A5wunGfqiy0FZh1IFCrFFdVgHLNOplCyBFgW7xYUK6g0ORz1OdSQsGGWAxzgS4ArE6epJ1UgJRCOFYt5LSYTaVCr1XFF+AM0A0qDU3mLXmbRO2oob48oTOo2A7hkYTspdPP3zNhafb18bUBBRuAiP1Q2OPRo0eUJQvag5JvJKHk3d6IJ9CPnqf08OFD+pM//Sk9efKEgkCqEY+GyA24HgDaOQDFLmW7q+uINgGAdRMjF/zVHVvathYDkj3cY9lgfNOO0r7mlikCcmwkvB4AbmpFv5+3wNkt8KoBoNt/YEy1N+TlWrXZ42FdyPBJACDGDox7KA6GRUP4A0UOQqoHgFigYQAYRQzI9q7s0IcffEg3b93kFA+LZME+B/o8Oy9tavo76Pt5MS6StB86zmvu41/96g6r5Xq9Du3u7RK7KLytVsah+Af315n4KLwgigW9KGTwN53EFQCIEGAoADmvI1R+GwJAzQGoIbw4pw0A1U+QaxAYqp/reKKQUBWDlee/5j7ZEisAIMAs7Md5m2tUgpr39qwAcG4Wtx+8/+seAFoP0ANADwDPPkr5I3gLeAu8Ggt4APhq7H5OZ31ZAFAv1w6F1VAWca5MyIqBYwxgGOKV71dUfiZkJg0RVlJVwvGKugMAbcAjkEJyykzGHXZ8X4yP2eHFe6PhkK5f22UAOBr12FGHAhCvUnQhZwDIjj0UgDUAEMAJTqWqAXFNmADA2ceko1j1N6GdCk4A9gAAszipQCe9Q4WEnAcPijCoCuG8NoRXu80EExjOMWjy6UgodakMVFtqhVxX3YfvIXQJq+YM3jRHkT43rTpcqACrExHXkV6qqtyQbwfOP+5ZVJg5BQYEQnmg6j6dHOFViqXg/6jIQYX3ObTIqmyreFJzWLItG1QhCgFxftgdKoWj8ZSv63gy4WqJUEtgu7q7K7kHu0POFxWEPRqPJ/TVwzH9zd/8Lf3tL+9wonyiFlduHg62WTGxtZVJwZJ2bIrAVAGqCwDt6oV1XcImAFAnWvr9JvjHwM+AdFXewL7LqgmpCnmSzb5O+7sAgNgAAPE+ACD/7RWAJzGv39db4FQWWAUA8Xvsdtu8YN/474YAACAASURBVIhFF2wMh04QAoyhW3P+2Reo6RqQb8/eTgoA3WNiga26ALm+CrCOK7p4hH7/eDzm/lqLaGEcq0QwmKgEBYCdCLl7kQqkRdeuXaX3P/yQQ4IRAozxIzRFqbQvBhiBfaEAhA0Go20abaEoWU7Pnz2n/YNnnELi/v27fD+ffvoN+uSTTzZSAAoUNeAvFaiIYlmAqYBgeJ6T8YK+uPMFPX7wkP0iyQE4Y/8FEQpdFABDiK6jALQXKcXHqdoX59ZF0UrOPfOgNF+g7mfn/XNzAHJ72wAAwp+S8GT4D9XrOQ8AKNfhbkYBaMavufGLvAKwaicPAD0APNXA5L/kLeAtcAks4AHgJXgIp7+Elw0A4YhhgoCNCy2YhNZLxT6Mo6YhkDaIqoRgRqUCQJ07BhiR5HDDQrqGaNirzboyPZv0GAoBACJ8U1bTe3Tt6g4XA9nZGfLfAIAI4YlaosTTEGAAKBcASpipTDR0ZZm/Y9R/Gh4MEBhRXlQRVvCBMKM8RYVfKNvkB6Y5dwrHODXvW8pGBYFlRcCqc6FqCKmWK6GwpV0BvozTakKDbaWiKgelsi4q5crETJUKtjJTJ0x8bFOVWZ935TOZMjY2XoV92IFVkZg8GPAH+/CxjH302ev96LUDUNnbEqwyoDg3Ckf3Ou3vFvDRPEtAwPF0zm3m8bOnDADxvAH8tgYDnvD1+lv8Ol8QHewf0M9+8YiLfzx49JTt2G71pGrzEOqNdhECDACoOQDta4i06qXJ3cRToHPIAYhzrAJ/eg32b0/aU2lfbZv8VE8IAJueUR0AxHlsALgMlU/fH/pvegt4C5QWWKcA1GrvyPmGBQ8sCp0nAMRYaG8nDQF2n6UbEoyxeJNNwFbKCn30y4Bh+O5pACC+f/3mDXr33XdpMMI40aLeYCAhxVyYIwVO5LF5PF9I5AFy6aUJ7T/fp7t379Lde7+iRw8f0fUbV3m/b37zE/rkG59QuyiKtloBiIUn3sw4kqY5L4Riw73du/eIfvazn3FuPyxqtdtSuMQGgFhM7IQSQqshwJsCwCabq4+ikFDHFPWfXEXoOgCI9jIZT2hra0RjU6nabU9nDQGu92I8ANzkd+UBoAeAm7QTv4+3gLfAZbSAB4CX8alsfE0vGwBqFVvNuYILldX+arXYEuSII9VUPAQKQP7cUY6J4i+kwABGhHouAUCo7ZIOAxwoubDSfXg05pxs169eoZs3btBwNODqesNBIEm2W5LPJwpwvJDCXKoXZ2mpVGDAZkJOXQiooEzBYBc5+cw1FoDOFAGxQ4AVAAKssGLCCnnVf6uTXFVWLodlqnOtkBJ/AwjyfAD3g/uygJjbmFT9x46vnbfReQZi7+pERCsZl89rOYTVhXRQSEjYNuxqcj6ain5QAtrP3y0kk5sYcFWU6PNQhaBdLKbuR6PPi19NdWDsx5O0LKMx8kce7NOzgwP+e3f3CufI6nWGrBKEApBVG/tTevDwIf30r79kAHg8kSIqvd6AQ3+3Rns80Rv0F4UCkNWyTv5xGwCy/dfkAFxXJKMCzY0B7Lxa9rOwJ2VqK+SOalLvbdwJOTtqOD3eVgA4NkrDuhBgDwBPa2n/PW+B1RZYBwC1f9fKv/gtnicAXBfie9Lnd1YAyH0S1GRGyeYCQJ3Oo9+SBSNZZOsiBLglCkD4D/3hkK5cuUI7V3Y44mB0ZZc/5z4dRbaQDzjL6XAc02A4oOcHLxj8PX/2jPZ5rIk5HDlCMbAoom9840NWAO5dHRmTlDka8Yb6D6W9xK/K0oBipAhJc84BeHh4xEU/7t9/Qne++IJGqnY0ABDnwtjXgQIwTjgUGP4ANox3mwJA9XXc56fvY6ER59LcgU37rwOAeN66qItXDaN2zwt/gIuAOArBTUKA2Y7WAWXMrQeAjz78TR8CbNnKA0APAE/ah/v9vQW8BS6LBTwAvCxP4lTX8bIBIBxECYWVZNa6rVP6lSHB8g2tArwKAGK/wCgB7SIg5gjiACeqAJwwAHxxjLBMoiu7O+ygb2+P2GGDApABYDtgR72N6n0hQoAFThbFGIz6TwEgX4NRAvI1WwUy8He/KxWCbVtwMRADvRTAFCHAGfLRCfQSxUAJA/VcrhJwVcPAvXCBCzOhSRDWq5CtJhwXDrIWFmH7OQ6zfa46AMiQMjIhyxYgtIEmH9co+1T1pyHAhT1MaE0TAFR7BkGZNwnH1bBsqC95H0sBKDZdDl3Va5bvS/g2JkuYUDx88pgODg4ICkLkHdwa7bDir98Zslqi1RnQZAr4d0ifff4ZffarJ/Tw4SOamyT6nbYUh0EIMNpXpzPl3IGddizh3SsAoExC1+XAWqcEKZ/YKvBX/E6tNgFbZWV5bfk9rcnJddJOygPAk1rM7+8tcH4WWBcCnGYxjYYjVofppgAQr1mSFikYFA5VF1VWhwCfd39igyRdFNrEWqoA1KJZGEeQ07Vwf40rUwcAMV4AALLPE+YMtVrdDismh1tD2traou0re7zQiDQj6PeTTHLl7R/NGPx9df8BF+wCnIMiD6HXDBgxhIUhffPTjxkA3ry5a25HrkwXiKDkq2y5jOOo9gsAmMQpTWczevTwCT1+/Ijm85SmkynF8zm/34p6POZpIY7TAkCt5lsXzqvjL3IhYj+FgJoupW5sXgcAoZqEndE+4essRQDkyDsoi7C4Py1+prbyAHCTX8fp9/EA0APA07ce/01vAW+BV2sBDwBfrf3PePazAEBxpsxKsjOOlQBmeYCDgwsnWKBetYqv+z0Fg3b1YNxyoeYzibHtUFN21o0CkPe1qgLr9zITApOlogB8MRYAeDSV8NbBoE9XruzR3pVtDh8ZdSPqdjs06ArA7LTg0EfUMgBJzw/1EuyC/Di2s8nKCCu3nF7HoNdlxYQqIkVNmBGq21a+b4EpgBpVArrFPdQ25SSrquZrUkvpuaAEhPrPVhoyZDRKOzvfHk8wVvgvlcmWUym4uA4rRFibsq32g8rA3RiomhyQUCBolT5WLZocgfodFKmwQ67dY2n3haArnoCY+7RDj9SmnMi906bjo2OaTCY8Sbn/8AGff7SzxRPhdmdg2kWXj9XubtH+/nP667+5Qz//+c/p8f6MgWBqkrC3IlR2bNOgL7kCd7ZzardaBQB0FZSRAaNEku39vABgHfyz259CZ0x87ffjeDWAPEv3xL8ZzQFo+pk/3P27DL19CPBZLOu/6y2wmQVWAUBZGFlW35fwJOccuRhf+4MBv3LBC5ODVRbEUEgoEvWVGfvsK0NfA8Uc1G74bh0EWnUn69TBGBswbkDFpupATs1hKsfjFf01Cn/g+puKhqAKL7bI9FOIxJU0FJIKpG2KgEQtjFEh3wsW/lAFGIAKykD8jerAXAl3njCAu//kgCbjMR0cI9es+BY6tvMJQ8mp99E3PqLvfve71OtJwbGQkKpjQbo+pyBL8y3iysbHYzo6GjNQfPp8n4757ynDsjSBsg+KOKkOHIWS80/HV1UULoFF52FoYQ/3lX0HTpPirHA531/3vNcBwM1aefNeaHu4fzwjFD1TAKzfSE1131IJWnge+nj4VXMAegVg1dYeAHoAeNbfqP++t4C3wKuygAeAr8ry53LeVw0AyVTxXQJ/BuYoWOPJhhNuivdSI5EKrRgXFwCKJ1YdaBUA5lm3AgCncSaOfhgw+Lt9+wYNhkPa6kes0Oq1cs7VhtBdzvFm8hnqBACnKtR0Rg1VOM0mETRPFIwSsN2SyYBCquKhaq47A/5sBSA7zyYUWBWAADga/qr/VptqoQ/N8Wc3nAKkmvPUAUBWeiEnYU0SbUcAVij3CjfYUQguT8iqCjWcq1AkGhu41yvKS4F9nahl5ZEsK/faOQB5kudWXzYHVYCZmEmphhjbQAzgT68bkyNMmAAAcR1QR6B9DEZD6vcHXNSD7Z9JdeDxNKUvPv+c/vaXv6J79+7R4VTaoQLAdqvLIcAIBYYSBEVAUL240xE1glsl+aQA8CQKGjfcV+1uh/jaeSG5+jGkKhe4RQYATsxE0QPACzS2P7S3gGOBdSHA1pBWSdNR9P+OoBrwSxXmgCm6wKfvYZxxNwnPTIvCWfbn6wDROgCoSnAtEKGFMHQcxzitIaSsgGsoEFUUK2OoFZICQPTfuP42V/GF0kxSkygAXKQLAYEZinNJFVxAp/EsYfA4nmUMJ58fTTgnMSAUQFwRrooCwVFI737wHv3Wb/0Wbe9ARd6hME8IeRlRHRhFRHAP+B4+Q5GPxXTGoO/Zs30aj4/p4MUxfx7Pxf+JYwntxbElPUh14UfdrXUlVBRY1i0G2gvIp/3hrQOA69rHuvPi2cEOsBvsuAkAtO9L7TQzP5QnH/27PgTYMroHgB4ArvsN+s+9BbwFLqsFPAC8rE9mo+t6FQDQLgSiALBO4Wc775VV70oIsAygrqOP3H+68aTDjLMKMNTxyLM2O8ovjidcBOQ4kUqx+B9FP9577x122LYHbc7F06WYYV0PocDtNm2NpPphmkhON/ta4FDrRMJ+GAIzBWBBQShKipBDVOD8w4G0i37gu00hwOrg2q82DOTvajViK57UzpXH12gp/OSay4mYqgwVjtn34ioAbXBWd+/LDnl5Hjs/E9vRgrb280dbUeVBr9NlW5bFZEoIKG2ibAc2vNJ7cAGghLWW12TbEpNQFPrAxAn7ceXLKOScfyHC2pFQPu/JBDeVfE6f37lLf/nTn9KXXz1iBcc0bfF3tXgKACCAsgsA2+25CUeqTohdALiqiIq0y2UFpd1Ol0Oiyhl7XW4/VcboMc4LADZN1OoAIPb1CsCNune/k7fAmSxwVgCIFA0YJ1n912pz36gQhaFbKItLvGhnCmctjZXIO5ck3MevG1/cm10HADmvawhVolyXDarknHgv47F5EwAYKQA03XYLOYOh9isWqiR3MPIMAypNZxNWl4UBogYSBp3YoACcTKaU0oCm0wktspD9EK1irws7UBCycvDKDn36rW/R9es7FQVgry+5+hbzOdvw+f4+KwpxHNhbz4m/xVnp0GQ6ofkMeW4TSk1qEBcAbtqodPHTXgTVvl7eWw1A1j0/3P+qrQ4ob3rtxRiXpY1VhDUFiq0A9ABwcwt7AOgB4Oatxe/pLeAtcLks4AHg5XoeJ7yaywwAGQI1hY4asJVVQJ+VU3BDAIhQSk5+fTRmADjNJORDHeK3336Lrl67xgpAhAH1o0xy+EQ5ddpt2t2G6qsaiqnXzOCscKDLB1Mo8xgAlu8zWARUwn1DRWaFs7oKQOyjKkA5v4QC6b/5VQtkKGQ0q9Ba5KOuqdRCvkxUCHXbOgCo36kDlfJZ1YF3HX5MHu0NIbjYFJD2UCHRbJjAQU1XnJNDpQW2Nm16/Zjo2HbUAiyqsEQ+IvwP9R9eMelCviYUl8EzwzwGFRwBAOX65Lr+7//nT+inP/0Ler4/od29XdofywRPqzy2IuSC6lCvh1xQI64CDAXgpgDQVp7WPp8aRU2TLWwI11TYw1WMInn8eWynBYDrJojncW3+GN4Cb6oFzhICzP1pkvJ4aed+05xu6Ftb7YjzhtaF/+L7+H1jXIT6Cq9uUaN1gGeT/kFVfVjc0A2LNXpdqtiDT9BcNVjGMU1Z0DbDWrsNRV+LOlzQAtcvhSYUAI7HR9Tr9QmgkHMKmv56vEi5eu08BSSc0XD7CqcocRfJAMDQd/aHfXrr9lvUagEItimgxFT1NQtA9oIeUoyo4p/DijOGhNzn5x0GjlAAAhguigUkk+oFOfNW5P11fyd41nVhwDxGcjqJyw0AOc8ywtAZDi/DxjwUf8MDwNP1kB4AegB4upbjv+Ut4C3w6i3gAeCrfwZnuIJXBQC5ki5y/2TzitLLVgK6CkCdENihrXUAkHPYaVJuA3/wt13hLSdVinUYbk1mCw6NOZwm/DecfTjJW1tDdqyv7404x1svlLw47UiUDcM+knGHHNqjqj59HKImc6Cck8NHqgmrIhDHESUgctvxBEpDgA1nscGM/di1MrDmV9I8gZrPz67qy+ezY7dq2k8FBqH6LlfhlRxA9rYOADaBv/L40oFIPqhSzckTvyK8Wz7Tv/kzo6AECJRk7pJbyb4vhC+hCnBTCCs77iSGtQEgFIBQYrBCIklY8Yf2oEpNKFijSIq3hK0eTxRR0wNh49tb1+jJkyd08GxMT589pT/787+ih48eEVGf95+kULrkDAwxyUQoGAAicmShGiSHAHc61IpmxtblpIOVj24OQBO63NQFuEVi7P0EMFdz+DWBP538qEpGj3MWALhJeFZtCHCa0SQQ0Oo3bwFvgYuzwKYKQK0C7Fa01yJNqqxj6Geq3SLXLoYhDU1V4FYZ1zLkANwcALJ6Pgz5mHbO3SYLuQpAQED0y9g45DPCmCJ56lb3VyUAZMVgJv5GHQAUPybk8NooUkdF8uzqORQATpM2j0VBu8eRCqqWVFQZEhbnUOhCFIo7u31W7o0GXfZjRqMej4/dVrsYG3EOjGv6TNhPMfkF40XA55nFsGFCSI2BcT9xoN+mEPDrAABX/boUYDUVmdOFSp8DsN6KHgB6AHhxo5c/sreAt8DFWsADwIu17wUf/VUAQA59bQGiIPRmIfDGwJ+mYh9qBoVXhfPaKpNIV4ChowwsgaABaxoamnc45HMepzQej+nZ0axQAEK1AMcauXfeurHLOdpGHYF1USDKhp2tvgFDAqGwuYozWwVohxjxvkYBJwALkEsUA3DY7ftRR3ITAGiH87qr1qr+U2jmNq86xQQmBwoAl0JGHSC4Duosf24AYGTn75N/KxQUQFoN7dUQYLzifrmyMIM583yLasnVLEXus1EAqN0YJj2YZKkaA6oLnXihze7s7PBzBwDEdSGXJO4J7Qd26na2uGrjnc/u0v0H9+nuvcc8gYpTUQTOc1GxaJEaqDVQ/GPQ73MuwdEwYbAcBVO+J1sheRoAqErG5m5Eq0WWSj77GdntRybXOhnWoimnd2Cr56lXEtaGAGe5B4AXPC74w3sLwALrACBy3OF3rABQC1oBMDEMNCp0taYLANG/YUzTAh/S55Wb9O2bhwDjWuyiIeue4joA2Kz4c4+8mQIwTcXfEQiIMd8cJ5AwaGzwAWwAiHuKcwlTLlT9ZmEQC4g2ANza7vKC1PZWX8ajrlS4bQKAehdadXexQNqIlBZZi8+HhTHOOYg0KpYCTsfjdeO9RjHoq6j+pK+X9y63AtB9yhgPMQbCT+AFbF2YXboNacceAK7+BXoAeHr/aV3f5j/3FvAW8Ba4WAt4AHix9r3go7sAcCuKOSn0dxe/YKDy4fQxX8EskBDQbiYr4UURDePMuQO5reZyb0GBDiYLeS7HtZ1idpzMirObB87el53JTQGg+tmqrCsAoIRwLNKMlV6PDyc0m00laTZXoA25Mt+7b19n+DPqiPIPABDn39nqmlx+Uo2Wr92AmyLfYE14rtpEHUT7/hEehKThOI8L5FxlXmAUXHi/UNtZ+fw0ubr9DODAApTVwT59z4UzCgBVYagOfa7FWswJNpkQVNqDyeEDZ1rVewqEtZ3oM7evVwFgYMguK0o5xKoKktwqg8sAUENy5aqgmsBkSBKhx1wlEedFnib8PxwOjd1CUWO0+txOjiey//7hlO7ff0Bf3blPDx48pPE05nCvJG0xWF7kxu4AlmFIg2GXQ8sHwz6/9nqpaV8oRBMiFlzaVJ5RgEImxe1Ju0XVaX517lttrM9rVTdSp/rT4+r37Embfax1z3vVeaXNNjnAcl+Bud+ZVQQEk+AZiQJwVRXqVef2n3kLeAust8DN6Qs6ODykTz/7E14UaaUx5zxNY1GQYQxHvzYcDGk8GbN6HTAQYyleUc3e3lwAqEUyFPTVhfiepAgIYBUU1Ryua3LfrrrLVQAQIbAAgFogZNVx0D9j0xBgLFzIQqfkCoaiH+PTYjGT/txSu8v4ptV9JTy4BIARLyhOYlEIuv1xJ8xosYip14koSVLqd2WB5urelvSfLVFEdpBf2FocA8CyfQYAW4aAsQA6jFM43yKJpTiIqVqfInmF+mYrUmvY12lDQLlX6fNl7FhXRmR1G73oIiCuj4S2gOJvaPN4rrEpgtWkAERVaHwHRUDg4zz84Dd8ERDrkb5qAAj/ddUW5fD3O/R7v/c9fo7f//4P6L2PPiFKb3NhwSBvWpJf37fKHh4Abmopv5+3gLfAZbOAB4CX7Ymc6HqWFIDhgiaTcQEAP5o9ZcXSRQBAARwSUms7hva/XRBYXT0PNgKAxuNmgFI4pg4AjDMJi3l8MKZjkyQbFfeQQw5g5taNXbp27Rpt9wOZ5LRFrTcaosJsRG0z2WBoxZUCM/4cm6sAZOfXgBu9Ijs8GXZpI88gcgdZOe5Kp1nugpOmrwGACLPSzbWdfU7dB5MPd4Oj7gJALY6hAHAdCCrO7Sg9VeGmhUrc4iSwtb3pcYqciKkoJmylBtqr3psCwOJ7jsOX0jIARDtAlV9s06mAOKg/kfOvBGpGaRh0uTLji7EUjvmzP/85PX++T0cHE36dzETRl5FUEcTEiisSGzsPR70CAI5GI+p1Yp5ghDRbAoC4nqIF5wYANoC/AgZbYeirOoYK8LXCipeBqj15K4+47vnXndueAC670Qo+5Ztzk2sJVYA9ADxRF+939hY4tQXWAUAsiqDfG22NaHwsiyUAcOg/8Zo5RYhcAJjlWPBosYrNzt+qFww1mq3oW9fPAFZBTY28eScBgAr7NASYFznTlMdyOxfg8thYLtDgMwBADu9tAICzGWxkqd0LEGhSgYQY96sAEAtNs6TMCVwsvkF5GUoIsALAblsiCa5f2+FLDSL5HvwJriofBjyWI0yYAaCBisj9CwCYpjKuxIZoTWazCgDEeo0u1DUtCtk2qsv/Z+eAdBfo6nyPVY13HQA8dcM3X6wDgO1Oh9s8fLNFbPyHBgXgKgAosHt1EZOzXv9l/74HgB4AXvY26q/PW8BboMkCHgC+1m0jyqV6LarNYdsOJRfe30s+48pn70+f8fuzUPbrmJgHrWIamxxqrhtTB/Xw/XLlW1AGq70aAKDuK/u51V3lu5mJEdTQxGJ1mXP+VXPK6fnwqtXbyIAUhILCqXsxTbnQA8CNqMAChj+33rrCAHDYFqDT68jxe5x0u8Mr/KyswyvnDSor/bKjbOVaw4SiXH2vroArCFGlV3/Q5+fgTo5UGVUCQDkmNjsEGKuWtmpPG6vavQIerVBsez+2FyYNyAXEqsiyQq+7gupO0OzceRo2xJDUyvnHoa1RVFEk2gBL2o3sw/CM/y3qyFIRV/0ZlkAJigajJrPyGKHqorQD+V6aw36oiphKCHAs9oTqBRNKFOnA+djpXyxoOkfepJRmi4CeP3tG9x48p4cPH9CDR/scSo5cShw6naPyZUaxSbyO8/D1t4j6/R61CHmaRpxrcjAYULstFY2jIJb7I0nYLgrAqrPIeR4bErLbbWH1pLmE1Nx27ArINXBRJ592O6vrAF0FaXMn2aQAMc/MfHFmVsr/1c7f5WtcBNJfpd5/bjat/8Rb4IwWuDl7LgrAX/5ZRQGYQQHIFX5DihPkoOtyv4hQXh1v7Pxv3NfqopcujJm/Afi4SnDUquRrxXfswhxNt6K5VLWKMBZQsCiDV7cKugt0giji+2K1XtRiReN0OuVFPox3EkYr+fQA0DQMFr0W7h8huDweGpDG4C8MqGN8D8A85DzkUF1eUJQIAizlMDgdDmXMNn1tEmiEhfSLB8dTGk8mlOYRdTtdmiYLHgcpk3EYOWHx3bbJJThqhXzfO1s99pnyMC9yE+viJPyPokCZGQCLHMIkCsB5Ivd1PJnIOGgUgFA98fkpZGCYZTImYsPzd8caPD/YF74R0l0AVnIKlRaKrcUUtsT/sytA83hnQoXXAV9tV9rW8Hwkt3RqCnesLlLlAigcB9eLDW0A16Xts4DDprI1n7tp/MlNNAhySSYJIQcgFnTvv/frrAC8t3fLNOc3HACuGb8j0qJuGlItC7MfZwv6yY9/TPSLf72yh3MPv+Qvrqgizb8rgoq3Tb/3w+/xQsD3f/ADescrAM84qvivewt4C3w9LOAB4Gv9HNcBwA/mz0Vxc4EAUA3o5odByApXVoWjawEi24kvAaBxEDRHmVMEpFCA6eRDwYkDAI9mWQEAEcaEnDhQAF65tkXXrl6jazvtCgBsE6oTRpxjB69wdDEJCiNxbIuQUwcA6mQICsO6TR0VTCAQOgQohAmKOPFlKKjmEEQxhzoAyPnmTIJvnqg0VFV2KwO7IdynBYCwoZ63Tk1mXw8cZHeCZrcNDtcyIDgMZV8NBdb9XFWjzbCKEG22gQmdNVANYE43zn2EUHdUYg5F0YIJj4JV3MdsAXXglB4+PqBHDx/Sl1894nZzPEkYoOdZmx3+OBVFpQLzPMCEAkAXALBPnTCl0WhIw+GABoM+g0G5r7MBQLs65mkA4CYTLzskzW3DdujxqiCZ0IT2Lv8GPAB8rQcWf/FfCwucFQCiHykW5azcbzCO9jHoDwUALqvP1xmRQ3QtpR6OeRoAiPNw8S0LAAImoR/TRR8BlEbxVwMAGe6R5DMGANTxH4oxAEDcoxwPi1dyzx2nyj0AIDZd2DmexjSZTmkRS57FBQCXBQDDTMYtAECAr62uLBYO+x2xu0U87OeAa+XQZgNYdOEH55XQX0QuZAUATEyu28Dk2hUAmBDGYV185XEzqYZ889hnQK9GF2jOXoxRAJRnAYC6kIiFSfs4pwWAcgy5B3tRWaGgtlm0BXlODS3UAED4J1xUDlEd7Tbde/c7HgBaJluXwsMDwHU9oP/cW8BbwFvgVVnAA8BXZflzOW9IouzLclHUbAVzVjD9B/Fn7LC8N3/O708Jq7vZCgXgspJnabXdCr9UMGaH5boA0P6bw3msEF5VsKUmeXauoaUGAKpxbBUh3pPVa8txUwDIlfFiOo4DZfxR0QAAIABJREFUATnTBTvoi4Xk9tve7tHNWzfpnesjnmD0WxJmGoUSIgoFIFeFNble2i2o3MoJjYI6nBvhv00A0A7LYSfU5IpjKITCKUZpiPOpQgz7qRJQjm/UbZqf0VEBqu3sBrQpAORVe+s5qt2bGqOqAtRxhk35GvXazITKhpcufNT8gApBKwpAAwILwOvkjrTbYN2/NQS4AIJmwhoVExuxs+aq0+t88vwZPXr4iD6785yOjo/o2fOx5PiLRdmRZAb8mZCqYp0/QvEYhHYHrPwbtAQAIhcgFB5anAU5JqsKQFF8lJv83hQsuvbfFMDp93QC6II/haB1z9euWul+bh9ndZac1QpAPa5WUfyjba8APJeO3x/EW2ADC9ycPTUKwL9wFIAzUZ61OisVgOjPisIVZoy2/2YVnQUAXZWzvZBRd7kKfbD4pvueBwBUPwH3iPEHfTvGdxcAFuO6GXMlBDigDharjL+C7ykAxD2wmj8PaYEqwya1gd6bKppVmTaNEw5nni8SGRugakSFY2RPwWIgK93gf4iq7kq/w+NLryMLZJnmkDVjNqcjgXLc+ARR1CmKUqlfhHtexAIAj8Zj8ZcMKMxwX8glmGNxFgUxWnw9+Bvnd8cP5CXEQi7OibyD/f6A80PqwmZsiqKcVgGovox+X1+1SMe6hSxXAahFPvieYdsI9we4KFWRSz9DyB8X87L80qKNNigAAQD3dnfpq92brAbVSIQNfopfy10uKwAEN88pp8grAL+W7c7flLeAt8B5WMADwPOw4is7Rh0AnE4m9PcWv2QA+P5in69tks/ZUdQiIMshwGcHgC6gcf+2wROcLnZwzQqygqjqd5avCUCQv1eEH0uOOVS7gyM7TUM6ODigoylgTkyLechhRMOtDlcD/vidq7UAECFAcIC5QAjy98EhN+HADNesXC8AgAz6OD9bdQlZJzE2kLHhHzv9EYqESE4frPxzyAxCRY1izQWAtgpQHeZlOBtWwF6TAvCkABDXxqFUJgRW7xu25vtHmKxRDui/2bF29tfQX3wmocBQHiAcuCWqQPNc8XndPeo++kPT++8OuvyWOuL8rKKQ2i0p7oIcRTKJkLYEOA7A98WXX9K9+/do/5A4bHgylRxKUAbiPvCKkC/kVGIbGOAZtjFpblN/0KbBcECjdkaDAQBgpwilEvAnk40yBHg1AFwCd5b0cZM01WcFgKsmWh4AvrLu3Z/YW+BMFjgrANQcetzH6uKbKQyin50FAAL2AdRgsY372SQ5sQIQYAebhgAzoLLVfkHIABChwBir+F7MQpsLAMNUFHoKAHFNUPxhP4S/YrMBYCsS/0P7SABAGS/EL5gmKY8j03kswHXYp9l0Rt22pMxok1RJjiinXr9He11JjdExn0Nxbm92Ll/AuU5Hxj/dC0DmJAAQjzKOFwwAoXQE2JNxU1JvaG5HjIkYNxH+Oh5PBFoiVPuMAFCfXacNkCk+Fc6PsVgW7k4WAoznq3mHofqz1Z/42w1JPw0AvLJ3hX61c90DwA2KeL0qBaAHgGcaNvyXvQW8Bd4IC3gA+Fo/ZhcAjvIZV8H9++0HHPp47fkDdqLG+ZxDbZpyACKHnr0pYFkGTVXgVSgBDcSxAU0TALTDPI2Aj+oBYPVcdgiorjwC8CgQZMCTEDuqh+M5AYSOx+K4tlopXb12jT56+wrt7u1Sr5XzJCEMZuLwmtuHcw8ICDDHn5vKe3DQAS0V/ul9qrLMrcQKW1ftKZCrzWGyUiQEK+sm9Q+qkdW2Q9hXipBUP68rAMITG0vdZ6sxdOIAh14LiyA3CldCq6mkpo63qiDs52pfKICaViCE813ASwNJNe+gfqZOflkOQ0Cw/i/3YN6rgYJuBcOog+cl8E3vA6G7mMRJCLpUccSGUB5Mdu7evUdf3btH0+mEjuZ9Ph+KfKCdPHt2xGFQAIBQDsQm/IlDrhCe1pIcUP1+lwHg3qDDob/dbsQTKLUbFIAy0dQk81UAqO0GuaFkAmdgt5nw1VWMrGsgWS7HRQh52SZXT5pk/+o+6/5eOrdRSABx1m/V9uoVgK/1MOMv/jW1wCoAKH2t9D92/2vn+jspALSLOeG4bg4/14zu8bG/jrl1KQqWFIZWX8bgzFQwVgCo4wVAE8CQ9nPwLLjYlAGCpKlKsAiHqvFRmbMY1wwFIC/UhaKcg3ISC0cAgJpDjyMOOOw4JwTnwleYpajyu2AF4GA4pFkiIFAVgK08YwDYB2SMQgaAeO2YIlM2ALThH/6N43S7fbYx/CGuUpzEHLKbkyyw7b84lPEhMKASYyqUnEYBCAUhFxTJzPumLQDI4rrhT9g2xzGxiAjVOz5Psmroro4tm+YAVOCnbVDTnaid1/3sXAWgCwDRDvDs8XoSAKjuVgTloMkBiOdy/91f54XkO6OrHgB6AOirAK/7gfrPvQW8BS6xBTwAvMQPZ/2l1QFAOKL/oPOAc5RdfaYAcMarqp1EHEc4TnhFERD+uyYXyjr4x45xJay3hAG2osudYNjQMI0kyfUmAFCOY85RFFTQaq4CkaaZJCR/MZlzjrfJMdRdU6JgwavX77+1S1evXKHtoSj9UK0V19oyEyFNcN1F7j4kADd5+zABqANlCrJsgCLKQLErO8RmcoF/AzDiOC0UHIHiUKsIrgCA+J5CwGoevFJ5IJM5B5haRSd08qB5jHh/hDs7OYzcFmeDYJ0IKKDDvjwJSBMpMuJAT/tz2ICrFBaQUNqfVRe3mIja16CT0aZ8dap40DaGY+K5An4DBGKChFdscOSfPHnC/09NKPMs25LP0hZXvrz71WOeKCxiUR+o8g/tUyYrqHqpAHBI17f7kguwK8VNCnBKAuZQ/INfzd/lvcm+GppVhgKb3IYVBeCqROO6vwDAOpC3TkVR9721PY8HgGtN5HfwFnjVFthEAdhU3EPzs50kBFhVgnrf7kKYaw8XAEqKDOkbAbKWioA4hZTcnhEwTguSYKxRAIh/Yyy3ASCPGZlU03UBYCcsc8hhv6JYiCl4UQcAEeq7MAtfSSbjP0KAMUYiN1+v1+eiRxgHdWFoUwBYB/9kDJcQV9gB49w8iXksxrgCYIUiIOw/kPgdOL+M6WJjFwBqfj/ARNgRi2j2hmeDBTIurALYmItS77QhwLzY2mnT8dExv+LYXLjDFKNZN3atCwEGyNRwYmkPTsRGQwiwumO4e9geC1gKAG/cuEFfDK94AOgBoAeAr3qA8+f3FvAWOIMFPAA8g/Fe/VddANjPZ4TQkH/Ye8qrtHuPvmJH7zidcq4fKACxMi0r1CX4q8tFtgoAuhV+2Zm21WdWdWD9zK0gjPdTTXKtIMw5hm3hyvUUfqkmc0ZOv4CSsMuO63gaczGH+SznHG9xOiVU5L2x06G3336bruwNpLpfPhYQZsJeOGwToTkt/A/ntCNV74xEcFkRh0mF5BO08yVpVT6+Rw0ZzhDug2IgEWFlmUONIAXgHID1kAchOayaw7PinDOOA2uBIv2sqERs7atJwwFF4dDypAahsl0JIWrabJvj2jnnkynogusCVOOJSCQTA3eDM68KQbyWue0MLDMgiScpUEMYwKu5mvB+/SRA7Jbg+HFMR2aio/l+AFcxmUQFaFY6MgCM6dHjxxLaawBtnO3w8SezlI6OjrkYCCZsJqqsLP6h7TNCknokae/ScDCkq1eGPLHTKo7LAFAsogCwvBdTvbdI4l5V5BW5qqBOrG0bLvir2r6Az0XbaVKYNin4NuvbLLa98gtzzvUY0r/e+k3eLw5QmGVFEvbNTu/38hbwFlhhgXUKQORK1T5WxzYbCNoKrQKemXFFPztzERCraEOfCzYZtTbGC1dJf0IAiGsE+LNhII6voyiHCppKvNg3TKUf7kbVHMA6/mPMhH+FhTyAtjAU9TnDPuT6g5rOhADze4s5+yPd3oBzJabGV8CwzwtAJvy534I/0KJRR5TrvSLXMRSFkoJDi3HY42GWCihFxDFXwI0xxqaUBMg3HNF4ITl7NVLiLADQXgzUazgrAOQCbN0uA0C8qo+gENjOhVvXzF0AKDCyLAKi/9aF0yIEXHMqNv52zLho/CtUsYePc++d79DNmzc9ADR28zkA15RB9qOTt4C3gLfApbWAB4CX9tFscmEuAOylU/7aP+g/pa3RFu08uCMAMJtxCGQbCkADALHf4dGRTABUWWed1A0zdQGf7loXLiy5+ixFYA0QxPd7W1K8BKGo4qiWA+pKBWINAMT3AQBxn9N5yoqu6TRl53Kejhno7fRzeuv2bbp+ZcQhOS2aGEUelAdlOBQcfsA3OKVcGdicj4uZVK5RJlB87dbkpBrCKapLOOpw5CWnkCgMkOybv7sCAOLzdcnU7bbSBAAx0QEABODCholRpy8TLntzn4EL4PRz+30OIQuD4jrtySIDTAMLy/e1wErVnnodNsCquzZMaLDNFnPOqQQAyCG7ccKvmKTB+Ud+PjsEmIFkmtAcqgwkQW/fEMXo8YLG42P6/M4DVmhkJpt7Uf3XPNuoLSHFAIAIAb5xdZtzIWn7KO4vj6VZG66nALCEuFoEpL5y5qYAMDMhWHYIMM57mQAgoO7MgAYPAJd+bv4Nb4ELs8BZFYBSKMIsVph0CPbfvHhmFQFpGiuabhB9qYItjK1Q6aOPxCINF2UyY1XdGGsG3cqhsTiDirK6WIXrsQuMKLRULwO5f08LAPlYJCHACgA1xBfjhgJA3EOvP+TrhJIcfhHGCyzYIYwYY6cCwGE7FL/D2DzJY16ww3Pgqr9mobK86ZAhKVK4lAAwMwAwpOP5TMxkUqVokRJV3kMBiOMiJQWOrfbREGDASH2fxzNTxAzPhxf9zqgAhK/GOZdN2g4ee02bk3tepX63UmcYg7ANEhl74e/h3xzGbNKKaM7BYrG08ZdXAkDsOzHFYe6/9+seAFo28wDQA8ALG7z8gb0FvAUu2AIeAF6wgS/28FEuMCcORvzaTQRo/UfBPXaeb+9LSOM8TEQBmOQMPOYxEjzHnLMGm4Y6spNqcs7JCrXAGzjqdp4ghUC8olwD78TpXD04YoU6irqcAwfBkLaTbxeNqLVgUX1PlH/qiOiKMMpqYHvxYsaAaBof8eryO7d36f0P3qfreyNexe+E8yUAiO/pir+EkkKxBwdbYI2GKck9lgCQ/3YUCm7oqk42oDjENugZBR6DnPVqLFcB6NqmmotQbKoJvfEckSBdK/tysmyoAE0Y8Cr4ap/HneThM83Z48JBhX9u2ymhsVVpua4aH1fzKyehrNAEhMXkI8toEaM6oSRax33h/iaTKScql6TtAlxbrVLpyDASEBzAMB/SdDKlu/efcvGY40ksCsDMFJcpcmNKaFof1X67gH89ttuNKzumnRslJCAolJ7GYBoCHLghvap8jEy7t5SQ8huU93Fv+puUQ+ozVWBeDxDV7vzdFTI9N7dk7W+t4U20Nf2d1LWJItQsyzmECr+NP9r+Te5PFoGC//X5Ck9yTX5fbwFvgdIC6xSAAEH2mGLnXlMVlgIghUO2fZcW6ayqwTxWtloGXEkxrkJF3pJw3CYfQaBNUMCcxmfqjJkKAHVBSgtruQtommcwXcTsfwSZFLzoRhEr2QOkS+l0aLGY8esQaR46HV5Ygj8AwAc/Sm2D8UQXuXiRKZP0GGFL/Cbsr36KwigeN02xKM0xuI2Q2HaLem3krENobxWAob8GLMOwgP1U8VcoBMOAx78oiHgspL4Uw9IcgG5ILxfJcsYHSd8iRUDUL4Q6Ub9rhyO7eM59ni7AcyModNwonoeJIqgbT+raQF3kStVXMdEZ1gI0h0xrepYGP1Vz9CI0HPd9nGas/L97+9t0661b9NlgT0Ko17tsX+vuyANADwC/1g3c35y3wNfaAh4AvtaP1wWAqgD89xefc+67a4/uShW60KyKxik7lgAncGCQAxCbhkQqfFD4h7BJ/Bvwy14JrgBAA7Nc+LUOAOLzVtQzjrEFABFyG0ZFMvC6B5QbBRiAiDi4ikeMWsFMDKaTlMFfnIky8vZb2/Tuu+/Sravb1B8MqB1MVwJAhn9Ri1fsNd8hJjWlElCLWAjgsIGLHRKs96DARf3GrskJiJxApwGAdRVa3YqwNpTDpAATF56cRS1WXsIpdyGgnc+u6lDXAxu7bUgbKvezJ3ol+JOQmlZUFu9YmkzWVAEs7iUw+Q+DNkMyyTEo+ZbGkwlNxlIMZ//gOX/W6QDYITG6tGPcN2w3i7s0Ph4zAHz+/BkdjaVICgAgh02b34dWLd67tsP5BXu9DrfRvW0Dspwcfy4AJFfhaYBfHiRcXAZJ2bEtA1T5XZTPufydiI1NDsyGaokMAjeN0z1hT8ih72aC2jhhyyXUmwFgENAf7UgIsAeAJzS2391b4BQWOCsALMet5n7fvqymMVDV4RcNAG21H5/L9ItNAFBz/0EJiPEDIcA8XnGBjxaSBHIKiW5LcupphVkAPqjJOGcd1P3IpcyLSqJgmy0kFLfTE+UfcgJuAgAxmsC/gMJcinu4ADDnIhzDwYgW8YLHcAZ1ScrjYJKlPL63I8mFmPdkfAUAdAt6yHhTv4CkzxR+IftpXLzM+De4Xy5Cki3ljnbHmtMAQPUXNoGApwGAuCYNBW5efjIjeA0AvHnrJn0+vOIB4AYpPHwV4FN02v4r3gLeAt4CL8UCHgC+FDNf1EmWAGAuAOM39v+KDg8O6a1n99kRnQUCAJEDUCqaRuyoKjiDI1WsipqQTV65ThIJXeXwVYSKVF2mpEgqDfWbkzB6hQLQVYChGdpKQgaADYowBkyW0o4r5ToAsCguYcoMx4FAryt7HXrr1lv09s092t3do04kSbJbVmgvQFyR88dcAwNA4wQD/um/9TyqWMCxilBiDoldzovH+5gG0Y5EWSZFRtYvJ9tqDbswiAv92EbmWbEawsA0TAoAAfEZJjZ4/vhMIWCxIr/C9pu0ZRcAymRjebW0b0Kj3M91X7cNaJVAJFXnezSW5FyAqagouRrjIuEq0E+ePKXJZMwhTqgWjNV8URAKCIzzPh0dHdGdXz2kp0+fcu5IKGPzTCpGpjnAFfaXqoqjnQENh0NqtwT4drQ4jDNR09BfveMIOYRgZ3NefSYMsAFhFaI7YfOrJkHyzDU8r34qY+fqrHtum7S5puct53cBpexdTgSXASDbPejwfkFY//vYpI35fbwFvAVWW+A8AKCt4nbPtrRo46TBYL+B8/CJvwFAx3lkL0gBeFIA2ApQJdbkjAsCmk2mMh4j526WSp5cqPJMv408wggx5jECOf7m8orxRzeAOeTmwz22THiwrv9oruBiZzNQRCYPYTsDcIxoqwflXrgEABkqdjqscIcSXSMeUN2eIzoWeE2oNxjy34jQ4MrMWu3ZiVBYBwB5hOFIjdI3KaBqllNiVZ+v9vtyhycFgFpMDGHBgKnrFpFPCgBlYVugrfgPTVsVAB4h72OnzTkAr1+7Tl9sXfUA0ANAXwTED8DeAt4Cr7EFPAB8jR8eURMA/PThT2j/+T69c/CIHZVZKKHC3VTAUJrLyi9WrvlVSaADjnQ1VkGgTgaw2o2NAaCBRUtVaN2qtDUASB1QO5QATp8NAOsgiFs1WEFWmRRac7iYCrDm/rdHIWEF951bV+na1WsMAPl8DMHK1XC36m+QQxEgqkQOhzEQ0K5iyyDNwDYBPBJGU7ehCAg2PQ/nBLLO3+iWOoU97PxF+h3bXiVoEgAHOIY8gDYAxPcUAuL+tMrvOud71Q+nCQC61xZFEiKFzYZ99nXreezr0ecMEKgTsAKC8uRNQrAODw8Z8I3HAj35uJgEMYwLKWjt0IsXL+jzO/cEFs4AABMGgNy+TcOE4hSTku6gzROvVkuuuVWEaFWfc6kAlKvXv/UaS/AmClb9X3Jnlvkzm55B+X59DsUCKFoTPjcnpz73Ovtu0inKs9RiJMtTKblGufPY5Hj63/f+Pb4/5Ork83sAuImp/T7eAqeywHkBQO0r3LF4FQDEd6BW434SaT5MPj4bALp9kN6k9l+as63p5oMwqhT4UIUh97kbKAABAO2iJwwA0f+mkiIlCHPu7/sd9Pkt/h+Abz5f8H7j6UwUgGbRlAFTmlLUgkI8pLAtC0m55eBUIiVqACCOu9WX/tFVAGLRDgu8mu+v0+tzygmM61AwYnEPYcqD0RYDNER48LiKHIAO/BPbr1YAIjc0+0cmF6AN9PD+1EQTNI0hpwGASFnTaSPcGgt6q0MsTwoA9Xp0HLZT31TbWBUAHsYx9Xt9+urtX2O/8c72NQ8APQD0APBUo5L/kreAt8DlsIAHgJfjOZzyKhQALnIJNekRkkan9N7n/4bu3b9H35yLwg05ALF1M8kJR4FxTI1TuMqRqlS05dAPWUXFllpKMRsAFqBlzX0VANDsJxAtXBn+y46xKsoCDQE2uQDL7Gt8xMAojdJAACjRMV3Zu0K3ru/Qhx98QDuSOpEBoO3EtgyIwXsMy6wiILyyD0UAbFeEbpawDyovDRF2HdhClWdO1jYhuJJjcFkBuEqhtQ7+yf1X4Zqo42KeRDCIMfn1MLFhZZwBY2eFgHUAUO1bqWpr5b5zAaBeP97H9WGD+g7t++DFMRft6PTkARbFOgzkQ3JzTFoQqoR7Rl6k4+MxA0G2W4CKiQtq9/e4ivCT58f04P59evRkX/IqERK7o62LYiU3ocMpzStFRVoG8GKiiGfVNtepgFyVgNq+GL4nUOlKqFmn3+HzA5ShmIi7oR1pyLb8pso2wnaJ2gyOEd6sbQW/Ta4MafJ34ntQlWA/bTP4XEC7KBybNhQ60WuuA/GmODZ/vVoZXCGmDDALU9XyLz/9j0V5SVJ8JogkNN9v3gLeAudvgXUAMLQAkD1W6b8xxqE/xNhuq+vssdK+auyP0Fku7tBqScV109fgGOjjOI9d1GJwVoyHZvHMTWkhC47NhSBsALjK52gKAcbCDo/vUJwhNHQ2F2DHhTdSSuMF91dQAAIECuAzlXlZ+Sf+AUJvdYGJFXOhhAxLiG4JACW/nhmTOXLB5HQ1ZeehAEQl5EGnLaG8vTaPY1jM6vfRF2dcrR48EX13bzjiFBbtXpcXupDPlpXpvQGPK0WkglXgrNrKVkcdYJxU+AewaCsBuWKvxec2STVRV9SD/Q4rfQqOC1urynLVr2IdALR9ID2O3aZOCgDvvvNturK3R1/u3PAA0ANADwDPf8jyR/QW8BZ4aRbwAPClmfoiTlQHAOFkvfvZ/7USAOYkQGU5dLYsQGAr2OzJfxE+gRAQoyAsq5vKXZ4FAEJpZU9G6sCDAkCAF74PygT4FEpGk1ONjJLLKAApO6atrS26vjekDz/6iG5dExBhu8EMTMBIzeo3PlelnoRxSsVgTBr0m/iOPZnBd3kCYICN3o8LAFH+BPerAHBJUbECzrgAUI9tO+I64VC4hvAlKBgwocBEJs5TBq64BsnJJ7l+bCVgZYK3ZkXedrLtfwP64TwK/3RCViTbrgkRVlvwtXH1wZAnBpgg7B++EKB3JABJq1iLWqFFvd6AoRdyNmFiN5vJPU/GY7l/hnAJtXu7DNXGk4QePHxId+89oilUFKkkr88zUUgUIcdhzCFg2JAUXAGghvKq7TOTzNxWAlarRBsFYVcmy2hHmofRtjfUJKzuQGiYUdHo56qw03aqidTxOXJCoX1ovkou2BGKWpJTAKRm4llRCJazOVWyYsLO1Sr5eMsqP/d3Y1+bXJ8BgC2x4/3v/lMPAC9iIPDH9BaoscAmALAO/NmHEmAiC1SbKABtAMh57KzqwVzwywKAUtnWLDwBiDm5Y7lvXwEAQ0BGgC7N7VpTiIv7b9Pf6X1pX6kAUO8x4OrxGQNAznFqKu+SXcTJOpaOC6oA1CiBMBRlO6cn4f7W+EUrACAXLFnMabS1Rb1I0nJEHVTIFRg4GPTp+PiYD3Q0HlO/36dWp8eLWoPRkF8xTojysMsAEOHCbMPG6ILNACCPKaksGmGhB6pDPDuMo+zrFSksViv26gCgLFABCMuilV0FuG7MsdvmOgBY50fa7WkTAIhx+yhJWAF4793v0M7ODn21e9MDQA8APQD0o663gLfAa2yBSwYA3/qffpcnm7N0wI5TGKzOEbWuCtVr/GQ2uvQoFxiR5H1+7WaidLv92b+he/fu0SeLZQUggxhTvVaVSurIbnJSdcrgBCoArJsYLMGs2hAUcRg12TT+rWovvZYmAIjPFQDmgVRrWwKARuGQBWKnLJtwEYfdrTZ9/PHH9PbNHX4fRThkEycXCkB2pDn0RXL0KUSzISBW+t371OvG++qAu45omRtOjivAUZx+e3PVWbbz6qrs1gFAHEsLZWBCAWXHAuFEFviDysOGgJhYqbKB7X0OAFAUFFo1UV7dY9sTCgak5n+8j2t/fgAAeEz7h2Pz1MRumJzwxMkoALmAC6s7Wjwh0irImrsp7PZoe3ubFllEjx8/pnt3n/BECrkAueJjpKFYJudgmNYCwPI3IYng8T9fj2Fm3GaKUF87bHc1AGy3of5AnilJRq/HLX4bptkq2NP2hom3bph0Q5kok2+TrN7Yv2gzDtzTSZ1OYjUPqNs/oIql3d7tf+O72j8n5rf//D/8Z7xLQjIxpUhyc/rNW8Bb4Pwt4ALATibqqiyeyc8vdKrYO/273fejz7b7Zfszu69Bf4swTowjmpcVnzNQM2kxVAEIiKSpLxSWFX2b5mmrAYB6nPMAgBgXGNJlGXURUoxcxwZ25SbHHaoE232g3nuA8d9K21DaJ6pUV7b5I/wKXTBVBWCIvHRpRm0zXoy6HQZs3QEKTvU4TQUWLqfTCY8HnV6PFfAAmFx1OMCiD6osy+IpzoHchqpIb/bvzgYAkUtXxh6TCmJNwSkXAPIYgcWttrRDLFxpJWq8uuOd+wvZFADaqj/7GOsAYGCKWB1nJgT43e/Q7u4O3d8WALgmgvr8f9CX7Ijr5l+DjIHiAAAgAElEQVS+CMgle2D+crwFvAW8BQoLXEIACDAxz4YeAG7QTF8FALQd9IUBCe6l2qvC+ll9DpplAAjYU3wHDiKccScktwwKMo5nWA8ANUSXWrJfmo55AjTsEb3/3nv0yYdv8fthkaVbAaAoADGZYRWVAYBw+jS8F842QjCxNYExnMv9nB1Hc4NQADKwwqvJs2Pb0s0LqKHXy5OkstqrraLQ8B2u+AvwkgBsoVpuzOFZMxPipFX+WGnHykWBblKgolqhdtX9uteFv3WCoApAXeXnJOUpKgoaWLYEP8vwZYF60i7wPQBAhDwFkYAkzQmIc3EoVyKQEcnSER5LeYeBJyoDY595IgqPdn9Iu7u7FLSHfLyHD57R/fsP6HiCUOkFtVsC1ksFYFoo9fC5KgBtGMuhURr2ZgpicDY8K8+kthfcOq6LFYAmfNh+/gDc8jnxfei/y/YmzwaTWFzDcDTiHFSwATZuq8Z2eMZcqdL8ZrWwj+5bOa8BlvqsudJyrQJwNQBUQW4cybM8/k/+uVyvB4C2uf2/vQUuxAJNAJCSOftXLgDUHHpawZ4hkoEz6HtURaxqQHfc08WGOJF9dcN+WmxDcuSZ0Fgow406DfvbfVG5OLEcAqwA0A0BZqWiVbCCxx9U+FUJHvfD5QJMSlA3S3+N6xp0uoUCUK5dwn0lJLgKQPljozwsqssXd4xcuqUaLjMdofoPTQAwny940bCLMN5Oh3qDLgPAg4MDVgbu7z+nwWBIswUW8GKKU8n/FwIY4lkZxR/Orapxe/xyG5mdm5D7emeRVnMAsh1N/6+pNTB+2sVPNlkcrAOAgMXqJwEAQgmPe8J4dR4AUOGfG6WCe/IA8GzdzusPANdpTM9mH/9tbwFvAW+By2uBBgD49Mt/ST/60Y/oKPk1+v3f/wNW1iRpCS70hpqzs+geq1cYA0YfOdHoFtHWFt3+n3+PJ97TdMAHiMLVOWDWDUCX1/Bnu7KyyqiuvAqI6uaiALz52f/LCsCPElnpt3MA4u9EFYBGQXi2qzn9t/X5aeik64Ciih5AFRzsImzHCmFMtQiBlTfQVhIoDGu1pR0uFqI42t0e0dtv36aP3rtO165dpTSemVBLAUR5IqoADSPtdlo8EeLrCEPqcFiqADJ3osOOpQnFsQFgXUi1VhtumYnEkhNtpAPV0KjyV2e4SuMDYDVjFPFkQsNBMXGAEm48mdDRsShEUVSFlQNGaafATVWJblh28et2okLrJgGqTtPvaOgywO48kZyVrLqwckKV+8oJihDmJKHZFCG6iSgVOz2ePMCRF/CXECafcSyKivHRmPuT+UwvVMLYUASH1QdtUWog5x+2w6MF3bnzBd2//5iPG7UF4JKpJo0JYVV5WVYU5N9ZjLYqE0w7r5FOfNqoBsyQVc6L6+Scg5lMfGz4jePhexIiDAC4nCNwSWVrhaKrDfkZQqlh1Bk6uYcaVBUuZRC8q0B1Q7qqPT4sV7uZ3I4ZAWDGFPS7/DvO/sn/wLsnJgVBIZE8ZRfypvb/pzSX/9rXzgKr/atb82esaP7mL/+C+5l2tmBIBMU7Uhnogo/2awr2sACk0ExDMrkbNBAI/kcd/Kv0OVZIrw3z7CIgGAs4h6kBghijeAEjlX7VnZ7zog0KYaQp9+usZjRhxHJ9GReQwIbxDfn0uEiHUURrn6xjseZJtaGhnUID1kXoq16HjJGmfw9CWqhiLZAwY9sm1ZQPZhyLQt6P4Rauu8jBYu7VOHZyzox6vT6NRkNJ2WHGAoxvpcJb+l/4DzJmy/gWIgehUe/zONLQ7hHFYW9147dGIRRFtkyeXR7XK8lTTv7jsgEij/PGPi5s1TaoykuMXbg/W9m4SQ5CbSN6pSk1RBiZ8T7KQ1lIzBIOuf7ig7/DEQP727ck9+M6B+zkJvlafWO9AvAPG/yH+rfd3m4ddG4hz3KrQ7/7w+9xv/L9H/yA3vnoE6L0NlYCKMg9APxaNTh/M94C3gInsMAlBoASMieOUNP2pk4Avy4AkIxKQFd6FU7o80aID2APJiQIE1FIpA5wsYJrctjZ7YRX/oGX84y6XYEns5lU/d0eDujGzRv0yQc36fr169TvRrUAkJ1SkxMQ+dAABKGmAwBUlSMmLUXVVWvVX4sz8DGsHDx2URUXALrtPDAOehMALEOXy2+61V4BADFRAgTqdNocZjOejBmkQUnHjjwXxhUICNCkEAtACpOV8wSAeqWwQ4xKhawENJM+o1wr96kCQOwHdQArKRDa2h8VABCTJE1aHy8AAWNaTBcMBJMkZACFojOYXMWpgC114PNAQN/hixl9/vnn9ODBUwa+yLHEkwaTC9AFgGkGiFb2T5oTyVYs8mTWqO7CLOfJrraZ8waATf2kPFsTxszFTSTkrZwaFtkKK4dYdrA9ADzB6Op39Ra4YAucDAB28oTHUYw78UKqyQr8kj4BiyoAUxq+i3EX/S36AS7MkMhixCYAsDIWW+G8AGDo/7Bp/8JFRngMj3iiruO8Oz3nwhhG5WaDPz0Xvtsf9BluYjzAwhfGTim0JIBJzitFu+oAoH6O18ho9W0AqBAQn2sqCc5JXJPiZGk8Nws0ClhDE2Kq/pwCKQWA6KMBnrQQlH083EOWIYVHRC0sgNr5BUMZw3Xh6SwAsO45FvY+ZwCI4xbqeQMDNUy4GhosAHBdCHD12petsCkAnBJ8yK4HgCfszTwAPKHB/O7eAt4C3gIvzQKXEADC2ZllQ5MzywPAurZQAkD5VFeSNQfg9c//mBWAH6gCMCqrAGP/VBU4r1gB6ALApXs1VQjxPpx5OIN2SEexfm0AoLsKnOTi+KsST1fR+50u59T51qfv0rvvvkvXr45YIZFnY1GIpRJSiSqnCJuNY5kEYaWdVYFhi1+xAQzaxT6KSQ2HCMs+LoDR+1SA54YQ6bTOBYAuDK8DgO4kAcCJ1WwAT0adBgXg8fiYjo6nPFECKC2uKZSCFAr9FAgqFLSPr+1Q32tSANa1YYaaUBabghwaiqVwylYEqgKQ8x1BuRJJQZCgLcpG5DLUiSp/LwsY/KULgEUAwNRUPo743/OFqDTnBuzFpljM0Ys5ff75F/Tg/mPJ32hCp7NUn4iqQcq/JX8UCobktOA8V1JEBZM8/q2hmqQWBckkhFzbDCbUhQKw1eZKm/bGhVrMpBvKF3dbN+m0VX/6bMQ+qq4pBgBz6JMpAOvan0yWTZEhE7Id9VDVEQrAH/B5VDmSNSan32wEfFMXgDazjt/r62+BiwWAAIEYK7ABrGGssDcFZDzGMYBaTheBz2wFoAJAVetx+K1VpMgOLy6/V45PuhimAFBzC/JYbPIPImx2Mp5wH67K8GIcNtepAFCvfalvNSlApA+XfrLM4yqLZVPOz1rmsNV0GXosO/RYz8+LV0ZhCQBYtY8cCwAQG1JWKITt9XtmTC5DmKHgVkVicX9G8c1hwE7xE/cea7I6rPzJuED2vBWAOubrGKqqSlX8ibpRchlvCgBXCQjqACADx1RsDAUgFvBmQc4+0Rcff5sVgIdbUgU4sdLVfP37mpPfoQeAJ7eZ/4a3gLeAt8DLscAlA4Bv/84P2eH0AHD1438TASAUWTrBgGMNB3euVehMZV7XaqkpUqAAUJ1pfBfhQX/nW+/R+x+8Tzev73DoUB0AhHJsEc+k2qDJHwQFIJSAUkBD8gTq5MAODVbocpkAIK4ZOQBREffweMzgDKE4qhZg59tAQFX/aRVeN0R1EwC4qiUXRSIMBFS1HK5Fw4J1YqNJwfE+rgvPNAc0C0POZVidnEqoFaSNckwAQFSchAIwoeksZ0B4NBdgh5x02OfoxYI+/+JzevTwGSv1NMQIEwKZ/LjATCav+C7DOsorAFDUC3Ju3JOGAGOyDKCnABCKVkwwNBm62uysAFAnUEu5nTwAfDnjqz+Lt8CFWuBiASD6L1Xno+9XdZaGZC71/wauuQtBdQBQF81U2QWlv4YHqyKwTgEIcxbpLMziiFssyy5E4gJABnmmGjHDN1TfrS1QJipBbHYVYYFTslCT8IJOudADYGpvuCd70wXMJgDI18PjiSzQ8LiSZTy2DYejyrGg+NPxqFh05AU+5H2VolPrAGCZ+kEOvQqW6bXZF3GeAJDhnlH98eKrnUPRFIvZFACuu49ifOUIo+UwaA8Az6fT8gDwfOzoj+It4C3gLXD+FvAA8Pxt+hKO+KYAQAAiSdCdVYpkFGomtbWltNO3WMmHOsW8aizKvUIRZXZ6//ZVrgb8wUe36caNGxQFc57wQPHHYZusHosp47xycOaNEsB8X+EfXhX88cpxqMCoDK21m0WhGjDHw4TAdniLaZ0JAW6q/oviJatUYFrIBOoNTE6gMMN7CImaQgU4mbJSAgCN79dMhiTMScJ/FQLaYcAFCHRyCNmJz3G/dYrAygTCSTHHakQTFszP3YTOKpSESlCvDcdpD4aS9y9NOVS83IwSBco8rlKIPFCoMNjiY05mEkq8Pxbn3waAyAH4+NFz6iDkzSR/x4RAlCfLABDfPykA1Aks7hcQENcGVaAm3C/acAZQaXIA1igAdUJeN+F2J1H13dL5KADdSZRXAL6EQcCfwltgTQimmwPwpCHA3HciZ11b+s2iT8kNZDLjD2psyCKXKdzkKKN03MU4huNg8YyVexGKVUgeNgVpPG6EAY9FOC9ClVUZLQsq4g/ge1D48cJcKJWHVSmugI3H1TBggGYvxqlST6vXun/jGrRYCL7PletN6gS70QWRhNrKGIDxc3VWbBRkwj4a6hyY51faR8YjezGOx6c0oa3RFi3iqgITCkCM67ABxmkdc/Ve9ThNPxS3aK+rYFT72ONR9VirAfTaH2goxUp0oQo+Gvwsfa5qCzx/3UfbILcDp/274M/Ou2xD4gLsBlKZGvbDcXF+VhYmxON9J5BCJF4BuPZJ1u7gAeDp7Oa/5S3gLeAtcPEW8ADw4m18AWd4UwCghqZWVuBNrht2cnXlvpJjrywcgxAPXXWXpNji8LWQ+ygIaHerTW/ffpu++ekH9M4771C3LZORLBdwSMjxhtX4IozTVFfViY5ZccfKdV0ewMpkwXzHhiVaRGEVANScgYWKwirmgBI668JAoTRTAMhhvGZyhckEQoAn0wlNoQJMzD2bi66DgDrJU0UgQqTt7awAUPMB4lpUAVjkMTKTK1UB4LytXp8nDCgGU4FQ1gTVDiND1V0oAGcLmRTuj+V7cd7m9xEC/MWdO/T08T7nmoLCg8OOE0wCMcuV5w8loWzSnnhim2ZLIcB1CkBMZtAWAYkVACKsGZNdDju2NrS91w0AMijVoikcwh+TDwG+gEHAH9Jb4IIBoAI37unMIhwb3YSuIpegADJ5FAqeNMefPqAmAJgFWUVBZ0NA/S76S0SFIKzXzoWn6kQuXIX+tBUVKnD8LQs/JZArFt24wrmBdubzJgCo96TfXQKG5ji6H48RK7bzBoCtKOR8vghL1ZDnqnJuNZB0AeC6H9RyoY2zAUDO0WwWHTEe6kKdVrzX9mcDQFWf2gCwSfEnlZBbpo2mDBvLMO6QkCIGY+7x8TG/on1BaTmfpxwhks7FD/EAcF3LqP/cA8DT2c1/y1vAW8Bb4OIt4AHgxdv4As7wJgFAe9VfHW3JN8SVK8S6RnHgwjJMMHSFnuctJrRE7deihG7evEXf/s43WAnYaS84NLPdUrJlwBIrAEoFGNxeVqVZqodistOQWKdQLVqfKwBkJ9UKeQl0H1XB1XjqXIF4AwCIYw+GA3aE1X6aDB0AEBOI48mEQY3CNnuyZCsBiwq35r4BUt1Vdq3C7MLAup+BnXtQPwcUY/WmKZ6hSkBbzaC2SkySdihFK6FcAIBQMQYyEdQN8zOEdM8TgW/Hi5zBZ5y1+O/Dwyl98cUX9OTJPoeEIwQYE1+k8BMIXVXMBaEkztcw4HkqwFlzAHoAiOrxCYWAqYC6/+l/x4/C5wC8gEHBH/INtMBqAHNz9pQODg/pW5/9tLYKMKq/q5pbFFCieMKrLsKUqrqQq+/ycGv63ciMA65ibXMAWCr/oOirA4AK/1ThjX5e1YijrRHDQYzZeNUUCgoAcQ/oi3FvdmVjGbsBnDS3XxUIakNSMKiLiEuKOAvA2uNgU0PUfbiCLaoAOzkA1UdxFdW4D+QsdnMwSg5ApLWQ1zol+KofhStYrAuHtb+/rPQ+208OqUcKn8w8J6jhAfxEsS+FTBQAqn30/dRZgHSvRpSESbGIZudqxr52DkA8ExRcefL0CfW7Em7dIgl7RxEQ/CbufPIdnwPwBI/cA8ATGMvv6i3gLeAt8FIt4AHgSzX3eZ3sTQGAiSmqwM5agnBOUVwVIS6G/wWmup9rXwBAbHZoEGBNDhjBOdlSdug++cZ79K1Pv0W7OxErv7qtgEMyC+CjK/t6PMvx1MmBOqdL12AAVB0QWwcAUyvJOI5bgYSnBIAc2mIKqkxmCzo+OqLj6YRXv+2w22ISBLUkClcgz6EpIqKTjW5bFGu6Ao9ncxoAqKv6uD8FgC4EdHMCsnKPpCgMnnIxkeBJqUyGAACrW0jTybQAgONYvjdP5f39/Ql9+eWdAgDmHA6EHH6ayL4KADEBU9UeJrAzE6LsAkAt9NEJRKmiCkDOv5gmlRBgG2Ti35h0w75uERAAYFybHXqn94p7elUhwK4CEL+zoC1gIfnH/4wv0QPA8xoJ/HHebAucDgAGULSjX1kDAAWchZwvVYtzwN7nBQADwKuaEGB9pliUQj8HhXS70+ZwYO3v+NVEAKBv1D4PkE7BHcCZwkzkWNXjKQBcHqurijk3JNbdP3ZyAK5b9LoIAIj7s0OAT/J7cAGgGzJsL542+TcnOZ+7r+Yetv06jIcYU5GmBKHiCgB1rNMIALy/DgBq2C9gK8Yh/S4W7TgXcjJncLy7u8uvEn7cpk57wH9zCDBShiDU2gPAEz9qDwBPbDL/BW8BbwFvgZdkAQ8AX5Khz/c0XxcAuK6K5yJOipBVOHECwWTSg4lDodNjMaDJP2TCgSVJtsA/mTTIq0wUxBnsmmqyN2/t0IcffEhv396h4XBIvW7A+dhwDOyLaqey+m2AYq45jyS8pAAvnLxb9tXKgauePHL42Zseq2XuMVlI/jfdtPJwca9rcgDie3B2GWp2u+VxTOGS2TzmEODxdMoAEPBN1RVsJxOeAxsC+umrTsLaJnchnOkKnDTXv25ChCeo56vLV6SqRLtCsLQBeY4Jh9/mXMRENwZ/ocBK/Kf7S1to03QK1WPCYA0AEPtPY2IAePfuY1YAPn78nBWAW7t7KwEg2oOqXdA+F4Bdpj1g4qz5jXBufN4y16NKBLyPEF/YWWwoRWX4mo3KFZPfYtJrjl0oIK3P7Haik+F1vU6WSzGdMqS5rEqp1Tb1WqU9I2SvhA4IAcRWhsiZX2Quvx0FszlyOGUZxf/ov+X9PQBc92T8594Cm1hgMwD40V//KfctUTrncYDhCUM9WZCYz6dchAgbwiF3d3YKYGL/vl2FWUSRKOwshboUoCjH2ur4hdx/dp47B7hhnGlF3EdDsYexCdcLGAN1Fl7x/dFwVIBDPR72dxV9GD9wXwoCFTa69+H2nfZYov+2FYP6XqQ5/Kz8gKuO7RYryZ1QZLa1GXMxbjMMM4tsSNnBRVLM+CBKTagyE14cUoUk7IB/16kpl0KilxbIkG9QKtq7Y3pda8xNtfemlqrjQ9PnKEammy4iok3q9ddFTdjHQooO7K/jK4+bxg/UcN+Vv6Io4ErLXFDMWjTb3b1GB/sH1CYAalEA4rh3P/13eMH4YPsm53KMrbFwk1/rm7aPB4Bv2hP39+st4C3w+ljAA8DX51lZV/omAUCtDGc7uDBFHQDkSY6BUQqJBABWQZDCREpizi104+Y2A8C3bm1xqM2gF/IqtKYWLECdUQCqAgJV9GyHv1QhlBJBnaDUTQyaAKAeH6HAtiJMj1G8IoyopoKh3ai5AEoUsZOrsIqrLCJnUiwVBifzGU+uWJGWJAWUsydCtvpPcwC2wqjMqWNdh23zVT+w1EycVO3n7qvXovkJ3RAkVgBmKPZS5n1kFSIAYJ0CMA+5+MlkJhPgaSaTh1kS0Hg8oa9+9YgVgE+fHrC9hls7awEgJpgaAgwAqOHVPJkzSfQFCKcEBSA2hWgML03xEoXUZY4iAcusWjAKV3sffIbntUoBuK5zOysABBjnyZcb9u4AwJRBeu4VgOseiP/cW+BEFlgNAK9Pn9DhwSH9xt1/S/v7BzRoEfdrUFNxCCoWHNqtAgB++9vfpp///OcS9jiZUH8wWHk1rUAUWhgrAaTssahOPYd9RqMR93nj4zFFLacKlCkGgrQUAGBb21t09OKIhqMhHR4eMuhCP9rn3K9SHETzA9v9rl40PsO1sZoL18j3XJ7Tzv2nx2kaT+vG7zoAiHNvCgFdAMgFV1qSDkTHPFWYayETGwBCgQ774xmqQk79JU4RYuVGln66zJXLuY2dz3kfUwwM/66zqd0gsjUAEErTVVuZcsRewJOcui4sdY/DC63c/nRhWJ6rLrzahdjc7+p4lWRQiEasNNRQ84ODfRoNd6XSNFJ/5DkrAD0APFHHJH5O0T6knwrzCb9+nC3oJz/+MdEv/rD+oA2h3W5vt+p3hgO3EO3S6tDv/vB7nMP5+z/4Ab3z0SdE6W3OHx7krkd58nv03/AW8BbwFng9LeAB4Gv53N4EAMi5foyvzgAFidgsp5Qr85nP0Yw5rAfqA2dVVqFJxTE3TmMW5wwAb93cZQDY7c/p1q1bNBpGHAoSqeJKq/U6VS9CZwVdHUvbrSgqD9eAOgWABdBT9ZjJsWQ7PHUKO0olRArbcoJuadqoOIjvYuLnqgDjVCrkjqcTmpg8gLYKkCvvWUpKPp6tBjQ5oER1J+exlQOrnHg48KlZdWdFigmzdtVrHDpqCpTYMFUVgLgmySWkBToAZeVaAkdimqU5zRdzms4kRLYAgHFA48mE7nxxj7766it6cSjKk05/IDkAnRBgVcxhAmYDwJgkZA4bh5qfEABKG5Uwaly/JDEXlY2+b3dYlwEA6n3qdXE7zVsM4vX5TlHpGIqV3/4fxTZGOZPVTEBP0iGvUxCf5Fh+X2+B188CmwHAD37+x6Jymk94vIOqmAFKGFK71eI+sYXct1jMSFOaTEUR2DTBLvyPPKjkDXRzAer3dUxGH4DzY6yRIg7GATULa4BfKL6A8+t4oFXoFYphLOB7QKdsqY9rAV0khUGwv10JWJ+zXi8vaFnKsXVgoSj4ZTUYFyU02s4qHKL9oKt+w7G4um8SVxSAPPaaPhMwkxWAScLPVu2B8+IZaqVhu027fTU5/gunazDqeg69dao5L/8+JK9w07YJALQLeGiINF6bckLKM5d2k+Zl5Wkb/PFnpuBH8axrcjPj9pME4fBoU/0i/UgQtDkEeas3FP8oExX+V0YBeLh1Qxa01trn9etRzvOKPQA8T2v6Y3kLeAt4C5ynBTwAPE9rvrRjvQkAkB09Y1FRWFXz+ckEQrbcCgG2FVG28k8ddF7VTgUYtYI2O89v3dpjADiPnzAA3Nlq86RB+QRXO4S6kF9t1UIZMln38JugnO6rITJ1AJBhmtlR70MnHgoag1wmQWyDhkIh+Azfx0QP96pAUB1o2GGRJAUAtFWANgAsrtHAKUxGNASYw74M+MIEhasiL4HY5cnqIpHCI27xEX1WDNAQahNLqJALAFNT7dEOARb1gKgoFADqhCFJcnbyZ3NpWTNTrXZmAOBnv/yK7t69S5OJhMq1Or1aABiagioAgHYIUhJIUntWp2qoG7e11QpAd7Kokzw8ZwlFF6WlbjpJexUAUOEk7gnttw4AhoHAAwWA48Wcn2H/v/pf+BZ04ptak+HTdJ4eAJ7Gav47Xx8LbAYAf+3OX3H/3iEBcAoAUTwLCwwKALUf4sWR6ZT3rdvU/0CKBe4HHBBijxX4vgsAX7x4IYctBjgBT7pBfTgYDos8pug7cB6o4TAeIE2HvTAkY1ypmNa/0VchpFWKQUj+QHvDsbQvtV/t49XevzmOfbQ6LdE6CKj9oHsOjFe4blEwSmg2wmWh9LMBIHpS2AFju8I7PAvAQK2qax976RprAGCRuuIcAOC6EGAU5LI3G/zVAUC32i/sVwf+cExVAC6p060TxqlEgGActSNH4G7AVr2ow+PuERZaPQA8cbfpAeCJTea/4C3gLeAt8JIs4AHgSzL0+Z7mTQGAZOX7W3aSpfgDtmUAWE6M1AlXB48dRq7oSpTMM84t9N671+ijDz+isCUhCsNBwHmG9naGApKMwRHy4+b8O8uTtR1ke7Kg1RXXKQAVADaBRjixDBLNRA+FTTSkCNfNDnSaUJymPEECHIMzjH9jYqGqy6LqsrlZPiYKgxgwZYeoYhcFVlqVsclGAI92cQ9+lgacqRJQw4D1M9tOyAGITUGTnidHg+CQEwkn0m2xSPkeF3HA4GpBkjweVYGhAPz5z35JT548odlMkoGHEcLGMspSzR0JZYUoDOV6BAAWigRrRojv6WRKK1e2VdkZysRZEpOXykW3mIo8O+QFFKUFrlkBHOfKmkwLeCp2L1uMq6SsfwY68dYQeamarNfF0Nsc080ByEV0mKXDPmWoF9paFHb4WvBcMJGdGAA4+K//V7kPM/P3APAsvYf/rrfAZgDw08/+QgpFZAI8NK8oALrbZygIs/viJjujf123cdEjqNKsfl3DbbMMYKU8hoQjz1l9OJtK2K59PVy4YbHgsRk58ezP6gAg+jLdX46rFduzIrWGDf7qFrz0/upgnvph2tcuLXo5qn83LNouYmHbQReQ3HFdwno1BzLGF8nZpwVamoBjOS5WYyvRDwPC4XusIuQxH5WT3eJZjS1g5eN3U5y4OxepWAq/QnIaYryDDexFL20/dsh3blVhXjp2jeLP3ocXF40HqX5SCUhlARE5AGHvg8WMlQeQlVMAACAASURBVK5eAbju11793APAk9nL7+0t4C3gLfDyLOAB4Muz9TmeyQNAk1/N2FQBoDrAqsrCx5KUXICVwo3AqOXSRU6DQZ/eurlLH3/8MfUGiVk9n9PWaIuuXtlmhQQAoCjKqgrAulV/+zE3OeSFos84oHxsS52wDgAW5zD549ymZV+XQiTYBBMgJBUXoAdAIzl/oKADiFP4h0kTJoyYKKoN7evT622Z/Io6KVE4qvvasLGu+et57eu1/61FQGwoqOfGa2KAGqpZ2hPWPDMTzrQMF8LnCgBnC2k/AIDYRAE4pp/86V/S8fGYYFZObh8gaT0Al7SdAApQVjvK94Cy5HNR+UEBqBWA8SkmM/oZJjQKAG2FX3VSIh2yfs4hX6i+bNqGAkAOWYukcrG2aW3jerzTAEBIcnhiZArlnBUActmQLCNVAPb+6e9wu8tQvAVtzisAz3FU8Id68yxwegDI/aUpNMR9vAn9rPZHDcm4zE4AgOiHtGIrFpPsDf0Iq86DgCus6kKRQhwsoNhbfyBhmBhPtECECwA5Tx5AnlPCtg4AYvyZjMd8DVjg0RBaLO6gH8K5NGeepq5gRTpSX5jFl1VtSnP1al/rjuNuPsFVAFDPYyuqLxoATudx+XwS8X0Qgo0x5+joqLJYWG+H1e3vpACQR1SzyKWv+h5e0Y5Q0AwbwCVCgJu2Vco/bvunAIC/+uZvcBEQDQFOW6tDoN+8/qh6xx4AvuktwN+/t4C3wOW1QC0AjOjRnX9JP/rRj2iafJv+4Pf/gLDQC9GUO9xWa7jV3eZqByGgCOn7iUa3iLa26O3f+SEn451lQ6N0KRUydUd/U0PAPABUB860r6I6qkxYFAAq/BPFGiqRSl623CgA0bAxObhxfUjvv/8B9XsxhzPlNOdV6GtXdxkEUmAqsRZhtqblN6wyFzmCHLCnbXgdAMRd8TWv6TmacuzYzq8W/OCKj1DttdtFpVkGMVB8GaUgfnu2CnAxlxAdDXm1L0dVgPyKqo/OZBL7amXJptvAhMxOOi7OftmraNVHe4Vei5Fg31RzQJpXhP7a23wy44meHnJhVI4FAMylMjIXAZmM6f/8P/4/TiqeZ5JDUO2DvwsAGCDvlUxCkmRRKdKRMWRGSLO0M74fVvnlEqplQJ4NAFUdY6tkFKgiSb7ui+vRvEYKAAFsodJUxR7arA1q6yorV5+hTvA1lF0MuSkABBxX1UhRwTpCyHKrAKEAn8eLmAFA77f/OT8Prt7sAeDl9Qv8lb0mFlhTBXjyhItnfPi5KAB7JuQR/Ra23AoBrVusWr/AFbFiDGMK+jdbCaz9iKr4AAmxn/aJPK5Yfb0aHP2vVk+vUwCi78PClFYftiEb99lmbMfn6B9xDIA0fkXfjIWaOGGFGfpLGwCiL5U0GSHba9391wFA3Efjwp+jCExrRnhdgNHxwF3MqygAAxlnbBXjqobr3s+rBoBJQ5EQvSe9F71u3CeeKTZZXFzd/tdBwNQB0OV5pJ0CcKNICCsAoxbd/4YAwP1tyQHoAeDqbtIDwNdkGPGX6S3gLfAGWsAGgJiwAnBEzQCQnRvLTB4Avpo24wFgMwAEYOCVeKP8U/jHijFTSAS1PABHACpQWRAA8N133yPKXzC06vakle9ujejK1auEeQscvjLkxygXGgCgrtxDcVc3IbABICYlgHP2pEHdWj1fUytrrMJqfUGVYVzVzijKAG54ImaF0OL8mPTgfzjZAIFQmLEjHLUq1Yj18ArjbAho368dElU3KeKk85aSw1U8AMphsyc5ALQKHGNMfkLJNSc5j+S56SRpcizXj+IfPPFLEOYckwLAmCTH1XiR02w2LQAgiljY9sHffA2sBEVYrPyNKrqY9PK/oRwxFahRjEYTmqdGHYjP3RBgd3Knf6tdw0jUq666hT8PA35GmPAiWbzcd1QJ6XsZAJAVpJbyhyfVFgCEqmTM6pKUuv/5f89tHco/DjH3CsBXM4D4s35NLHByADjo9yk2CxdnBYAugAEMdDcZiwX4axX6op9zAKCG6ALE2dDH/jcA3fH4uAB7ej63GJYuSPGCn1mQ0X5U1X44D4NEA9FwLAAe/I3qyeuq4DYBwLoxn99rAIAumLNVcBcJAF91CPBpACDCk3m85bQT5w8ApY3I+B8RxtOADmNZEPYA8GTdpgeAJ7OX39tbwFvAW+DlWaCI8JBVNQaAYUj3jQIwjr9Nv/8v/gVXW62pMVAUaWi+4DUhAtSSPByOAnCaDDjnRp5XkwS753nTFYC6wqm5eLr5goHBtc//mO7du0cfLwSAzENxzLuG2CZGKZVbRSRO1eicQg+nOsaKLxU5/qyJgtyzUSxpNVFzDFRvYwBo1Gh2wQLZpZygSIiPJEG/en3Ejn+QjyXnWitmEHht7yZtbW3RcBCxMgAhoOzIm5VrheHLSgEJIeoY0KbgyL5VDRey89zo56pQXKcARAjqqk2VAQBGWgEYvysFc8hlx860mZxgooTcSmmSFzkBAWriOK2AOp1I4RWwTUOK3Wux92O7OUnY3RBhnqyZ8FOAM13tx3cLVSWH4FaBKeeyMnmmcA+oaAnF2SyWEFyoSvB3mmR8f/NUzpPk23zJL6Zzzv33F3/+b/nv3ABACiQHlVYVznMBbdr+FMDqfZfttVRl2DZxn+dsUSoIcR7AaHtDiJw9kXXtqwoG3N+qCtSVdmdPQnOB5brF8YJthw1wcZWCk5+9Vs5kFaJA8WoRGAktP8okef/Wf/Y9fnYxK8pTih3F5srG7D/0FvAWcCyweoR4CwrAg0O6fecveZFgO0loOBjSPEWag5TyFVW4dexYZfJOu0cHB/tcsIOLiRh1VqW/sfoXzS1XLmxVxy93fKhT4EGRxWHCWJSyFuD0u3axsFUKvmJsCoMCEAJAwg94/nyfF4u0L2yygfZ/TZ83KQGL8cLYv+k69X0tdCELbYibKZXa5/mTUBCKcRlFYNZdv+babb6G1f6JnQOxOu65xdbcMzjF19bkomyyb0rVEHQsfqqy8Pj4mHa3t3nh6hDpO9ptevrRt7l9PNu+zReURM0hyOf5XC7vsVb3P2UmSdkvzCXH9sfZgn7y4x8T/eJfrb41JwOBe7Z17bOFwkGtDv3uD7/HwPj7P/gBvfPRJ0TpbTiMFOSreojLa3V/Zd4C3gLeAme3gAeAZ7fhKziCOtAeAIpLoAALSi0AQK5Cq5X6rAlICXCkeAGgGADW9RtbtLu7S7PZM/47jGI+xpWdazQajWh3u8ehwFoMREOX4P7VuRAAhTg/cuRhswGgC8WaACCOu26CsSkAZLiE0F+oAJHTsFCVlfbDdYqSDbBMKu9iEgRwtlgktQCQnTqoCln5pk556fQDxlVDtKounEJJ/QlBDQnwp2Gz+jeOz3Y06k75tzjfeE2dpQjkAORrz6D+EwCIcOIsg8pxQQtziXG2xcd4fjRhAPizv/oF/20DQA63DSW0NidTjdisPLgAEEpEe3PbhuvATmYzsV8L4dkR57ZiMBknrKprt5B/ssxfqc9Iz3FSAGiHafO1mYkT2gXuj6tHRhFDO9gJk2x7cx3uXqfD35HwP1Ol21SAFoCQ8mfHeZfva/RP/hs+JgAg7s8DwFcwePhTfo0s8OoAoPYf6KMBTQDlVm06PnB/ZrpJXVBr+t5FAkAdO+zUBRjzdnZ36GD/QBT/axY4143P6wDFKgW0Alhcx5sGANf/QN12X/87aCqOVoyfDgAE9ERROCz4we/pd7vcrl/kmQeAtQ/FA8D1bdXv4S3gLeAtcBktYAFAXv3D3yh3/6XkAKT4O6wAxLQXH/HH1n2sThGNHb0C8CIe+2UBgHblutPc54oczny4kygA2ZHPkdNHABdA3vIEolQAcpXWdosdu7duX6Fr167SZPyEq+JmmSQMH/Z32SEEAAQg7PcB0Fqk1Xt1ArAcqmuKOSikMqGjOunQV7t6scIdXHvGIVAZAlDWmHWNArBQN2ScPFuApwGAbK/q8RUAJlAAAqAh0TZCTBcAUmVYll4UQohKAFgtxOHCKvve9ftdEyKtf5cKQOlZYAM48fpMVaFQnl/CqtTRhyKBQVaWEvL9cTEQzukX0HQ242rRXODESA+SfJfP8WT/iB4+ekS/+Ns7JmegCd2OoPoEgFMAaJTSNYoDbWt2m1u3vjyfTxk0Q/nH54lCVuZo8ZBuz+QistqyfUwFjqwANBLtOlUM98RFnkwL1Dr3gVA9UV4DQsbFxLNor47iJooA+QTa6rMrwpdDFGIRMDjOB7zf6B/9l/x7m4ckgDmqKh5P04f473gLvLkWWD0+vD2WHIDXvhQF4PUUufDaNE+Pzfgq/dx6P67ewuhTt7ZG3GdBWb0KmBVpL2xFoKMId89Sv7i2PM7YY8umCkD9jirH0S9B9XVlb4+Ox5J6Yh3Aq1u8s+9h3fc1BUeddQsAmEl6Cb0e+5jrvIOT/i409Bi5GlGF2Q1ZXno+dWFBJzip3j/GhlNtrGBvtsKq47Kv4wj4sPCGRTi1NfwvLCQeUMZq0P0Pfo0VgE92RAGYrVDQnup+XrsveQD42j0yf8HeAt4C3gJVz28ueVA8AHwtGoYHgMshwKxuok6h/qsPYZJiHrqqrgDwvfdv0NWrV2k2fcZJzdN8wq9ZIqG/O1td2tnZod29ESGHUtvketNqvctKAKOG0plVgJBgVbGVyrV1AHBdDsB1CkBtzLhfOPWAmU0AUCdbEk4alPAvXhCAIMCZQh49LgAgw1ZjD55MsopQAV51aulOiLrtMkhk1Q9PFYvuhNCeNshnKCqSclVjhO6wyC1HOLMoGl0AmNIeT4wZAD54QJ9/frcAgPy8QgPmVgBAO/eUa591ADDNytx9he0APQ1oaxv7aAVr3UdtdVoAWD4HaZNQ8eGcgOaSBD/i96Ca1K1uMtvptFjhpxBQJ054BXBUADgJhgxph//wv/AA8LUYYfxFvh4WOBkAvMX5S0OaxUesOk5zkwu2IZftOhuISrnN8A+v64oucL/QAADrYJp7PHcByF3sWNff2vej4bQMckzqielkQrt7exzK7PoPdf3f1xUAYpETz/QiN4wHqwDoRudeG/rbDBZ5rDaLYsV422rz4pv+3QowDsZ0GCA1ekQHH0oIsALAs+aw3egeL/VOHgBe6sfjL85bwFvAW6DRAl4B+Fo2jssCAKOzJvE31m9SAp5FAWhXVdWJRxBIzheGVJj0hAL4PvjwJn3wwfs0mz9n6DE+eiLAKxXlVzvMqNfr0c1bV9gB7HUklHbQ67EiMFhawV4PAPlCnKTgCmPUrTorAIRqD/cBW/T7AxqOhrUA0J5YQW2QZmWlRA5HTSQfXxmaawCfqSKpELAJ/KnN3QlYC4zNUYEoULNX9psAYGoaTmrsL/ARsE+eMwClhLPGptpwwBObhTr54TX++8u7D+nx48f04MEz/l5gioMEkZMDkKoKQM09qPcVO0nwmxQgbjEZtT9Pyo0CEO91u/UKwALWmhMDeKraoUk149pTviotDapXqPgA7TrdLv8mMEEbj0UppM9PFT56vQiB1mInbG8DflVtCACIfaEAxDb4+7/tAeBrOeL4i76cFjgZAHzLKJbm8Qup3GsAoL1McxKIFmcpj4N27tMmO9l9ofbxmsuu6TsnuRa7n+I+fI260D6nPf6hj8OYser7lXtZcZ5115Bv4D/BT4GKWm1hqyzPWwGoNsF1qw1O8ww2/a1gfNaxZdPv2M+Wc+SusP+6a3f9Sx3L9Hu9XBaLX2BxOQzomVEAag7AOEAl4jd58wDwTX76/t69BbwFXmcLeAD4Wj49DwDrFYB2CHATAIQjp/nKsALdaXfow49vMQAMoxnnX1ssDhkETo4WDI6CbMGgY7jVpt2dHdoeDanX79Gg22Og0eaE5PZq88kA4P/P3nmAR1Wlb/ydnplJTwg99F5EqigCIk1FLFjAvrZ17Wvvuuquvbtr3fW/6ioWsKEUKSJYKCK9Q+gE0svMZPr/Oe+5Z2Zyk0mouq53nkfDJLec+51zz73f77zf9yWCM1YFFpBShL42OjobDp0ReWyEwk2oPgTATE1LazAEWL2Mh8IRgqjE4hkCAKowYJFQWYSLKgWg3uFq7MVbvbRLgFQ7DkcpMxJBoNpGf1yVRFwp4aTaT6zgS8OFIiLXXFiqOUUYVdRcCwBGTTms/rtzbxFDgPcVlsr8iIcAAJWKpLFrF+2qU01a6+eGAKDqm0SVoer9hgCghKfJRlI8HFg5wQL+EQ6EwvD5ZNLuRMcw8bvKgZ4s1EoBQC/c3M05ZoIBABu9p40NDAscqAUOHgCK56IvUMGKvBGt2mlMqJ6QTkHNNw21ROReFfPLbx0AJs5vvJ6EyvT1Xf+vCQATz91YDsIDHUX1bcf3Hi1a4nCO09C+/y0AMFkbVdG8arFSCWB/fpdaRUAMAGgAwKN1bxjHNSxgWMCwwNG1gAEAj659j9LRGwKA4pRNtizGnr17YlWAQyaZ+86u9XfgCFUBPlwFoDJPMoyllIGRBLiWGDqiEFliERCVL64+ACiqAIs8awoACgWZgB2dO7dEfpt8OF2yOixCPirnhAJK/Az5RT60MCIIMpdeZloqk4WnOdPgcNhht1l0BROkIiv+eiRCj+Pf1Eu8SSNViQClFvhrJMdOYwoDQrtQiLmZBAAU6kVV8EHYvr79xfULxZ9S+wn1nKgKLI4lYKKwnar4Kuwvrkso4RKPpWCShFXJIWV9i/cEgBYZqqbglR4AqmMKwKccVbGNBH6i8m/891L9J1RuEYYAi+/BsAgVjiJsSoHP68OuvcXYv28/iooqYgBQqNiiJlUwRYYCRzUFoOpZcR8yB6EWRqZ3mpPBwAMHgA5eSKLqg/2ijQuVwygZAEyEf7Exl1j1NxCKVRlW41PkCBP/Zr+H4zkz5Xip/cKvAK5QYtT3EVXGBRj1I5V/tow5i6GCIVEEJBhEwMgBeJSeEMZhfx8WaNgBb1FdiMrKSuRuX8N7uakokKUBQPHci2oAUM0j9S201FdIQW0vFl64oKYZ+0AWPxKfO4kAK9mzKFk/Nnauxp6NyZ5/BzKHHygAbCxEOPENoaHrVEVA9Ns0pqA8nHtA2bchOydbmDvQ8x4uAIRJjbxDyyGo30uf89CpPdaqtSJkha06MRVMSUZTXmJAU7Yf6PX+721nAMD/vT41rsiwgGGB34cFDAD4m+xnAwAenAJQvMQKoNQYAExLt0jlXdQvi0VolXBFUQ4CwZoqgjCH1YzMzCzkZOXA5XQhxSGLicQ/IpzSDFOsCq6AcJZYGM8vBQCFilEoGgVQE8ouUcgkGQBUq/3CVuGwDKWV4bQSANIeIfHvcC0AKK5ZAsB4jsO48yBfsZM7EfFX8NpOlYR/AlomfoQiMfF4CgCq5OUB0W7mpIvneaT6LyzBoMkiqvtJACg+/pANXp8Pu/cUMwS4pKQqBgBFXkOlcDSZkgNAdf2qXXVhZd0U+8kAoILTArAKm4nqmuJzIABQ2SkRuNaXdzKxaIrfHyQQEGogdQ4xjsUxpJKy4RyO8SrItV2p+H7y9z7IEGDzqDMNAPibfOIYjf7vtEDDDnjzqr2oqqoiABRzeTMN/gsFoJhbYgrAelJRqPmsvrlb3NXi92rhpz78ot8v8buaI48WAKwP/iX+LhHMJaYwUH2scg8mtrm+9ovtGwKNiedRz6hazzNtAS3xd/oFM9pZy1GotlPnbDxFyKGN2sbgqv6oB7t9zM4HEOPQ4BUcJgBUOQDVOWqPCxMUAKzSFIB7W3Tke19JehP5XmRJPzQD/8/sZQDA/5muNC7EsIBhgd+ZBQwA+JvscP2Ln0lLhpwSDbByp1AAFu4rRE8th1eFVSrQrFp/BzUFoMreE20k5CWZkUQYaEMf/XH12+sdB/UCpl7AheYuBjZiME1kLpOV2kQILwsQaKBCghoz8xIJBZcoBBF3ZCKw2mpXEAyLKrYWM/Lb5KJ79+5wp4qCFhYgJHO9VVeWa8AoSPhl1VaCY20KhAnWhLIuLS2Nx7JaLDyPeElX1YKVcEpdH4vt0IlS7Yvn+BEv06p/dUXqYraI9X8Sx01sKK5dtLm6qooORHZWtgYAhW1k8nfVe1RQas4hHY6IgHyRGDgT0E+AT5UrLlb4QZNoJirNVCPjQDF+bfqk7mYth2DiOIgr1eofW7XUkmatimVUtDV+FPVPUcxEKCCF8ysAoMVsI8gMR20QY9MfttQCgKWl1Rw/ZpOs/htzEKJaFWCd0i2Z8pFjUwuhUv9OvE8Sc+np759EhaXKAajgMgvUMN+fDL2zCieeoDasFT2JKy7rg39179WGczDV5/QmjhM1vpMpAMOQ4zsUlQrAyKjxVNwKuxkKwN/ko8do9G/IAmlVu5jKok3RHlR7qpEdkhXVoxZZ5TYUtUCo6+MhwHI+EM8X8fvYcyjJQkB8IUMeIXF+r5PbNUF5HKsI3AhAawgsyeeAnPNFqoHEj5ofk3WVHgDGnueaWj3xOlQbDkRRqD9fYvvFAmQcAkrlvDmqvcfo1ohqgccGogD0z5+DHZoHAu4a7gPZ8IO3jew3U6zfar8J6t8L9dV6E98xDvaaOV60F6uoNn6i9ZBUcU3usFyAK7NJJX5Js5YsElPtyuTzy2Nvciin/x/axwCA/0OdaVyKYQHDAr8rCxgA8DfZ3b8VANiYcRsDgIIvJYb/mk0qLFSrXggBAKMEgNIhEKCmLgBUyjE9AAxFZbhpkzw3OnbsiKbN0qiMsKrQRZ+HwCgQEvBLOErxpNNUFYZFpdMIRLtsdhvVgC63C2lpTiqqrCI8NBoBC8qK3EIC7omcbAcIAJHw8p8YnhJTgOoIoXJsRFtF9Tqh4hJ53IRN0tPTkJWVDatVhLXKFzelwFAAUFyT/E9V0TURnAkAqAppKNgkIGCoHudEwcVEUCSOp5QMiWMiEQDqFYD1jR11HPE3Hi8hiXiiSkIMBTqBFlstAGiCrG6rAKAvZKZ9du8poQKwvNwn+0cDgLHQOEh1px506R0TwlsNih8KAEyEf+J8qgpwDACKfIZh6eyK84jQ38RPfYo9wtlkCp9knlXCQfUOcK1+igHs+kOAI5pCI6wBwNDI0w0A2NikaPzdsMARsoAAgGK+aL1/F0OBFQA0WWVuz6BWBETk8qs1L2tflXuvnlf6Zqnnh5ojhPpafWILENrcU1/YrEqhkOxy6ws/VtvKc2oKc22hIfa3hOdSQykoGjKzPt1Bsjm0oWPo2x87RlS+tyQCQGVDtY/+fPVCtkYWYBsbRoe68CuOWx8kbex88b/LfkumINc/lg4twLdugTF1/ngIu1YsLKYkjLewPgBY2rw1srIyUenMQDAQgNeRd+CX/D+5pQEA/ye71bgowwKGBX4HFjAA4G+ykw8EAAqg0dFTyevzWWorAEOaAjD2At1AnraGDNRYDkD9S6seUKjqreIcMVVAglJA/yIYP5588VAASGwnFWByRV2vANQDQKUYFCGkYmXelW5Ffn4+OrTPg8vlhMOivRiGgvD5fFoYbAhBxIkbryUiQ03F8cWLu1A3ud0uZKWns+KuVTYHiMg8fPI6TTAre8cAigy3VPaJ9W8yAKjZKJIE4Aj4JBR7DAEOhahSFApF8Z/NJiGp1rA6ufuEwxSvPCgSogvoFIlV01XXKxSG4aAoFFL79Vxdp9WiLj4eApzY/1J5ovVjEqljzLGs5dAJDCsnrsQqwHJb6VhFNbuIohpiXIgmCjuYTAoAilBvoQC0obq6Grv2FhEAVlf6tbyDUgGoABaiUgkQB4Cq3bWvnfto9hB2iLe/9nZWzf76+4EwWwtzjsNuUyy8XKkZ6TwJABitnaNPfzwR7q1X4tTOJ9WwAjDx3o8rM+Mq2rg96nfRlP2iGgD0jRzHe0SMb6GgqLEmhs3/Jqdio9GGBf7rLKDmAXegiM/Cjr5qAkCrNyjne3sNn1fVIg+qmNuTzL/J3Ht9CC+faZqqnP/W8riq513i8z3xd+L4DanHGlSfiWeCBm7qhM3qnhcH20H6EOADUcrVd45YZXZdexi5EBEh1NLCcgFTPtPUPnUAZD0Jc/UhrAd7nYd6XWznEYCsyQCguo4DWJ9q8JKTFb+KjZdYShH9ApZcaHZqjzWPVSoAK7Lz4HQ54XfKlBYRGArAhjpALtPzbUX+PyoXHjpEAvhp6lRg06yGh6xOGaufjxpTnlpFGhWrHXfdexFTw1z2hz+gVfuOQLiFoMMwRQ/nDjjYu83Y3rCAYQHDAv9NFjAA4H9TbxxwW5IBQCdCVGzlbV1CoNHRU8VjCgAoQmLNWtnU/3YAqB7syQCgyPEmX8DiAEm8kEY1RYMCgFTtaYBObK8UgHoA6HCbkJeXhw7tmzBMNjVFC9FBBDU+HwIib1wwCH9CmKl8rZEv8sFQiIBJ5I0TVYXTUl1wu1xwuux0wESopPiprksAQOFkmDSAEw8FljdkYwAwNlC00O/EgSOuV6n/PB4Z6uVyueB2u5GamkqFo2iHDImVocrqIyFk/QBQH2pKJaBf5gNU0EvYQigXxDEtZhEKrUJ0NecmqSNUe+gnKv3Yz+zb+H8KHMcAoAYEFfhTL5yJAFAoYcwmK6sAh6O1AeDOPftQVFQMT1VAth9xAMhXxF8IAAqop2yZCNyUAlCoURMBo9Vh5XdxbapoS+IrrT0hL6UIv1eKjzgEbHgFP3FcUEmoGyvxBYTaDlRsO20ghyNu9p8BAA94ijc2NCxwyBZQc0B6uJT3nQCAYqHDXhPhglfEJh1xv5ZCIRkATKb84zPKbIbNbKmlLm7MIVcXFFvs04ooJbvQhhWAkTgArEeJXldBd2Bz3SEbvZ4d9QAwtiAUe2+RoEm9j4hDJC4Equ9J7dNACpADuY6G7NvY/rVScehCxBvbNzYOYile6l9Aqps990CPLLdrSLXJ98WIynNbJxZFAkDtsaYA4J4UN5wuF3wO7f3AAIANM/zHdgAAIABJREFUdogBAA9uvBpbGxYwLGBY4JezgAEAfzlbH8Ez1QcAxQu5PVxDsJRXsARFRUXIqy7jWUMW+YKTFnvxlMoblaPrUJvWWBLqOoo/VZ5VO6Ee8CWqnsQm+uqEqp0K/EDLIRcS0IqQSII7kYeP1QkVAFRgKxJgtV7CULMZ/lAYQqmW4gScTic6d2qGvLymSHfJoh4i97NQKgk1nSgWUROSxRkUYBJJ1KXTI50LoRYUH7sJSElxIis7i8DNbbex+EbiRxzHhCpNsRZ/1ZVgUMuRozk2os0CLiZ+qFLQAUBxXcIOMl9fmE6fCPkVbREQUCgBhcJRwhxxvNpFOGIAkFBJwFMZwiyhooBMMtecyAUofkZDUrGWmH8v8cVb2FZAOP4uIcegcjzCMGlKiPiVJcI/0QbxicO/hFyJVFDI/ZQDpRQVtC1DX60ylyHMbLO4ZtGfIU04FwnbqYwRALC4uAT+GqGICREAClsFQgEePxLR+s4kK/DGz6MpRbXmC/urNqv+UuqYxOuHFiqnlCYCluo/MQCojVXxd9GvAvSJsSv2UddffxL+uO3qgjt1tgNXAKo95LG0EK7Y/Vy3BWK7qAoBjri5u/fk0wwF4KFOtsZ+hgUO0ALquWsRj4hIFHnBGjmPQRZVipjkd5ULOKRTAMYBfvwPejUVU1vEUlkcHKqJLYTVU1m89jMyefBn4nP4UEFWY2G9jR33QPdXi2LyOch8ILWee2JBK1ml32RdTmV3wqLiAQ6NWpsdKLCt79iJ73aHqqNq7P2xMWTbWPsbVJBy/NYfQq6u1x6RLQhot0GN9i4T1L6LBeDf98cIAf59979x9YYFDAv8di1gAMDfZN/VeXGKSHWOKgLSfMcylBSXILuiiNenAKBLK5uqFIBhXfLsgzXGwb7+1Al5TEwMrq1mC7ARK5KQsMKdGMoY1PwCFUIqQkIZPhmWYEsBQKkKlP8xrDXiJ4gTxxf/BUIRKvOsthBBXdcuLdCkSRNkpjoYKuuwWWOhrwK++IKyoIQeAArlGc8vAJmouhuRuQJFuEiqOxXprhQCJZW/TdnZhGr+U7+aLqoHi4+yrzVJqKQIaU386AGgyG8nziuq6TqdLp5HwEBlH5NJgLJ4L6pQaeWMiOtieDNtK40eDAoVmgRlwRpRlCIOAFX/xhw8iwRVAgLqX9Z5zKgctyKXndpXAUCl3lRQkj81uyhwptLXKzdRgbmYTczWWK5APQCUx3MQAO7YVYjikmJ4q6WC1gTZX8GIBIDRiApV1RSlrN4oAKMEjZogVao5NDsJACggacwW2lgWthMWT7wXEqv8qrbH7VE7r6CArSJvZWIOQHX+xLGgT8hfn7OkHz+N3f8KrB4oAFRS1lBYhkwZALAxCxt/Nyxw+BY4EADIeddsY1GQZArAaD1hp4nzk3pyHCwAii1uRJPnaRPn0ReN0ltGRQLon6EHasFkIaIHun9j29VX0Vdcu3he8Z1Et4AVn18bPrLMU2tiKozGIFhDRzqc6z8SCsDGAGCyImjqmvTpLWLvVdo7TaJt6nv/UCHIyYpY2TQAGNQGuo+FXCIwAGCsBxocqIYCsLEZwvi7YQHDAoYFfi0L1AcAzWbs2v4l3nnnHUQDPfDwo48iKF5YtP/EQ1k9mBtPztswIhLVXIU+B6nNgLQ0tLz2XuYt84VcBDXRqHTAk30ON0fIr2X2wz1vfQBQHNMeFj0FtNr9M0rLSpFRXcLvQQT5wukOakBMe7FRCsDG+/HQWtzYCrndIXOriE8sLEiDG0rhJNVqcsSpKrSCwQkYJPRX4qdQAPKjVdWTwEmpm2SFWAIfBGPwT4A/AQCpzNMUEV06N9cAoJMA0O2U4bKi+qoI862uCcg2KOIStVNpqL4rJRyVF0I5FwnB5XQiKy0dzpSUmEMTe3E1VSIxNFNcAguFKJuIkFoRTmu1MnQr8ZOogIjbUIJIAStFyHIgECSEFG0QEFDcWwJ0Crgl7aryDsUVHAr+yTZK0EVnRYQ6BwOxYiAi5NkXCDG3SiLAS2yj2FfAqmQQUIVwJ+6vcg6qkFb1PRGIxa43SfXqsFkqMxXgEt3F6zJZWNRFKADF8cxRO8rLy7FrZyFKSkvqAMAwpFSwDgDUitEIwCXGmbp/RJ8Lh5r9GBbwT1ap5jFilarlWBZ/C4Tk/SpsFHOKE4CsUCuqv8tjSqWIGAtiH30REP1dqhzKxHuodv/EX9HrwPlYTqp4pUd1HHHFYnuruu90yl72u1C5aEM2FHJye+/Jp0PBbBGmHtBspW+38d2wgGGBxi2QDKAocGY2efl8dEQ1xR8y5UFNAW3hwiKr3us+8flMq+6rL5IQtXNeixWjioWAxnPLNtR69fwTKEyo/mMfU+2cpokFwGodT5tYzCaZm5XlJA4hj3Gtczdu7nq2aPjNSd8m/TPMpM2b8bk/QXF5AOG9h/vedjjXn3htBwuA4znh6vcP1LiKvQclEZiKZ0x9n1gBmlqVp+PbCr9BKvmlBfWRMPr7Sj3hhVKT70LaG1rI8nvPYWsoAA9p2jB2MixgWMCwwK9uAQMA/updcCgNSAYAHdEQX2xa71lOANgkIHMACgAogIoAgAJMqFx5SgF4tEBqY6vTTrcMDRSf2qox+WJhS4kDQr6oadVtQyFxHRGG8DI3nXaMYCCiATMJAIWjIRRqSj0mAKDMxScUVEK5pTk/phoep1PHZsjNzUFWqpOhiq4UCd4EpBPAq6rGjxpfTUL1Ww0QJkiwqMS0SAAVDvoZcuy2SxWeyuUWu2izLNKSGGrEqsLaBqySKBSN9SjoJGSxEUDGHCoN1ikAKA4jlH/y3FYCQeG4CQgo2hKOKMBVG1LFX+jjL3jid6ygK4Cf9jMQluOptoIvDoxUvyoIKFRrieFQ6kpVEnSp9pNFVVQos/od7aRLlJ5YJTnxPgprTqXD4ZShzA0AwLLSMuzevY8AMOAXCr54CHBUu9HqA4Acj6qIi+ZbCMdbgVoB6gRopaOhjcGYPbTcWdVemaNRJNBP7EP9nCDsJz4MAY4pAC262p31zySJ9q5lQ6optRya9TjPdZxVzZniuDMA4KFM28Y+hgWOqAWOBADUF3GS81qcuEilmg41EQDGF6ri1WQPDACK5ynnPRGGmagy1AHAZGBJLeyYtOrszMabsIhysEY+dBB2cABQb+tEACgV5So1R11lZO2qu9p5E+HpwV50IwVYGjtcYt8cPHxV/Z8EACa8/3CcJGlMYwrGZBWg4wpMDQDqImH054uFCpvke6oBAFWHGACwsfvE+LthAcMChgX+yy0QEN61lPmZTPUqAOk8Jqj/xPfGVyD1D4ja30UODUMBeOhDI9EBiK/6NxY4ET+fUKodzudgQ4D150o2fmIADDJZOaIyd5GoKSHUeNk1m1lt12GSoYVi7IqXvS0WO/8ORzqVXl1RQZDn98hciOZUK3xeL4J2O5V2NTXtCMPKbeD26WEbHZtO0Z2EXBVmCch22TII0XJ91YQ1juo9UtWm5Rrcau8LX40PqTYzgV/QbqFSy6SR1cRQJdlg/Quw/J74oim+h8yacsOs2UGrcmwP5HJ7R6SkViipX8v1GNT2i0Q1xUcdw8uOtynllk7BVefO1juA2vGSDR99bjpRrZBKRgEAqcxT+RDjPX0o47CxECK/yNkXjSLHJ0FzuaOc/WMKplEN6bCVwm63wQI7UlPdcJWtk/1gqSaQC5h7sL1FERE+LeLVyuVxLKn86dSUtHXMq/WTCq0TuSJrf0S7IohoDq8+BMmiFYdRCjulpA2Y5Xi3aE6zQwtRjmsQVcfoz6f/LreLO/b134kqh1+yvomN11rAQFyX2kMeVx3dFLHEILhQqEa13If6cSSD5OJ71rm+2F+TzUDyeuPjo6795fUrxZH++rXtYzk2a+8fV6houRAPcvCqJYuQNr8oO7c1V8Dj8SIruIDjrto0gLk/tzu7akpSWVla2SeGgJPcn7Fq40k7sC7YEZuGY/en2lELhQ+U8H6xIsDFhJRUK4KBAFo79jPfaAitOU/usTRnzlSbVSm0kjQgabtV/6l5UdtfU2rHqr/q30C054RA1Ic3ftT8rNqtH2fauFb3r+46TJoSPT7Pq/ariAa5f15kNVMQuHwlSHGmYHPGcBnaH5ILAoy2EPMm5EJVPORRs0sj484UkQpiZS99ztjY73XHqauA0u4TrRiSms9CGoCKpV6IXbduXOnAnjpdlpbLo8KmgRguzFnQsXqbnG9NslpxKSvXm1Ae6SUvxyIXNmP21RUoEvOPBDXyU1+KBN7/OrRUp/JuEoWZuq9Eqg/ZitrXq+ynAJTKFafSQ6jrD7or+f6RXbUc1dUelHt2wGa1okmNl+332fKQk5ONbeZBzFVcbXJyV1dEvg+EtP5oZBgYfz5KFjhaC+dHqblH4bAGADwKRjUOaVjAsIBhgV/SAgkA0GzGbi0EOOLvHgsB5ouUBgDVoq1WVLaBhhoA8Gj2YmMApLFz/9YAoN1m4gtzi+gOOgp2kwSDFi0ofXuKiw5pcVUA6enp6BAsYU43hHwMwfVEvTKUNxqB252KSKQLvF4PCiN+Ar20sI3hsl1Mu6kIrLRI9eBOaxodtf5Nm6CivALZqOJ5VCjtUk9bVry1R0MEi16TzJGncZx61rDrB4DKkVDuRAwAWhQIlY6xI5THn7bgPl6ngAZC0ec3yz0DFi3pe6R+ACjOLpwTmxZCa6qTC1IPROoHRMlegPWOlz6kLL6mf3gAsKEqlcIOInePcCBz/RLYldrL2G/pjhZy3Jj3s3+b5jbndk0CO2SuyGiZDFkNd+H4MQBg/TOJAQCPLABsGS4hSDtvuMxBuWZHE6xcuQqe/BMIrMNaDtdfCwBaoxVc2HDbTVyAsToAX00NMv2bOECilnZs/y5TU9jEIktjLwi/cwDYFGvRt29ftE0zo2DrVny0LYt2tNvkgoV4vhP4xkJeFVn/3wKAlXYt1FhL3TAsI4ji4mLYbBKwlTlsTD2xu7K9XECyVGkwVLODLlfhgQJAlbqjvvQL4rzJUpgcKgAUqvbET7VN5mh2Fy1G9+7dcezADny/yfFUUe29uSiIRYsWYYflOKSlpaFKA9wGAGzszfaX+bsBAA0A+MuMNOMshgUMCxgWOGoWMADgUTPtUTzw4QLAA9cKHp2LaEyAGNIcRJvmAPUKL8Uxx/TGWbmvs0E9gz/y5x5bPn8+tvkibNy0CSXmtkhNS8Uo9wp07tQJwx1vUK3njtTQoVpl74ryigq8u34SPF4Pdoa6cP+0kFR4DWs+G/369kVaZCUdjTd/Oh6FhXvRO2MfunbrivGZbzK0tCwUhcfjwfU/PMIX9H2RDJkj0FTB44QgwVNdfCZfnOJBVLUVK6pfFNBTOZzsIo0dk7fLarRNAj4JHCGUbHb4om3l+TTFRfy8tV/U4mFXsmoy21IrDLR+AKhCt9RoUP1XJ9eRbriIZOVslwrhjb05HxwA1IeUJ1N2qNPTfqIqdkAC0a62AlRVVaEwqxcBC7yyonFL50Z07NgRNzT9G7fLjuzhzwt/uI2K0vWWbrWUlkpJE6sGrMtFqBQfMaWYNn4T7SfC5pQZ9KFuCmwKu8mE7zJsPWKWOYfU361ajsK6Si9NKRZzjOt/UY/lstT1V50q49rflQJJn7xe5EZiu7Sch3pFjAJWzBvI8HgLHXrEqh/rxqd2PHWc5ApApcSqPV6jMcWlPK5egamOZ0JtRVZ8XEvQHtJyjNXZXxv4sfY1NpHp7Ku+eqxyXKaYZDGgIaWv4Oyzz8bw8EsEAKscp+KHH37A1PIrWEinyNqM9787JK/LKwgcP7XtF8vNqM08ljoh3vr7TvuuFF4xMKdCDeUChD1SxYWRFHsE7lQ37mjzHFq2bIm8itkicABrfedj9erVeK/qWs5Heyy1UzjUMUOjAFD2gwJgYkZN/NRVqOq3rx/QqtES1hZM6ug/Y0o2eTaLqgIeO7myS/3jp27QYv3bTx14C+ehHJvM0Xvryluxe/dubHD0g8iR6bJm1Zp36qTUSGI/9cRRIabJlH5JhmWCclYbXcoesfEhx4uqHhxX0imlrN6itfst3p7aCtzMQCmv9/wOX6Bbt24Y6X8FIt3H5vTjsH//ftz14zUc/4W2djx/RljeP/WlGqECsJEQWdFuAlYtdQbTGyTskyyFSWw+imoKyyQKQNE25krUDK0vatKq5t/IzMzC9Se4GYEwZZUNbrcbl/fayP1Sawo4Pt5c3Abbt23DD7lX8EgV6CjvRy23Y7J+NH5/dC1gAEADAB7dEWYc3bCAYQHDAkfdAgYAPOomPgon+D0BQPFi3j24CKKy7fV9vkLzZs1wTOQnpoErtLeidce/25E5/HypPbh636tyBtLS03HHkOUM6U0JevjCvz61Nxb9+BNmlkpHtdDcky/gGZFKgr0OoX+hU6fOGD3QiRkzZmB64TnIyMhAVuVSNG/RAncct5DHqTbbCOKunHcPgUapVYbmQgtRCpvS+FVG1ie+LMl/xwUy+pA1eZgazUFN0V70RaSUOI5yXPOCfipxXE2s2Lx5c10AqEhiLJRRHleBHIvVxpxy/J2WZ07CKAV05AFEiKpykhKHcWMKQLWtKeHYwgkS1YW1luh+HtxN0hh3CWgh0QoANvMsx9ChQ/HhyhKpUKqWjneueSUVVu+On8MGKAB40Y+3/2oAUObekn0lcj2KjwKAZk3xqgBgzNGPme/AAGAoQZGSOD5/KQBo0pKoJ0QQ8wqUslAPAMW9lqjKUaG0+hxlRwIACnscKAA0JSlG01haBq9dAiRHVOYC7bLhYTzwwANoveFmft+YeRbvzxs+acfxWuHKrwUAPZZ4EYTEO0cBP7NGipMBQBWKz+wf/J/MaVonNNwkAaDZXyZD5s0BAsrzcDdGjjoeXUw/IBCIYmv0UgLAfxVdznl1r82JeH64eu7t3wkAjIX4m+LAUNj5m1P+Ck91NVzBSqSmpuLZ0mcxb9487M4Zxryh5pAM+YzNo/qqvEcRACbCL7MGAFUuVAXWEgGgmKciUVVQ5OABoNg/3xWGyMnadOetuOKKK3Aa/sXn8cbU47Br9y48tFzeF3stcqFLDwAT2ywWW/Qhvom2ZAoGDc2pBZhEAKiOlbg4o34XX0DQcuhGRaRAfBFEpGhQeX35e5Evkfap/cTqYp2C0aNHo1PVQkyfPh1704Zxgeqk1Hk4cchA5LsrYLVYsCx8Fr5b+B0+9I1h7mIDAB7ce8LR2toAgAYAPFpjyziuYQHDAoYFfiELGADwFzK0cZoEC9QfWBrfQDmi5ohU0rUL76Sj2i/6HM4880ycWvIChO9dZRHFLoAx085hyOb6pucjFA6jo0eEdEbwWO/n0KxZUxwbXItQGNhozcDOHRW4fe3tLI6xw9WLDm1GdD9f3I+NvIXevXohp+VQfPrZZ9iYfjYd4xbVc5Gbm4t3BrwKUcDVERZhQsCgb1+Vua9EuDFDkiWwScxxlghYYs6CXjkgiitERHVVaQNVhEI5XBGTi+2w2dbwOocVvYbTTz8d8/c1w/p167AOo7QQKRlCpnIPmiKq+rMEKKISKx0ShJmXTziooliKgoF6zaIpCWmur/8SHSbxelhHtXcYAFAdS714Kwc0GQhUCq9+vsXweL24sOP36N27N66ZMYL9VWS1cDy5Art57bPGPCIdS02YMnHxzbTzBvSU0DQqKzkLwCTGlSo2onc0Vf8p8KK+q5Gttg9qyfATk+6LbVgJOsFhtGuVsRXwU/2jz7Un+1wVUokgEglRsaX/qByCtpgCT7+FppxT0FoDyPpjWZO8/yfLASjaxryZWk6zOICsfaCY3ZIo2FR/BzT7JZtHkikH9f1wIJNyLWWQtkMsFFBT+hDaJkBVkb9P9UnifRDV7BpGtnaf+/izy44XMXHiRBwffJH9uDFrFLZs2YJnFh8Pl8sNjz2H91OGFgpcrYVO1tEYa8AmZlWdok0pUaPxHAXahJOigUCZq9OsKSnNEdk+O2QOVDMCBFQjfA/hzLPOxMCafyIQALY7BmPZsmV4svRFAsDipONLM2BSACj/HgMtSXIxinqc/MSOI2/cmLJdhc7qFJIKyCmltFUrICFsHhQTe9TKlArRkAJauhyQ2nnNSRS4SjEam7fVAEsAgOJczw/7gFXac2t2w+1y4fGfLmAocGFqL9oXMYVq7REaP666T+sfwWbdwo9+q/rgFu9RVV5Is2ts+tdCUJWiOw4AVX+qXIH6cV9/DtKsoPx9jU2OL5spwHm1RfEzmDBhAm4OP4lAENid2hZbtmzDTRufkLkAzTKFQ8ysCQWK5LgJyQU31X6dclTtlxihrpSAYr9kyr/4GeUCSxwg1p6BLFoOQnFfEuQK2JgA/9QC3MPtr0T37h2QWmrHzp07cef2K3jf9KyahuOOOw5npr7FU+60yYXE82c/wef1frtMfWKto0ytfxwYvz06FjAAoAEAj87IMo5qWMCwgGGBX8wCBgD8xUxtnChmgYMFgG1DO7jvMYEnMWDAQFyX+SkEc6swASkpwE2b78G69euwpsm5rFbbxb+byr/Lnfdh8OAu6F2zgftvdWayGMiFc65FZkYGNpo7cQXfHdxLJV93zyu4+OKL8dNaP1auXIkNaWcxObsCgO8OfBXBwJEDgMr5YHXVBACoAGgMMFlTqVSMRJbRSflL701o1rw5vt6ehfXr12GH+0wCn1BYFDkR1pWOSiK/YwimltzcpCmElEPMfIn8xNUMdKi07fQ5kVT/JYIhYXf1EaBJhYWq30mnU3MQ6ygBD+zmOBgAKJytY72LCPzuGbmHoPfqr4Yzd+J+DdBkRGQuwC9Puo8NSNfMMGnJLVQGbjD1gN0mcprJ4jF6AKgPpVW5NVUopgKAMYCpXb9fc1yTAkwBYSwWOpAiBNQaAzYq9FXaK7GIiAKAckxFCXZlH6oCLCYWERF/DwvvWvvUdnrrB4BWq0zGr9Sgosq1PH/tys/1AUBx/8Q+UbMcn2YJAPQRqvUBQAXgxH7UqApYI67JHE/2rx89RwIAqnszNqZF8R8FHBQIUrnaVH9q9pAQR8vjlqDeSgYAh/o/YE7SO49bTkXunMquWL58OVZkPMBQwOKwLAKTrgHAKmvsDqx96Y0AwFibzGKMiDlCO060fgBo1RTIpnAF56cUO9iewaV31AsAnyh5QQL2xqqU/koAUM1vXn81Ut2psFhNvM9FX9usYvHGyueAVcsxK74nfuLKVDlR6EPw6wOAEkgFNFtLe4/xXon+A/qgV2aYCu7Xt15Hped2qwzxPJoAkEWstOrynDMS89NR0RZXgqs7Nxp2aMWLZOuCKrVDbOEhyPvRot3XYhsJxA8cAIp9mhU9VQsA7nK1wdaC7bhhw+NcGKmwtKzVH2ruiiv0kgPAGp8PKU4nXC4X/MEQQiF5rbGCHaJCe0JRkURIGv93cgAotrGahWpbWE0AQPH0Fs/1OARUAPDl/jfxOdTUn8376ezZJzYIACfOeZLXbwBA/Uz/63w3AKABAH+dkWec1bCAYQHDAkfMAgYAPGKm/A0d6HBDiI/+C5B0lCwRGermNFXzRb15eD0VMW+f9Aj8fqCZV1YInpV2DT788APMTLuNRT8skVSEgkH0LXkY48ePx1jzmyx2LVw8mw2Y9NM1KCkpwaaUIVS2pEdl8u2RKe9g9OhRePKDTlzB3+1OpzKka3AjFYCTj3uQANCmkZvh8x+gwxv2ag6hWYKRQlu32GhIVABaojIULCUic3+ZwtL5FA6DcD4EYBAv+mWmfDoQxQ4ZItjG5GWI0CDn1wxFvqXXZIiixx9svQhbC7ZipuUUJumvseTJIinh9BgAEvvbINVhJi13kTXi4XGVkkU5OHG1gqxWK9qunJZE50j1f6IDRuCoKf+E8lAqieIh0DIkKp6DTAIWqcRLprxIdMIkgJOfgHYYVW1Xf+vl2KqYS+sU7wM4bdxw5GMlHfur5v2Jm5ZapbLUFcrluecMl793agzznJV3o6ysFEXhXGRkZkj4Go6g3JJLu6gqmIntoz11Oez0iCqq5dIKaFWsk+WoSzFJx9Qa8dNBV7kgFcDQUsEhUUGowJ/oL6tNKpgCQVlNUzjn4veqaE68Wmpty4U1h92vVW0OmawxZSHvR60DHFoSRj3gVLk7a0zynOo7bUMQKdulwKkY+omqRzFOxcehqRfF/cpxp4Frr192UNgiFbGifeK4hIMC4kD+3RGVoatx5aS8zpC6Ps3+Yv/EjwCtQiWnwJcFIfZDDJRogC9RAZi4vx5IyOuOZ1yNajA0pIV2i1yhvO+9lQTNaVhGBXPA2ZZAYKelBYtr5JilUsqpXZcI2a3vo+6HYDhPgl6zBL6xdmmpBUSVVfERSkCOYe14SjkmlVRivMjtzOEyAjKbKch55eTKt6jE7un/O4IhYHPKKCoAnyq7n/NhZUSr0l5vK+MKP/1zJKasgzY/qv01BVrsq67atLqeeHEgOUGoEFaLGCPhcExZaNPmYVFcSgEwMV+I8SEUgIGIzGEovieCUgUAbRqQ1wNAVUU5hHStqXIOVTkM/cEaKoubRqvZv+m+PQRAu9MHo7qqClZtXEQtm7m/vtiRCnFPNn/UqT6sU0DG7KcLSQ2HwnA6nRDX5fP5EDJL+8eAt8khFePa/RLQUkMIRaCYF6OQ45P5VQn2bRIYRpSSUp5Zzf6OsLzvfOYm/GmzFPNn08LXMWHC2fgz7oJIFbrPmYuCgmLctuomVnG3OjK4XSE61B7XseroWqoMq8zlmljsjM8jbR6JMreqic9Y3icJi1dqwUItbqnv3B7yvgtHZIh2WOV4NZlRU+OD3WphLr+QeK6LeVcDqtIW0Zg9X+33V+Tm5CAcjHCh8rq559F27b1SAXih+ym+r5RpqRLO/OZJtnefTRb3UuNa9afx85e1wNF///1lr+fgz2YAwIO3mbGHYQHDAoYF/qtp1cZAAAAgAElEQVQsYADA/6ru+IUa81sCgMLBd6CSDkVbawFKS8swc+KrqKkBmnrECz/wbZPrMXfuXEzBHwl6bNE0AsDB1U+gZ6+euKbddL5Qi9zhQpjwZOQ5zJ8/HwXu4dw+LVIJq82Gm/r+xBf4Z6d0ZXGPHU43X8xblCwlAPxw8IMEj4cLAGtKdskk8BlOzWmKEEBWVlTwZzSzFx2TInsFX/xbhSupVBnffjWO6d0bx1XfA6sVeHvd2di0aSOmm8dK5UFqG4IEWzidAFPBlWggQMc9LICQUCpEpYNn1hzZWGigBl6iGkgR2xAE6NQR9QFAVkYWENBsQXVFJXOGZaSmUdlC5zoUZti2zA2mctUdHQBoqtqG5s1b4LEBnxBcZHt+ZNGP8z+7ECkpTlQ4MiBUbZnm5hxX35x8Pe2hAOC5q+5hNcqicA6ysrM5lgSYKTPlJAWABFVKdaeUlLpQ7wMFgJaQUHtGYAp4CHZVLsgYANQAiCrCIdqeqNzJzMrguK6p8dL26qOAQlaGrDqq/yQCQPG3iMXBcVRRJovkqHkjL0M6ogcKAL1aterUtHSO94pKOf6IgrSwZ5Hzy675FXoAaNVCtqt88loiVncMAIqxyTD2SAR2TVl2qADQZorwPrKbAxzzVpMEiqIQQeL1x0JUNXVPovpSbJeTLUN89Z9EAEiAqYoFVZTwvk8JLCLoqLa2YIhoeUYXBKqqgKq9PJS9EQCoQjOzc3px3IjVEQG+YoBdKxKUlmaDP+BHdbWsau52y/Fg0m5sPQC0RSuYCzVYU4l9hftwjvXTpABQgKSKcO0cdno7CPsxp2mdVAjaQsoRBoBWMUZCIVi0G8BpiRCsCk4uAL+ANaWlJQR+OTk5qJI864gAQHGcaDSIYDAEr9/D/sgKlBGUuiq3S9CbNogLWyI5rJg/I2ZZXbkxAAiTUnwrCyvwWfu7+CYgn1D+iU95ubyfY1uZzXze2SIhjgkFAJWbb7W6OY9abBKARVQKA5FMIhxBOOLhGBN9z3EdlOpSBQAVeOPDV4DCBABI4G6S91cyAPjn5TcwZYfdJe+rvZH2BwUARUi+sLd4hpaWlsLmcNLuYi4S84a498R8qVf9qUUv8VNsbzLLcR2BBNwKAIp71uMR48nM+ySsLexFwxKwK8iogOpNrqsxbNgAOKx2bNq8GQ+tvK5BAHjW/Kd4PgMA6meSX+e7AQANAPjrjDzjrIYFDAsYFjhiFjAA4BEz5W/oQIcLAA/3UpWjqj9OvIql/Ispljup9pZPt30Ubdu2waCq+RC+yNaUziguKcZ58y5Dbk4udrvS+dI9pvQp9Dn2WNzaZjZ8Xh+qQxEqANcFL8NXX36FT3NlcnGLvxhWmxW3jMrBN998gxnBiQQTfkuADk17z0o6hh8OfogAMGIGf97wuRv9B/THyK4mBAJBdLIX0PGevL4flixejKXNHpW5i2ygY9+76HO266ROu9G3b1/sCXQjaBqbupzOkyf0M6sO/2P1aDps683DCSTaBN/CsGHD8IfUN1BeUYM8G/OLo8h2DB2H7y39CGoendeTaimPKZfKAlVt2G7ZjVAwhKsGhwm0hgb/TsffFEmhYzM3cDnmzJmN/PxWOGHIELSqeJx2SQ9LJdUK8+ko3LcP/57dAh06dMClI7bK4ieWbigqKsLkWaVIS01DS/83dKbGjbajVatW2L6jLbKystHf+gF/7w75GfL2lw1nw+V0YrtjBNvdHvPZnvv6zkJ+fj72BPuhsrIS2c2bUVnkyyhjsvw3F5xCe1ZZmjY4BK/OfBRDh56I4VXvsZ9ExKoAxT82OYf77bH0w4KFC7Bh/0A6hbPHyetVepV7v23K9p41oSft2M+/nvZb7BuImTPn4pO857h9hVkWoekR+In92h1voE+fPji2S08UFhbCbXKgdevW2LttK+Z/Ox9fhyexv7aaOtfbfqXWclUtwtixY3Fuk3/TWc+PbqOS7AfXXXj3P+/C5OqDESePwDDL3wkMcgO7CbDn2+7Cm2++CV/+CI7D03u70LZtW4ytupUAJJhio0L2vnf2sorrhSOjvM6soFQivbutF3766Scsdj/B8WpHKXJyc3BH/1V06I+tmcx2bIoMxfr16zFjZSF69eyJq3ouYehqqX8Ufv75ZzxffhHHbUvTpzz+dSe40LRpU2yu6E8VTjfXlyivKMcr8zvTbisyzuX9aQ/V0NHvXPwyx89ZA1PoUG/dGyaY72yfxuM9s3A0qqs9WO0+lQrANpEIBGTsXnUPTjihL7r1yEW1x4N1+5tTMZsT/QHbtm/HP5f1Iggoxum0v88vwwL7ex5Hs+bNML7reoL+Dbbz2H9dm5VT4dTOs4aQaE/aMdxvlXk0PvhgMrKaHcPiMkO8D/L3rogEK5+saYPVq1fhjAu7weV0YbB3FSHlZt8J+OKLL/BVU5lzMmBOQ5MmTXBt2x/Yrm6haRCwc7P1eCxfvgJv7TuD9hmVM433v628gKGD+6JtWI23tX8B549M6w6C9WJzd7hdbjy/fCS2bStA0J5FeN3F+xp69OiBER1yCHrWFQfY/6lFy9jfr2w/mfPb1mh/znstIwWo8dVgQoun0LdvJzSPNIOAKAt9LZDXNA8/vfYCLpg0Ennh2by/1qeNwbKfluH14rs5j5VEZC7S5B+p8M6KyIWdfuZ32M5zj89Am/x8lJS2REVFBfIzZcqDR2cex5/rTCdQjdvSXsD9O5a8zvliwJBWHP+mcht/ds0sx759+3DP9DKO641pMqS/bc3b3O+y/Hno2DEb2VlSCTx7dXOsWrUKf72oNefxjz3j2E9bMh7l/Ng8uopK8PSiV9G1S1f0PHEcysrLMcgyjXZJd3dmFfq7fhpF+5ZGevK4JkildVSo5MS837ESXTp3wcjQjfy9U4vAfrLodva3zyRDQk+sfh39+/VDfocmnAd9plQed9dP0/jc+2fBSdi5Yyf8jo6ch0+tfBonnTQCrTo44PV6sW9Pa87T02e+gP79++Pdlb2xY/t2FJmcOOmkkzAp4yWePzW6hfPbytT7MHXKVGxNHcLn0vVpL8jxbFlDQDY3eAu++24hlkeH8/cVkMq9sf63OI+felyQirbV+5ohNTUNPVMXMYfluyu78LpXms+RofuaAtURliDRZ5ZKXjsqCYSb73sZE84+GxPD98FqNaPSnopt2yrx2g/ABZMmoG/aSgLKiM9Hpeafpx3L/l7tkPO6IyyOZ0b3kCgiEsYp7Xeif/8BKLQ0w969hTg+q5D2/OL7bObeW9Hiam6fZd/J+2t4+F6mXkitXsv79quiEZg9ew5GtQ+hX79+aGn9hvZ4ae0NnE9K7J143k7Bf2PggAHo3KUTi7uEA1Lh6ags43N1ZvQutrfELouYZIZl6glrWFPmWzycXwYEnsXpp49Dd9tk+P1RLLfeiwULFuDr4HnSXiapLBUpEIzPr2cBAwAaAPDXG33GmQ0LGBYwLHBELGAAwCNixt/YQX7rAHBi8ZW46KIx6FM8kwBwnbktlW+nfXkuHfjNsPGFe+ieh3HxxZfgmE2PITvbgkothHCL6TJsWL8BjxeP5Xbw7UPzZs1x+QAzPv74YyxOv65BACiKHgqgNLn0THTs2BEVq6cQNLSzbCIwWGW5BD/++CPerbiYYMub6iA4Oc4zh45GG8sC7NmzG58srKKyYrh1CcaPPw0W12YqRSbvOR9r1qzBOgxjyNipHRfT8b7U9RpDFLMglVDb/D0JRBanDOLP55cOogNZHc0hcBAAkLmZojKHYufAPAwePBiT8j6lI23WAOCV/06RqiVThO2//TS5vQKAby1via1bC1DkuJLnyat5GbfedhumLtiPDRvWo8IiHfT84Lc4/7zzEPHPxHfffYfNW1oR8F3SexXPa6mqgMvtxsMbzsbqNWtQYBvG87QNzUGXrl1wbf5ktvff00vpEEVsVoKuYHYVdu/ejVfmjiRgaAwAPjXgAzpYF6TNg8crc8ILn+nT0Ik8X4nrBKxctZIAUCgTZ4yVQEYBwI8qx6BL167YsvUrApf+gY10tLc4T0FpSQmuW3UWt08EgMIxvO2U3ewvT1EZFi78Dm5TCoYNG4r2rVogNdWNK/4jlXrbrd3rnTGUAqWFZQMdyVv6zUOzZs3QOlJQBwAKMPj4uK1wp6bWAYDVrYbTfm3NWwhI7u30HwRDIfhtZo6Pl2dFMGnSRBStfp7gy11VwN8vc0/CwoUL8J/dV7KKtjVSzHE0uOYfVHz1rnqH7d7lGENwtCuci/79++FE2zvweLwI2M6kfW5YdgId4M7uWThx6FB09i3E/n37MXWBrDb7p9Oqadd1pqvx2WefYbFjPO2SaTMRrFzRbTmBVSvTKgJ5AQC7deuGsV3WEOSsSXses7/+GkutJ9PRb+6r4bh9cOx3VGpGTfvxzTfLsKksi+e5dFwu78MN7msxbdo07A+fRqBjtVvp0F+U/xnBbSvvf6hY/fv8bKYI6NSkBENOGIIOvnXSPlVNef6NrnFUEIetLXkfvTx+He2iAODkZc0IoPdUzCPY6128iPNToXUMladnfNoKOdk5CNkyeD8NqXoNE86egK7BLwgoSpqcWgsAjm06g6GB4cJ12FZQgKU75Ujtm76O84kjsB4WqxXVKccSAN03+xgqs0L2TLbvmoEbkJfXFC1CRfh61izsDbs5Lib0bUL73PNdZwKbfa5hHDd5gc1o3rwZbhrwOsdzG0trTJ06C8utLViF/eJuqezf3OBsKpF/th48ABSAOs0vlY8XdF2ETp07obVpDdWWc+eWMKRySK9iKri/8dzG+WRH2mj2c2ZwNfvtmj5b0KJlSwTMOzBz5kyES8zo1KkTxvbJ5HV87e+DGdOnY0/zB2nXSwYVcPvB3r9Roez3VSMvLw+3Pr0af/rTVWjnm8nx83Ozm/Dqq69iT9On+RxwlS/kvHTz6QGOgznLtmLTxk04t/1q9O7dAw6rALKpGPZyKoF/SbgH+0cBQKF8E0rcluGlBFbPjZ7JvysA+MiuG7kw4rdIsHZ9h0W87wPhMlaJDTmykZ2dhfGD2hCsv77pRGzbvg0ec1te1996LyLwK/dtwlfT58BX1YELL+PGy4WGd5b35PG9qbnweDy4pevH6Ny5E9yRLUhxpmCl+368++67WG/rz+t7sO17tEtGygbaeQHujAFAYddy5HKB4aLUzzF8+HC4vDOxfccOzF4uw82vH+fifssjE6jMX2OfyHY0BADF35vv+zsB4GW2hzkfFMOBwkIPQt0uxa5du9DdtoT3k1Pk/xTHz30BTz35JEraSaCqAGBH72s4+eQR6GX/geP09a+W0k5ndApj4MCBKAyNwY8/LsLr23sjMysTJt8ahji/fNbPLBqVbyvk8WdXnILFixfhtrN6UjHa3DyXv58eeAFTpk5FMLcfx8s946s5jsvKS/HDDz/AFPJiyJAT0SkrjeD22s+6Ufm5z9xaznMRqXhUqRRMFg8Xci7rMJ33QX7g/5ji45XFw6lYXOK+mtsbALDex+Yv/ksDABoA8BcfdMYJDQsYFjAscGQtYADAI2tP42gHYoHGq3fKLZIl8+9T8h5GjRyFyxx38kVZpA7LzEzF3asvwPbt21BgHUHH97w2n+OYY3pj3ay3cOqppyDP9xUVK9ZoSzqYE76ZQIcn6v0GZ5x5BgqL2tCxL88dXS8AnHy8VAC6w2COonez/orpM6Yjy+NE72OOwVVtnobIJV/pcaLa48M5i56hw1Yd9NPRfqjtTejWrSvCFVUoKSnGzUsmEWCcEJ2H0aNHo1PwNbhdQEHkRHy7YAGmpEilhjWyibmZ3jxuMkGg1b+FCsC3N9yEDRs2YLFzOMHCDjRltVVbRAv7jKbQIfN6ygjO8jxLeLxPznuf9skIe+kg3TBzMHMM7jP3RmlZGT6/ZDq3ywl6CTqnlpyOBQsWYrP7cSoTM4ofwxNPPIGzH1tCB8dlLmVo9ofnLOLxKkNOrFi+HB/tvBYulxPd9z2JK66YiBYVk5kz7If0Sfhi2hdYaLqNDtHAmqdx/vkTcVzg/1BZGcZVH7SkknOnczhBxhXnBqh0enF6cxZvqYBUUiT7HBNeSkfxnRNfQGUl4E4Fzztp3mM8306HlqMsmEUHbt2IK3motLAcd//OeZntK63ugJycbDzb91Ewutcmwe+wH27jdsFIDn+evP9FjBo5Ev3tX9FxPu/LkXQIrbZquNwuPHf8F7yOpTVnYMaMGZiRJRVj+o8CgFkhGfJ5fdvH6RD2Dq7keRelPERHfUP25fz7Nfl/Q/fu3dHRv5ggZr71ISoAN/R8kOOg6b6Z7P+5p35KcCXAv+DdM1Puweeffw5fSSnB0gUdpjI8u8zZmtuNeHsCWufnw2QJEQD1r3gep40bhxF4j1Www45sFBSUItTrZioUOziXUzlVZerC3Il/n2elcu+eEfN4f233jyTIWGu+jOPnvBZvEBxancXYunUr7lt5DZV/zbAFubk5eKDXZ1QmLTLfjc8+/QzV7q4EK4/1egheTxT7bCdSIXbXklOpmBvse5OgcVCm2C+Ij8pvpxJxv60vysrK8fjQD6hMsptKqRx89vsL2a6AOYM//2/Uu1RIlgccVLRe/MNVvF+yy+dhzJgxmJj6MOx2YE3VEMyYsRDT3I9x3FsDVdx+xoR/sz9aREr487v0PxLgT19sJvCeetFS7N9fBFvYwfF00pcX0Q573T04HvPX3oCbbr4Zx1c+RlC91TqAAPCFwr/w78dkTcMZZ56Jv71axQWLlqbNBDnP95+CvDyRu83HhZBZOX/CokWL8MHPY2n/E/3/Qreu3TCuz4+83/+z+zwsXboUVbln0C5vj36Vdt9jP43j4UvznTz+yMqHcPbZE9DO/x+kuoEPSx6hgnVX2igEggHc3XYyAXlu2RQWYVpllTkA/1F8PxVhRdGGQ4Bt5lLeH2Mrn0UvkdKgRwEB6WdbriFYhtNL+9/d/2NkZWfhe88NmP7VVyjEcM6DbUNP4YwzTsWxzj1U4N2/6DTs2bMXdm1B453RbxLklKaN5Lz1nPdp9nNa5UaCnHnnf8RxHjRZef9//J2Z47tJ9RyCmi+aPoA333gTtmanUJl6iv2fOOOMM+CvjnAeemKWnXZ7vMcUdO3SBoXRTDRv0RyDHmuP/Pw2KLBque20eTgSzeR92BRrOa4/HvEKx4kTcrw8WHAHAWzEJQvtfDx2Fvt3kacdvvhiE3ZkTSDQbOPYzefET1s60U5Wh0yl8MYZ/2S/7SjJx/Tpy7E26488rsu5hkri6WvTWdQqYs/g8f+Y+S8q11tWzUJKigmLTbdg1qxZWJAyEWXlZXio83/QpUtXtAvPY87bhdYbuTAw23Ihz5cXkiHKz4+cThC4OnoKpn81HV7XRbTvncd9SeAcTXFi3br1eHrbrdy+2ixDeC1CQl9LAShTAjTf9xIB4M2W+yGyDuzPsMLpdOG+JVdh+7btyIt+jT/84TKcWvgCRNq+pS3Ox+zZs/Gu936COZtFgrX7m71AcOwL5mHt2rV45adRvB/sRS/ihuuvR0vve1RCX/CZBMpRWycuvD3c4x4qUFuU7+D9/qO3mVTc+tM4ftpiBZ8r08PPYOrUT9DH+R2OPfZY9Gq6jIrpJxadh/KyMlZhF9s/N/R7pp74MXg8Qeg087VUSpssLWG1WNAiXCTHgX0r55+7xqwiiFxeegLbvbSoL89XYOsqHxVmmRM4JWwoAKVBfp2PAQANAPjrjDzjrIYFDAsYFjhiFjAA4BEzpXGgA7bA4QLAgZUfM3fTq0PfR1kZ4LCLqoPA9OyXqCja5RpDB/PRcQVU4pl2rsHZE0ajeWAWLFYg7GtFBdClSy6R1foCC1ksZOpnu+ggbbcN4rXUWGTRjg7eVcgRRUAGP0AA6AqJkF7gvAXDCFpSK6wMWby+678I5qIWBx2yCT/KUFFvOEiF1Dsjnufx00QlRosZd678A0Fgr4rPGKp1apuPIQq07neeihUrluPJ3X+GqN7rtG6j4/nB6C8ZCmv27YLTCby76RaGri1LH0lHZp8jn+ezRoJUjJkgHfFopIbnbYe1BBafT/qQiqj0cA3sdiveq5QOYIVrEHw+L94/Zwr3UwBwbe7teP7551He9l+oqqzEyHazqdB6aJqfucps4f3Yt68Q316/g2CmxpyB7KwsXPt2NzrKfSuex4UXno3Wnql03H5In0ilxAzvNXTEh0RexHnnnYdOe18jyJpjuhNfffkltlqH0AEc1O1nhiw++3kuHbKySOsGx1qfyE+00xsDn5Z5B7XiL2d++SiVUntcqVIpWWaH1+fDlrHX8ngKAP5p00UMIfSEulEh+MZQEWorAaDdBgz57g5uHwjL3GnXZc1E127d0N86jYDkD9+cSRAqAKAoUPHi0OkMqdybcy0+/fRTfGyTDnF9HzrYpmI60te1eQwDBg5A56rFdQCgcBSvbPEIevTsUQcALu9wOxUlPSI/obysHIvOmcWQWKGEFI7tk+tPIzjOcNipRLt96AKUlgGe9GawWm045cMLkZWZiZBWBbZfxXM45dRTMTT4PttRY07j9X26vR8WL16Ck7uVU/FWEmxPwDm3sCcGDRyICa1eo2O8rkw4wHOwK/NG5tYbZnmEIYuw7SUgv/iLsTRFavUKnH766TgLUpE5edtErF23FoXhluz3F497ie3fbTqJwPrWH0ZxXF/QdDZDF9uH/sn9Xi+4gsrUMtdxHI/Xt38FPXt2hA0lvC+f/f4ilBQXY19llAqmG3Nu4f0iFDZCyXTrprsZCphe/DVGjRqF892P8n7fHDiRYO/1iruoFMywRqhM0gPAr60XY+rUqUDuODryax6p4nYmv5Xj7qzvruN4KEztRTDXa899uOqqq3B81d+Y23RPam0AeFzLuejapQve/MRFhXNa1TJWM/3PKdMILqL+Ms47n6f+AVOnTMEG3E2QMNjzBpWeLSOvMP/bA3OOQVV1NfY5R3Hh4e/HP4XsrGys851AgPboilHIzs7GFVn/R4VYG9+HBIAvrrkSBdu2YXfGaLb3zJqHCJY6RERINrDRfXAA0IwieKo9uK/LArRr2xb52d9j+/YdeOXb0zleApYyDD3xRJyR+gjt9VPoNkyZMgXljjGcB287cyMyM7PQFZvYv7fPHylzqdZIhesbQ1+m0q4gMoDg6M6C2/n7ltiLHTt24MfLvuQ48cOCefO2Y/CEG/Haq6/htnNaEcQ8XjSBALnM1I+53T66xkQFWZa7CV559RUUZF7I58v7pywgACs258BX48M1M86B2+3CzpQWPL49lmM1l/Ncum8pf//VOAmMFQB8aNudHFdIs3Ccv3X8FJSXe7HV1QfFRUV49ce+DO12VS7nc8JjO53PtTCCXHB4dsTzVChXho+hfR79pjePEwktwvGDB2NzqB8BoDfiIFC6NOXvOKZPH3SJzodY81jhuI337Y/pF7Ndf0x7Br1790Lb4BwunCww30Ql7jz7xVLB5l2DAf0H4IrmTxGYLigbjEWLFqPUNIF/v7jNm+hzTB+U+GQxjJsWyBBWj0UumJi1ajXxEODaAPAGkwB6wC6nC9XVXtw893wC/Gjhu7joootwXvWbfE58k342++kfhTfxuBZTIX9+ctoCmdcv0gJffvUl5vtupgI7pfglTJw0CV3Nn/G+eanwfixZuhSO1N4MQX+09318jncJFfD8S/ztUVJSipmLytGqlROXDJUA9cnlf8DyFcsxJHcFRo4ahazAZxy3D8w9jedX1dlfGPYD27EpfRwVrO9WTuK4hLkFj9M8KEOBU2ybucBxRZ/ZDCX/4ufWHK87zKdwQcMAgEkfl7/KHwwAaADAX2XgGSc1LGBYwLDAkbOAAQCPnC1/uSMlA2gH2oJfe/04OQBUV6ApAFXZV92FtfftZi6gTy6ZRkVPh+AWiAKsG11DqHCZtn8sX6DHX3o+XnvtVTRxuBlielebp+D3h2GNiIqFwHtFVzIXXL8+HdGubTvc9X4+Q4J2WWWOooBVKun0ANAdAkQ+9aHzH6MCKeQtoiP2YZ/bCbiqTaCDMnDecwRYAgBWe6rx7NCFMjTSWcQX/yeW9GbIW27Z1zj1tNMw3vEe99uT0hMrVqzGrXv/SccixVJOx+6bEa8g1Z0KS802uJzA0zskAFyZKh0vVZ02HJVVDq0RkbjcBI8llw5/mrmM13OZ7UaCj/6VU5HiBLY1uQAvvfgeCnLOpOLlhatTUFpWimOrF8BiBjZbu2HlqnV4u+AqhvRedtWx+OqrLzGnZKzMFWcqRsm+Qsy/1kdwlWJx0xG+5f987IfWRa/j8svPRxePCM0F5qaPo6LoC8/DBJejPM9i4vnn46SSZwnatqTkyFxLP3dgcv6i0HEYNGgQnl9WQ/ARDMsiFMk+PaLfEwB+0vtp9keNKZ0AZMC8B2mX/fY07poWLmFuv7Un383vZq3q9I1Lr6PDv8vWno771yMf4XEsJjluxs+/nu32IpvKvr8PfoE5EDMihby+C99sR0BU4rJRSfrZRQLQRFEaHUhFzF1776m36SoHYErYx+1vzf0TBgwYgN6eJbLYjfMOKgC/z7uR4Oz2pncSAHb3rqayb5btYSoA17a/mQCrjfcHOpBzJszn9UTDAWRkODD8k1Ecl6IqrwBKbx7zPspKS2FNTyEgGz7lXGRmZqIyKhU7/SqfwymnnIqxwX9DFNLc5upJcHrlvHFwpjgR0qpjBrWJ5YSaj6mcG+V7jv0503sc3nvvR6zLyScQuDRvJ8aMGQJLZC2/P7nuRmzfvh2npE/G0GHD0M87k2Dpz4UPUyG4LW0YAcc9bb9F927dUBH0Utk1u2Is+/OD4+9iEYUsFiMAbl19J3N8bc/uQwf83vZPMIS4ZeUStmd66blY+N1C7Inm4dxzz8W55ffxusqcadi+vQrXbn2c9skt/oI52/7a9mX266q07mnij7kAACAASURBVNi0aRMe2/4073tTjZcKyBlnf0A7tQxv4c9HttyAgoKtKHF0YzvW3r4Me/buRctwNcfPGUtuILgqSBvL8dV99/247LLLMN7/VwQCwM6UE7Bi+Qo8Xnw7x0/zJrK4wvbCEBccRpQ+yHaPCf4HgUAEO1OaUkF3ztzzOU/YnF14392UfQsGD26LNpXbqJS+auYJKC0pRbnZTTD//LiNVCIhpwvv2xunH0+F0qej3+d1pJukQu2i1XdxnvK5jqVycUTlozjzrDPRy/cm7b3JehIVgM+U/lVTAIr6zfV/mCvTP4/X9fGpc3n929LOokLqndD1BIw50SJ0aN8Blx7r4Xz5xpdVVFblhGcy1PXm7p/w4Jut5/G8TxZezett6l/J0Nn/6yrtWJZ5MrZu2YIb111J8NUSa7nfOyPep7J1t3swAa1QGG7cuAHt2uahfft2eGf6Wi5gNCt5HJdfPhEt/V/yfnxvwwVYvXo1mkTL0bJVK0wcuJbt3ZbzAMH+9zYRyh6BP9yS/WXWqi17zC7unxFYyr9/e9LrbIcTcj5+ePvDzKFoy0pF02ZN8Xr/Z9j+tJBU7H7u74YFC9Zhie8cKqPT88czB6fJupyK0n/2eJ7AKjUiF6a+TxuIL75YjJ1lw5ljck+by7F+wwZYnFL5fI3jMQLAYyOfcL+Vzpvw5Zdf4mv37Qz5vzHvIQLA7v45HDffma8gwJ/mup7XcUr4BYwYMQLDI2/zfB/tOhlTp85BZdYg2uPybuswoH9/RLGLoctnfjKY8+9eWzee3xWU9kgGAC+yPMTnlcfZEdu2bcdd65/jwkTKzudx2aWX4RLfnWz3mszOWLlyI17d8yKVlc0sC5iS48F2r/P45Wld8PobS/CtfwAXclIiy3DZpWdjjHMGqqq8mG55GJMnT0a09ZWcX57ufSdatUxDbrgKPi+wwHklwegS158Jhu3hIMdtKCKLnLw/6H7mNk2r3MfrOuOLblwAcphcHI+Pj93MolNbU04ieL5z7Wn8bjG15vPNapKpLgb4P2fuvzmrg1SC7rH35/GCLPISRUSrXmw2y+rG5nBe0vvL+MPRt4ABAA0AePRHmXEGwwKGBQwLHFULGADwqJr3KB389w4AO/r3UFF3X4+H0b17V7T2rKel19oGU2nz5Df5DOktCXuoTMi1OxlS9o+hH6CiIgSnGXC5TZgVvQtTpk7BuWeNxuIli/FpwXkEbIWCijWgANQDwKBnPx2BZACwwu+l8mmU715079YdHR37mMPp3ztkCNKpXSoJeobW/B01PqAi5+AA4Ar32dJhgAwhi8DK7zY4+FMAQOFwpJpK+X108UW47NKJ6F08mYrDHU3H4/vvv8fnuwehfbt2GJQ2lY7+xFb7GPK5L6sPHfU/vNWNypI77xuDe++9F3vybiZ4MUcKWYThQjzNnGT+6hAd6k+2DEBWViau6rcObdu0RVffhwScM521AeDI6qdxzjnn4ORSGfK8JSWdoGNVxhXYu3cPPp7jJwhYniaVmSENTCW7vQ4UAKaGinmd9QFAAWh22zvEAKBwOMVrLwHOtzew3zzRLALAt0cJ5WcUGRHpCK5v8RbbW+S00nEcW/UYlUIlkf4EXZcukyG8+o8KAXZGZLXmIwkAxfUgEkRmphPDpp582ABQFN25ebEsapIMAI6ueY6AaE32ORw3PzkHEsiNt/6A6qpqmCNreJ1Prb2RitBrev9IZekxVTMYSv/HLX+RAM0ygIqd08pfoF19WnXelY5LCEI/P/lhmjI7KosuJAJAASTuafd4LQD4s+MGFgEqqEnHySePxI3Op+D1CQVkNtavL8UN2//G+SK3eBqVhX9p+RSVeWsyuhNIPLz5bzEAKELmZ034kOdtDAC2CFUzZFYAQAFkt6aOiQHASy+9FGcE/lYvALREq3j/Rh0tqVS6Lu99HH/8Cei/7xUCmn3pzbBzZyEuXDiJ85DH35T98kTPW6icbVW2G6mpwKy019gPHnsG7d639F62u8ycx+0vndyDAPitgf/g7xUAPG/ZLQSdXmcfjvvDAYDiuF18cwiIbkx7iOdZ7BvC0OWpjjvYz01MJbzeLjVzOZ/tjp7AeSbd9wVBycmRx5iCYU/a+QQ075ofpLLKUfgthgwZgiezb+LfK7JG4efly3Hvzptl1d3S79Crdy882uExeL0BrA13YSj3rW83p6LQYvYRfG+tzOT5T2k9FScMOQH5wRls55/ebM0FiBY2LyZNmoS86peRmZmBv07viH3792OpewIXXIIRWRzIjBq5ANMIAHxkxyPYsGEjgg4TF1SmjPkXx1tqkIWc8bWlD4vgvPvzSZxX/c7jefwU9zouhH018n2OA6FMF4D7h7T+tMfXPx6DlStWYGPu+XLe1Kq535j2zEEDwK+//hpfpd7AcXOG5RUWExkS+Bfn8xXua1k0o9AxhMrj/oHJqKqugsOxn2D6vK+GcqFul0UUBYk0CgAvND9I+x8oAHxp+zOyCnH1NCr5r075C0HkXls+HHYHdrT4G8eVGwu4MNJ5rxzfi5q8goceegjW9n+qBQDTvFVy4SJyCT755BOsa3KftDfCBHbeGhniO23Uk/x9k2ApsjKBD9Jfhdvlgjli4zw3yCsWHP0ocJ7MXH6XzOmLjIxMBP1NeB8JACgU4gNqPsPp407Hyx+v5MLVDnMfHlcAQPabVvXdAID6J+av890AgAYA/HVGnnFWwwKGBQwLHDELyBBHkaRavPHs3f4l3nn7HQQC3fHwo49CPOiE8kF9hDMnPuEkyqz4lvoHRO3vZmZ3E0vWzYC0NLS89l46Qr6Qi7nMolGtXUmu8/f+AD5cAGhttP+O2ACr90DJ+i9enESOF1OSdqZFi+mIDC6/nyFBg0v+QUUefKCS5+45wKWXTcKkj9rR8bP5fcwJ9cqwyVRE9Iqshqca2ORqis2b9yHc5REqOL6NXs2iHJ4UCc5CZlkFV68AtAg1mAUYNf+vBAFV3iIqTz7rJRWA+1j1Fzht5msELYWeStjsNqSG9lDZ0NYynQDg1E5gDrZA5U8MvT3JVkDwUeTsjuXL1+L2wufoEFpsUgE4fcQUOgip1eshxBwvbb8ZK1etwgrXBWyn1yyTsCuHwQYbqxx6zLLaZdgsQ62OLZqO448/Hvc2uZPn9aZkMGRw0nMleOyxO/DYx2voQL136lLm3ApEatCsWSou+Uca+g8YgKLmw5l03+cawxCwUqs8frvQRiqLmhRPJmg4sUc6cyPu2vw62rZthzZVWxiCvdAuiyh84b2Djl52dQEBzTO9XkFZWRk6Ryuo8ChPlcU7ppeNxdw5c7E883H259aQPF+yT5/wjwS57/V9EuEQUG21U+l0/Ny7JVBwtJbVH317ef4tw6UCENr8dv6KW1FRXoEySyfOS8tGPEiFqcciQ2gnfXM19/MFJVj9cKR0BK0iTyCAK6eMogJwU6pUatgjVjrG1VY3vB4PfBmD6216DABq4/uOrHsxUIQAe78jSJuRfhsVgJsybmFo+K1N7icwax+UOQA/c91BBWBB/kM8XzvvIgKjeRPmoby8DIj6kZXlxokfn8Vx6TLvpaLo/V5vMZS+OjOT43/wp2cQhBRHZa5FpQAcH3yJ7djl7I0NGzfi7t1/pkMtQu3Ex4Ia/rzAewvGjDkJXYPz2H8/Wsbho4+mYZnrTwy1haZ8CgZaE7SFrWba8Zmuf0F+fnOYsRcOhxlPbbuHoZGLrSfTsc7yylB2r8lGEFNTuYOKtdnDZUh2tsgHCuCGtbcQHO7PPJGO/735z3J8NfV+Tcf+Z9c5+OTTT7EtdAZDUO/s8S/u57amYPu2vbh55Z9YFdxZJoHC5fY36Mh/l3sTQwrnmm7m/WKrKWfRkvln/x/3bx2WuRtv2nEdCrZuRY1lANux+o6l2LtnLxymYqSkmHHJoj/y/i90SgDYc+cTuOSSS3By+GEEAmHsSDuOOQBfKnwEkUgUZdEs2qm3bwbbMfn0j1FdHUHEIoC0Gd9Z78NHH32Elel/Zi7GLOzk/Pj6iS9ooa8VMFuAi+eNg9fnRal9EBVwKfYAc+B5fTJ0NuAq5f21oLcEJJWiX6IRTFr8Zy64VDr78bgjKqQCsK/3RfbvFotUAD5X8hjbWRzVKwC1J5ZJdtA5kdsY6t2i7N+sZvz06quxceNGrHOMZmoEt5ZDsNJu5/laBwqpoL6j+wvo0qUzOnhEjk8rnvTcgG+//Rb7XX/kuGq//0amEhgRliG2G7NvYNGX+eU3M+dbRvFfMXHiJJzue4FKt+/tolryNjy+YiLnVV9GHnw1NWjtXch+XXblEs6P0XANPJ4aXPcJ0H9AJ4w7cRRDmJd7unAe21Q+grk+SywOjs8g8wWIWFArv1eb86jkSg2sJgCbOfYu/tkZkoDn0Z0PYFvBNnjCzVms54aeHzMkdFR0DkGgp0bkuAU2mtpj965duPWnKwn4vLldOB5ebDsZzZu3QEd8wqJHziDgdgObXf/P3nnHWVGd//+ZcvvdvrDL7sLSe1O6IkhVsKCSfO2o0ZjYjT+NiRoTSzRqYiyxx67RWMBuRIoKKl16Z4GFXbbX2++U3+t8zpktl112QRTQmX/u3r1TznlOmTnv+TzP05GKisro14suRpbeiGcYYt9e4/s9Ytf1kRbifrXa82sour9xXYv2vj7zMcTOzYvOI42FbFBvxHz/tedXaI9ZSX/iyazCc3HfXVB+Kn36v//RxqTrEFojjepR7zrdAQBYrHQmf1IS1TE7GDr5WYZ6KAB5jFq3abkAP0HnzDyHLqU/4bkz7OyPbLvXbb8LYNq9+2m65NJL6eIQVwBuSu5H69Zvon8V3Q3Qaha/QNdffz2ND/wO5Y64TqT33/+aPqmbBXtVu90Ab0ZViJKS/FTszkU5fO40AMDHB9xAeXm51KWWZVUneix8O7IAr0/n81Y9by7qU/UFkr68OvlJCoY08qrcI+DCt6Zz5aEjF/dBOV6Gz1o5Hy8u9rp49nq32QH9z28GeHZ1/w7EZHzy8wDms6DCFeoy8fFimDz7rxUDUGY3I3s7Yhb4ua8/+KvQ1jcrmZq1n2yK52gjRitZaIxtcw/cdgnP/YlXY3PGgTbVNMmpOukPt1+E59NLL7uM8rr3JNJzsECQTOtJ64h1IfvCtgVsC9gWONIWEKCNBYJRlBYBIGOD1nRrA8Aj3V78+t/38e+nAAAZGBtVdRtNnjyZZjrfwYJBifIkDXPNsVhY/O6r0Vh4MADIFkrXZD5M48YNov7xdUjqsE7uiNhAc4vORBDzDel/xEK4UlDvwwUA60jDQj9dKkcstuMyltCkyZOou7aJKquqaO4Hn9GUydl0ZiZ3IS3z9KM1qzfRLSUPAwCqztqDAoA6WwyZJsuF3CIAHFO/EADozYmvwPWvTvFSRkYGXf96Ld1w/Q302398gthH315TgWy05NAAmJ5ZM4lOHDuW/jKbK7dq5PFYWJWZLgDWfsougIJfDiymESNGkj+2AwBnzfIldPnlPSm/bjsWbkt8zQFgdqwIC8N7uj9PgwZ3ofxIIbHLljkJC7k1nl8CSN71xRgsqPY5DuwCdSAAyMDNHmfeYQWAb056EK7SClPgKETXfDgDWUa3J2VzF66QBqAUkJnbrUSlEs8Smrj9kACQJecgM0bp6YcHAK5evZburuax8loCgKdNn0w9I/NQxa/pVFqwcAEtpt9ifLmcLDaiSfEoj+VYUV8LcHRft7uoV69O5HLsg4LrpeCDACxbM7jC1VleCUCluXzof7JWgYX//Am34ncGABmQunZ9IwBk/eaO/EeaAcDVvv8D0NgePQ3zwkPj3ocrtBTVMT4vXngRj71Z/SFdcOGFdIHxL5z/2dJJUAqvSLmzGQD84uwX8Xtnnccgu6Hw6mYAcMOtK5sBwIuXXIkYhvvcUwFkBu196IAAMOTMRv8fEvmMBg4cSLfl34nrhONEXq+bHl41hXbu3EXf+a4D8EzWd0L59OjIBwFOO8RrKMlP9P82/pZ2F+6mcnUEwIMisyQ/EsU1J0BNNe2F0uyLAVyJawHAC5bfBAVXrft4/D8RAG6XxwsAyFynWWQ7QUoaOnhzAHhjziMA1z2ib6Ec9626DDEZ18gTML6dMZ6dOZqUhPbpblYiOcXzZ38KkMIAIAOflyydRMFQkArlS3ClYbE7ARZPinDX5K3p18PFc3nsNvS7vMhjdO6559Kkyvtx3nUdzqaXXpxDyzP/DiVpCbkA7nsZK1GOV094Gf2MDO6Sv73rlTiuaFMBXIHXR/oDTNU4z8OLkmoHd9U+FADIstJralfMp8Pr/0Qnnngc/TL5O8TgC0W5Ifd6+Xj5x7474bq820wHqD9r53U0fvwJND6PhQqQSAnGoDTd5MjG/nftvBMuw/XKQHxnAJApW3vTgv0AIANTN3R4/IAA8Ffpd9GJJ5xIXUIcAH4bOIvmL1hAKx2/RugHZ7AEL7qiih9Zhkud3dB/fygA+FzFAwCPcunLdPnll9PJwT9gHqgyjqNvv/2O5kVuQKiHWq8X96lU04V2rEjm5fK6UpsBwO6hItjp0dBttHDhQlqfdhW+WwBwQP3XAMZPj/kH7k9umZC86+J3ZmLer3N1RuiFJEcAyu9q6gywtzHihpLVZWSgP3mNOtz3OkeW4vxFvkkoR8jBgZ8NABsmkKPqDxsA2gDwqOqQdmFsC9gWsC3QbgtYb1gkFuPMJESCVhQq3fUxvfrqqxSK96d77rmXTImLAxkAbPrSxVYAttvS9o4/gAUMiYPrnsFNcOF6auy/8CDfgWrQTxf4bqV5n8+j/+m/woKOJbxgD+KnKs/TdBbLrPQ+KIF2prAYbjpdtfoGqqqspBrfeCwQHCqPlaRKPKtgdngrZWRk0pxRPAmIgyUBUYkmLroLrqrBYCVld8qmDwbeigVBXOIKwPEL/grQVhGMYgE6rupeGjRwEF3SZxsWAP81Z9F/3niDUn0STZo8mS6W/s0BYGoPWr16B/2l+E4AQBYIiikAP5ryPJRtyfUsCYhK/9x7Ja1du46Wp5yPcsaIK+NMyYBySJEUkiWZNJb9AQsKvvmkzVRZWUnLT18MBWOOthb1Wus8BUlCHlxxEgDZLzu/QUMGD6FhDh6TbZPRF0k/Tn99EBZAmm8gXKJcUjFA0Kjiu+m00ybS0JRNWIg+s28msjQep2zBwqxb5DkAwPXKWQA7b4X/hoV+njsGlzHJ+I66dutGvx+9Agu2QbWL0Z7VMo+FddmiG9DOm5VhB+xVA7StUGj8d9idaI+ogys0Rn32CMBNWM3iLrt6FYL3rzxFJOUQBjr/u1sQoy0kcRfguZPvBqhwkQkF4GmLb+RZJ8PcVZBlU2X1TY2VY+F90cIzcP7l0ikoZ1TR+O8iSF4d8SyhiZsFAB0SDw7/u/S7aOSIETQw+Dns8Hny9VAAFrhuJY/XS9dkXEfDhg2ljuHVsM9C5V4oAFf3uBn9skf9JiyMF838GC5oCgUoLd1Hw+fMgMuel4IAX88e/zgxPuj1pANATHz3NICFPXJPFHFE3QOIAThRfwrlWJs0DGD3uT1/BCgrlzmY6KDxGFUzUx6nk046iQbWvInvBcp4+vjjL2lO6hOoV5nMF7gsCzUrZyczQuFQiK7rfxfl5+dTT431H6I18v/RW2+9RV925AAuLhQxISUd7ZEVLYSCbd70R9HPk2NVOO7CzTdDeWe4x6G/3NzrfmTD7Vr/Jcb9V+rNNG/+PFpmng6lpK/iCyQtmNVrNQDjqkof7dy5kwb06gSXvTL3YFqzdi19tqkfxkuF2gdKNXd0O1xjF5zDAWCXOK//TYW/pYKdBbTXcxzKUXLTUiTZSDVD6B9XLLoR/X23/3j0vwF7H6JLZs2iU+MPQwG4PXmkyAL8AM7nMTUAhHO1m+iMM4ZQz6o1mF+WekYDZFz40QnIcqrHDfRXlzMF9Z499gnElFOC25C85rmSC2n58mX0bQpXwhLxfqmGCe2u0TpKT8+g//TngDFNZLG9cuMdKP8+/3EAY5PrnqJp06fR8ODDUIxulI8HAPxT3YOIAahE3aJr81AEJGLhkcSVXm/2uZW65HchRdsNYHnVF9dBebcrbRTqk+RK5eNN4yAmI1oIYDx76mP4LkdlgJbjPrsVrrvBMAMpBl2fcycNHNifekU2Iebc48WPoVxlai/EiLu64+00evTxlKN+R5GISS+X3IHQBxvTf4HzBliGVkmiIZXPQJn9/3KfxLxXJPWl777bTI+VX4n+WuvMR+gAw/SjnGFDhwJQk5IBcJwSn4cNKcIVr6abKwC1Zdj/8yn/wO+pQjF8W+H9iNFX6xgNe2rmamRpnjWijgYPHkzD6vm4SYlWo39/7bkKWZtXui7mL4iCJnetH7yJBg8eQgNr/oZx2SXK75Pz/RfR7Dlz6Kt0dn/S6DLXk6hfN+MjzMdrPFfwrOzO/wc73Zb1Fxo6dCjlh5dB+bxQvR7A/FvPFajHtdmv05DBg2lg+FXcBzdLk+njj+bRm56nEWsvqPrwwsNv1qG/mBpTvBlUr8RRf4fBvDxMiiox2Nuvc4VQbvEbNJMpAOXr8NwZcPeFy/01O+6CXbyFT9Mll1xK/xf9I8DlDv9xALGPF90PgKuXP0+XXnYpnR66BXaq0dJo565qenDzzQDHW41OKE9GSEV23ro01u9VSorE0W4v9GMKwBRKjtbCk+DvwXuQ/GRHKr+/1ji5Iq9HhGdBnjPxVdg9xaiFYvCmVRdRTW0NLXGejfo6SAIg9tJe3CfLlEwkoXJqXCnqw3OJTn0iK/GcUqZlY/yWpvF5l0QoDxLPO2RysG6I+7nYyf6wLfAjW8AGgD+ywe3L2RawLWBb4DBZoBkAZL6B3KcxEQAyYsDYoIhB3HBxGwAepnawT3NIFrAAYN/IVjxovzCJgSWDsuRanO9z1830zjvv0PqcP1MwGMRinW0nx56E8uEa/ysAJmsoCYqf3353PRYmla6xPwgA3FfDXH1MurnnXDpu6HE0KPgmFkq3rhwIsOd2xOmkk8bSld4XEYusIu3QAKDkysCCpC0A6DLWY8HzbKfHqHefPtQxshGx7da7z8TCcrHzD1igjNDuh6tf56r3YK8djsGIsfj/VswEKIl5BuA8HnkflIRPTNkE19/s8Bdw0bz47Szsl1e1mH7726soP/QUhcNEWz3NAWCWGgTIDdYvgl1OMt+giRMG0zh5LWJb1bt4LKw7Cv5Oa9asob0p4w/YbxIBYL3JAeLY+Y9gQVYV41lsPeESgJUlE6/n5ztEAPjm6S/ADunxcrhm37X3FiRnWeM+EyBG8nJFU5qmYIEXcXKX2cStvQCwKPlOLCR/1+lG6tWrF3U2Nh1VAHCqcj+dcfrp1K/ydVSRAcDt27fTPXtuBrjciwWwTP4Yj22XrYcAyGfl3kR9+vRpAIDr1PNo8eLF9Gr09wB8YT0Kl2bTn4sFfKf4XvT32WPvhXItVWNJI5oDQPb7Lb3/1gwAfhz+DWLHFXS4DMq3jMASAN8/ji/H922xLPL6fKSHK6iwcDetqclCO1YnXYJ2LpV6/KAAcEfKaFqzejU9WvIgXDKTVIJC7tVpr0Cx3LduE8DNuoyxNH/+YnrNuAN2UEhBzD+W/Xv37l30/MC/Aqg6wrtglw+MG1Dvb1P+ABBumHEeyzBgwCU5K68GisT5E57EfOWPBvFC4paih5C8hgFABpAmVD+OJCQMADKAt8t34kEBwNmD/kTpGemkaIUAedd8dSPm3fWOAQA9qgAdHoO56OvUUStuAIAMQKkxBf8/4au7KMnvp1A0gKQ0/z7lv+T1eqh7cAOA3CXvX4x+VSyxbK6V9OjYf1NGZgZly+tgj+s/Pgvz/grXdNxHLADYe+8/6eKLL6aZ8duh7N2nDqUFC1bTG3QT7FJOneAC7PZ2RGzX6lAAALYmJANEuWTuwmla4PMgAaA/ZTft2VNI/aWFeNHy8Jm1FAoFKTVWjflzdea1ANhfRGZgvvXEHUiW1EV/Ey9o7ppcAPv0MnU82n3uu4hWrFxJz1eeAzA6y/EvGnviidRV/7AZAFzkuAn9/E8598BFuHNgKez0mdEcAM6I/Y2mT59Gg6OvQ/G80z2dFi5YQE9HH4ECtMZ04Tx+qkX/cDu7wG4Blbn+Hn4A+GwF64dxcoffRNbui5x/BQCs1TNgj+lPT4JLdYGch3JkRhwo316lDorFjpJ6UACwV6wAruHvTXqNK/liTMFM9ETtnfTVV4toXfpFmJ8ZAGS/u7RdFAqFyMjqD+CnxpgyXyJ/PI4XNKPcOyglNYXWF/EbUIHLuj9YAF146tgA8JCeF+2DDrcFbAB4uC1qn8+2gG0B2wI/jgUSASDzt3I4qHwnVwDWa/3p7nvuhVpCY+LAhJALNgD8cZrJvkprFuBv4lP1Ojxg35DzJA0bNoy61H2DheLthZfS5i2bqdg5DfuxxS7bOhufQzHyzGgObLaaE2n3rt30lw2zsBCoceQDMLCYZGxjLjps6xb6BkqpV8bcR0xUwYKtM5fYsYv+hNhygWA1FIAfDfojgBVTL7Dfxyx4AArA6to6LETfn3gzud0KyXEu/bjis/FYQDqM7TRp4kS6wnyZdM2kkLsLrV5dSL8vuQvnj7iTAAr/e8rLWBB2qtmChdZzRScANK3zXgYXNMk7EvaodMSQnALuYEwqlLD5ohEoR0ZWPUTnnH0O5QX/CoC0MuVBeunll2lHylUAZP2C/6FTTz2VTqU/kMsl0YaMa+iVl1+mZX6WTVemADGljkndtWVY8Hw0/WlkWY45cuHieNXbIyktLY2UirfpiitOo77Bj7Ew2+nkAPCD8M1YeHeNLaAZM2bQM3O+wcJdl9MAym7uO59ycnKoo+cLxAZ9cMu/EdR+e0bLLrRWNfvG9wAovjnsZiyAmYqFLVQn/I8p41SqjjuwYHcHQugHi06/p5mFzl1zDGPkzwAAIABJREFUC9XU1pJm8hiAc07lMak8Bo8BeOGXVyOWVKHUFeW/b+S7WIifHFmI+n3hHU8ff/IlrVBuRhsE5XQsOPtkVlLX/Hx6ZS1PEpC4WQDQJTFXcJN+m/EPxAAcFpiD8673nEevvfYmbUm7BuW6o+fz1LtPZ0ox9wCQfqnyGIAru/0V7d479BUWmHNn/o+qq2vRb9PSPDTivZkAtBm0Bf360WHvIgZgkpvdBhw0avbFyIZdSF3RzidX/5WmTZ9Op8ee58o8/wgoAB/dcy+UY3vVDFQlO84VXsfH3qJx406iM51/ht00NRVj8JL3J0F5uEnP4zGynHuQPTsditfVND55I7JTTwn8GeepdXeg4uJyuunrX2Ac7VB6APS5At9BgRXxTkbymT92fw2Ab3j8NQCl2zZNQ+wwTZ0EZeG1g56HC3BK7S7Y5drKawGs/M7BUGjN8P8ToQRWbHcjGcnOpLPQTxzROICO6ecugjVqTyzkdbcf/0+KbUDMygUzeBKQrlGe1fXGvZcje3GNcwQV7imkHbeuhIKuI5KAyHTloiuoPhCgHb4JPAnIvvvgAnxW7AEk5dmcOpiYi/U/Su8FMOkcfpXy8vLo7tEL4RJqBDnQfqHq98jOGvGPxXjN1t6gqVOn0oubelFRUTFdmPUFjR83ngaX/Yu7kiYfR6tWfUf/Kr4MoK1C7ciTJ9QXQrE5+5vN+P7wCS9RVnY25devw3z2YtWFsNd272X4fWjRLXTBBefTYINnC95sjsXvj1c8hHaqFcmHyHIFlrjCiyQ+n74+9HYAwJzIToynO745DQB2tYvHMnUb/EVORSSM9ukk8+Pen/JvfNbLbiorK6cblt+GFwzJ0WXox3ee9C3mnaKMM2nZsuX0etEFQum7D4D0yxnvUqC+nqo8PszH5700E/1vjaM7zuskniSpQ+Ff6ZprrqXT6v+Al5/1/l702Wfb6I3YdQBrZiwPSuyAXE/VVdUU9nNFV9Tsjk+TfDiPKmJiMgUgYs0JBeAHU5/G78lmGJ8P7ryVtjAFoKsnst3+YqwLL2Iq/ScCuLJYfJMmTaLTfS+jf29TLqD58+bRN5EpfN4ZoMFVtco5FUC9qz6PJkycQDPd/4AybZ7jIlq5ciV9WnQW+u1E53s0btw4Gqk9xWM4Os6gDz74kL5wcYX1TalP0Qkn9qGkyBaM9y+lK6AAXOT+PeoxQnkTWYCnG/fi97ichHFxxWe/RHn2yd2geAsGd9OgQYNo0y4eGzRAPKu4y4iJGIA8JIJbZ9m7JepU+gTNPOccOk+5C/PGPn8e7dq9l27fyJWm2QVPIgvwFJ3HACzwjoEC8LnKp1Bup74dLxieHf43zGM+qsaLrT99eSqVlpXSds+vcd1O3lIqLi6mSbMup7fe+i9192dinvxb/4cxztwmVyA/V/tHKAB3JV2HcgdVXm7JDMLOD/V7krp36069Ip9gPK5SJtD77y+kL6O/hh2iZg7Gt9NVQUOGDKHPVtSjXJKD95cR0f8C0N/U5yPEhi1NYeNzFd1Tw2NEkp5wnxAxNK0kX3wne7Mt8GNbwAaAP7bF7evZFrAtYFvg8FjABoCHx472WY6QBRoBICvAtMCNiNWVV70IQOKMj4+HC9RueTKHYAIA5tMC/P2v4S+Q3++mjbFx9Pm8z+k99WEoYapk/sAtPDUPGwAMhMKU37UrPdPv/xDbzGnwbLIXf3AirueVdyNr8czKJ8jndVC11OmgAOAG3+XIbvnlMq6kOhAAZEAhKR6HXY4vvZ9OOeUUGp70JMrz3I7LkWXyO+kivtDX36X0jAy676Q5FAhEaLn7YnruuVeppP8TFIvHqN5IIUmWqVtsCXXu3IUe7nUb6hd3ZgCYzHppAEDb0E4LAfiyi9/CdQrU5gAwPzqPLrzwQvp4xV5cn5yZAJ+jKx+j008bS1nexeRwyHTDAp7dcY0r/4D9rikAZAtFi4GOnsOUniYdP24aXDSpvAou4F9Ov6vZ+Q4WAF7V6RHq07s3nSotoXBYoyUZE6iqsorunTcaMbBqtSQonG694iSaP28+LQ6c1GL5G2IAyqUAi00BIOvC69zNAeDbv1gE8NsSAJRlifqEF38vALjbzIeL7MECwJHmbOrevTtdlf80gHyUWFZnmZ4p/xOSudRmjYSiyZtcDpe/Tz5ainoMNb9B7MgLvI8g+3SVIx0L6Hs3XUPbtm2jmo4j0a9yXXto5i9m0nNv70NynalVv0P/Gqm9jn76t+JfwIU3Jk/Awvr6IS82A4BnrjoDije33B+g729TvkW/2FrWES7rK2PjUO4kiSs2ldRMKEVDHh7zjcUg/DEBYLf4G0hGMj70AMCEyyByux10xUcnks/np12BHij/cR2/pMmTJtE9n3sxTk6KvoLjxkaepfp6okpHH7TnNfNG4/cqZyeM82nDulM0GqMFG/YBqP2mw59p6JD+1Cu2kUIhovfMqwFCtrhmwf4z1Mdp2qmnUvf6V/CiY6t0cADwxf63wAU4J7IFYPI/1TcCYK3zXoT20APFAEjDx48HACtb+xXGiwUAQw4f7dpVQreuux3AzBNYjHnsVNdjAC+fFOXTwgULaU3qX3FcmllGaelp9PyABwDwKlxe2rJlH/1z4+3Y/zuFJ7uxAGCnogfonJkz6XLvP6C4q/HkUllZGV3x6Wl40ROsTgNoTM5JQjbcLdVltHXLFooY3XjIiTh31TwUAMiOv/acLvTft96i9QGuNO1mfInz/XPGXryg2uWaBUC43jkT97nzp3YEENxePwz3v57SFxj3T52xEiBtvvMimjN7Dm333YJ2n+CYQ+PGj6MT6Bmct8BxJr33/ge00Hk92nfOmV/hOinxrVCkL/c2B4D9I8/DNfnqLq+iP8akJLwAum3V1QDfwdQheGHVIVPCC6TZn34HkB2UMnG9lgAg65fZJY8fEgB8Yt+juF84jB1UWlJKS371CZLGJMnVAIUrUh/Bi5EC/284qC1bCgXrjohGXy/+mvK9ae0GgHg+iFWTz+uj6/1/xAuLjqXvwg6bfCcjJMDvZ/cFkI5JuVDGX3jhBMwrZVpPuPw7vX68ABkaeB1g9wzpYcwz5WnD+f5LZvD7gw0Aj9DzpX3ZA1vABoB2D7EtYFvAtsCxaQEbAB6b7WaXmi8gdO4aU+/grjG9657HQmxkZgXe7N+/cige9CUzCwoS/M2kDgqP6XdNx6dp2PHH09rSoVA2rEm/lC8MJL5wi0s8BmC6JhSAVZ9SVlYW3TXuG/5G3wxg/9tXjMP3mppSysrKpgdO+BLBv2XNA9ejSz4cxYOCx/MAHv89/lkAurTQbii2FnhnUlFREanJ+ViYTvO8A8VNyNcFypIXan6DhefeaBcAiQtyl1DvPr1pTPgpgLY9GcNpzdo1JA/6Fy1avJhWlPWHAmefktKiApAtwtgmEVcy5JnboCT848Q1iIV052sdEMuvwMUVdplURmWlZfTBH0NQFL2zeQBt376NatzTeLB7g2UdliknvplS09LoiRP/gyQgbqUGgGR+1WSKhCPkVuooLS2dRrgXIbafIefDlfgd/Q7atGkT9VC/QVKULLdOS5cupc/38SDpmfXz6ZxzplOy10Bswr8tmIDsjXvU3gccCalSAUDGsyd9goVsx+AiLNAWRqdAaVSVdiWUXklkIjvuU+cswfmiMrfPP1ecTsXFRWS6uyDG3ANnzuf9jq0mmWJncX8AgFXGWWjP7Oi3cJm7sttLcDnv4Arg/7vjPZDdtCxpMH5/7rMeVLhnD213DTpg+d1mJX4fUvcyzbpkFo0suxsL/bjHi6yl84NDofSq+fJ+ys7OIieFoQAr8JxHr776Cq3OvIaPi+A3+HzkzM349IiYY5e9z7MQ+43NlJ2VRVeNWYbvlrLk+jm/RH+LJXHX1zHmf+n0M86g/vH3kVWvPLU7khA8sf4sALG9PpHV2OAKnz6OzVDe3X7CAsrO7kQ59W/D/lWO/hQJh+mjzXHEGMwdcjNAxsboCPR/wwwTA5dPjP0M/SdfYWCQqNY/GMDu22IZWbyNnBswbtfTYFwv39gHZe+NJy6G0qvGSKE5c+ZQrW8yvt9zSgWyq1b4z4TC5sXK89EPs5VdUAy9MeJBuEaSxhVnsZQ+OC+Lgcu2qriJZBN7S1NQ74+0y9G/IvU1GJ/vXbIH+2VqNfh8umQ6+nXc2R3JQP77G66M9Jl8PnlizQjaW7SXypNGYsGfue8Nuvrqq6l7FVMA6xRNGgZl02vrumGc/WZCJZRqOfpS1Ge7kUvffLObFuxMQ/bxvmkx6tKlC43pzGMQXrVwKj5dIvviw9O3YRzmyxt4v3T1guJsXySf+vfvT4vKJ9PX33xDtWp/zBudQu8BqE12/x3nkcwOtHdvEb39lUH5XfPp7Mn9MO95YwspFI5TScYExDp85OsR1CGzAxXKPFkIU77xTSQBEVnVz1ZfhgJtTOglgJDSaAzKzG+2+uHabfY8HUqst1e4adPGjRRyZFM8HqNrhsynPn37UmblV1RaWkoPrxuNcpycV4as5mZGZ8RE/XjTKFy1TEpDP8qqmUPDhw+nGzJY0hGTtiaPpwULFtBn1b9G/y325GJ/Wbjsdg582TCfIyahsZJ8XietqBxAhYWFVKjlw/U+pcuFtGTJUvpgoxPnqXdm4DOs83o3BYAM6LvCX2O++WzWd/jdQxX4fGnXNFq+YjmVOAYBVD43sRiuzLe9VQWFqccThgLu1sksm7yTHi27mVatXEUudyr67W0jF1NuTg79841Sqq6qIilNwzx09wx2H9DplbIZtHXbNtoV7oVsyLmRrwDARtfch3Ge4lbwwuKLvV2gGJXXvIrs4HGznJwuFy2JnA57zVPPR79XhPL+yalrcf3+sc8A2qqSRmKe/l9BLnXr1o0c+efRp59+SivCfVHPgJwOl3bTUNCvYyK9XLJZDCV8h51308UXz6LTjTfRD3aamSj/tR/3xgum4Npn6KabbqJR5c/CVX+t1JsCgXr6/dzh1L17Nyqqd2P/8eZLAN899Rd57MGIDEX41+vTMY/kjL8aLvUPfCQhKUeGtBeg+b6T3oNinc3frF+9XzYFLr3b0niIiKCczGMXmi58Dq1/CzFyr+71GfZXtW0Ayjsc/TBPbJH6wJ7PzM6hktJSqnJ14/OGZmAcDqx+jiZPmUJnKg+gnNukfLTP2fN50iMbAIrpw/44yixgA8CjrEHs4tgWsC1gW6CdFrABYDsNZe92NFogEQD2Db5IHTtm0W8m59Hs2bPpfwZ3VZPNLBHsniWxaQSAZ8XuoGnTptHcNdlQbqxKnYVqtgYALxscxoJvgnEfXD/9rjjA0lzfn2ju3LmUluZFUPVx1bcCxJhRBwdgGU/QJx9/TOu2sSywDrq3z73Uq1d3ygwX4HpLO8yCsmnu4g3Us2cvuqr/SsScKjOzsEB4tJAH7Y+lDOeuV+HXAH5Odb1EsRjRBkd/LDj+s+4EWrF8OdUkz8B1WgOA7JqAgCZPK5kZXosYTU9fVoMF9UMf9kDW0G2OflB0pGnFIjbafICXv7xDUDYU6VzBprEEQZJMecY2JJl4ffoniGXkkmug6Nrm/xWtXLGStm74hsaPH0cnp6/Cce6k/uRQVfr9t1Nx3dS6D+nss8+h6l3r4TK2KtqLduzYQePzd1N6ejqVFm+ljz/6itZ7eHKCIhdfULa0MTslGTzJyi3Zj9LoUaMos34eFFxrfRdhgX7zUxWoT/fMDCRfOTl+I29/AQBX+R6i1WtW09Y9USwkh0V+g98tALhE/g2tWbOW3tjcH/bM05bz4Pi9XwdQcUWLAc72Sf3QH2oyhtOSJUvoneUjYL9NcuvlZ1lt3QbPdtu34lmArUen7ABwDCkq/r89cwa9//77NMq9lUaPHkBJLhbry6DSjF8hq/R1H7ih5Dm/dxgxLyeYD6L8zIWZbZ+6/olYcD06VNOokaOoT/h+/N8CgPP0V1HelbvLAWJuObEIoKx73Zuw3zZKRzu/tudS9LvldVxBRQIA5kSWIxlE/9I7aOKk4TQ5bwXFYwzI9OUAxuhGGekZ9PInccRmK3SeDPAmI0mASafX303Tpo2k3t5lUKCVKBxI16UNhD3vfy2C8bFZOR7jME8rwgJ6asqzAFc1RjJPzrEljfr27UfjlDdRnqc+5clmFvr/iFhcHWknlL/vnPgIwJrbYVI4pFO9i2dPNWX+8iDi8GA8x6XeUP5c9X422j3V70FW7Fn+f/LxJADgwpSb4CK9fEMt+vUE8yH8boUUWJvyO9q8eQu9vKgcMemuHB2ltNRU6hd8E/Uo13sheQcDgExRdevZOlVVVwEAsq06dTDAfbHrF2hnV+1WKB2ztW/QP85+gwNmCwDO8D1PUyZPps60DsCRAUDmwlivDsD4fvjTVIz7crM3XlT0UubDTveesgIAt6ZKRf3dXS+EXd954WE644yJlOlYBoXvFpUn71hQfznAbKlHAOFWAOCEwKPUKTubbh9TiHJUaDrGS71rDNp1eU0WLV26jLZEhwPAR5AFOU4jY/dj/huVWgQF8iv7zkC5pvWqB3j68Ns1KF+p71rUv0LhrumZle/Apffs4N9Rv3Xu0fTwPx6m7Rk8a/F2Mw37WQCwt76c9u0rpidPWUV5uXmUQsuhECswWHIkier8QzC/vT03DMVZeerJKEedIx0gM2ryF0iKcPFlMRlZjMJRfYJQjM2M/JaPR5MDwO9S/0Bbtm6lNxaXY5566ZRyAFXXqNsQO3NnwUrq268vjXF+DDB856bLMF4M043x+OgZW2n37t3k73kllezbR2t2r6BRo0bRCPkrgKh7VxyHcVPtHI75unP0K7TXi+dVof2TXDJc6aOdz6P//e9TGi5voZEjjifJyZN4bPNfhkRat8xPxws2jxLBOD2p6mGaOXMcjfEsxvctkT5IvrTVOBHzxXMfV+GF2AbiQNgCgGTyF3hNASAL8XD3aTXIRj+m/F9QglYmd8d94qld50AhesPpGfh9VNmzsP/u1BGUnp5G/955Pr3z7jtk+LqhXkNredbvG06tANgLaQ4Kh8IUcU3GC7JPtwsX6+xfoz/kJ9cC1F2Qfi9AXqpcg3G0Pum3iKX5l0+4cpEBQMwLjiTMO2PpU7wAuGPUcurRvQcZ4Q34vdAzGCCyPGMMlLOr9pyFeaba1QO/axJPNjM88hrm51kZXIm5QcvBi7E/7LFdgGEQeztKLWADwKO0Yexi2RawLWBboA0L2ADQ7iLHsAU8On8ACbLsqrJMec5CKCvGjTgOSpaQbwAHf2YqB39ikyWu0DHjO2jAgAG0fTPPglmqpmBB7zF4rCJLsaKY3NVYChRjwZmjrUF23ajOs8jWmplwQWPKJQbSksy9UET4TRkLoEJHBywMtQ5DsDDpWrOW8vO70oi0OixU55bwsmlGBgDOqJSN+L1GN7AA/KomDwviuCsXC73MwA4sTLo5ChDsv86ZBFBWWJWN61R7u8DFTzFbjwHI6hkhlr3SJHesAoqu04frUKat3pdH/qQkiho+1IvVmS0002kZDRo8mOZ9WQqAFTS4NMo02UJGJk124Hw9a+YhC2WaK4aF5ae7PFBAKj6TivcV01nd4wBKeypUgNdtykDEdItHigDOdn37BZST3TvKUBoF9TAWWJsL3ORyuqjc2wWgQHbzGFstbawcphGBS1if8Gq4SA7LkWCfTbWE8xV7jgPIjYRCaJdu8Y04Va0qEwNwOnmxAI36u0Ep0o12il7BF/bBSCbapTY9Bdch1Q9lyYDkXTjfuNzOUJxUeAP4/7KNXPFRJmWjHhHN0Wr5WX8MqU70y+xYBPXtHefKTzk9igXql0ucqI/TrEQw+qhRjAV+VM3lIELthoVtZjhIoXCIkhy8fmGZl7+a0lA+Z9yF86XoW8XvvD/WGp2ghImRF+3vD2ylUChMfq8OQFVFLizM6xxMceohWeHKv4gYaqbB/0iLctDdw7UNAF2Ra9Af1ld0RL8NO/tD8VJjGBh/hsTPkxlZh3KN6lCM/uLwpWB8lwT8VFpSQvVGDvpJUYApvBSSnUHuClpViliR3XJqAHiTHRLAaUl5mIr37SMt6WT06VqPF/vlxHYC7FzZ8W9YiOdKW9FealIWyiEb3F6ysRPl8TkNxMV9KngDFKQVrhlUWVVJfm0X7xcCEGhkcqWPMw+K2J7Rvby9hcJsl5SHJCOU3JFnja3ahHHok6JciazwJBKq6QJIUPU4yu1xR7FfpZtn+c2JKuhXwThL1mGSIjNQp1AwZwi+GwJEeWkbkutMyqqk3Nwc0qIOgMClxRzsVQS7of8Uu1hWVpnSFR39OLeKK0S7ZSv4vTwsIbZqNXkR0yxetQoKtdI6PxRnlfJJUOhKXv6CoSEGoCk6hshmGlf4PDtGXwcFY3aOG3YP1rgAQLZrKeiflUoKtyvlAOTkxHbAXmO6ODFv6I4YXIU37KoCAHSnj4I9dhhcya2IGHx6xXaAxt6RQtizKq0z6lOn5uHT4NN8QxagqMdL4aIi6qZuQwiEIblRjAMl6ody9IO9lRQIBMmX2hPKPBYLlW0xyoT9JKG8lAUANHQn5ps0eSVcU73ROPbPEDEza9QO6IeOzEl48TIgJwSAnKxWo//nd80FAN20qxaxSQNJ+XANrq+qwTgYk5NMa9eupYhSjvtal05JsGdhQR2U5DvcPbCfJqUiyUuG0gnXTyt/FcpJcgbgkr9iUxRKY910AcwnyTykhB5j491BhRkDYYc4SxwjS9SxYi/mmR6OHdS1W1dSkmug8CssTAa4jnUYgv3LXXwcqTrPmpzMAkuzeUjldoi5FdJqayktxLLNR8kvQna44jwkxz6VxyJNia8EyHfG+LxU5dRw34y6e6EdZUcGxmmGl/enTsZ66tq1G+XncMVeuLIOdl0l96NkFptWzsY41UrX8OQcwd1cEWlUob7V/iwoEcMZo1EOh84BoCaSijkMmWcjp/UYt/271EPZHN0XoRiLLVvK748xtSvaNap6AVJVhwt2VQPViJ14RrcSxGTdXEZ4kbbbJRS0ZClorecSDk7tLMDWeLU/j4wFbAB4ZOxuX9W2gG0B2wLf1wI2APy+FrSPP4IWsABgyMEXElnSDizozVAtQFmJKWLEGalYKOChmQXvFkHeHZJYkOtdsTCsdHHwkAgAHRI/v8+sxQIiR1uNT13qjIVDlZaKBYhJEXK7PeQIb8ODPnO1ZAuCvc6OuG6Z3BnH9Y1uw/nyolsoHovTTn9vrigJegFSuse+wkKgStPhErXJwbNuRpRsuAZ2FqAnI8zLUaPyIOr1Zn+ct1TNxsLCiIUAKpk7ZVMAarkAMwDIthSpHgu4TvIyLLzKlTE4bzDGlCUqV0W5PZRifAs7kWMQFvqSlwMK5uTGtrDOkmM4aVCUu5xaQfy3qYOwQIpI3AWyW91yKBQ1NQ/gtsDBXThlswLXzYjVc3tTGV/YMcDLXMXMfvh/pbcrd8EintjEqo8oTMOHJBSOfSNrYFdf3Vacp9zBlRyFjkF8QS/xrJ09dO4iywAg2+KmB79XK1wJlhfbgk/d8OAzanQCuCpyKlBeSY4kKHfS6r4hn99HHeoZkDGo3M1dn7ftY4DZpICPJxtggJGX35qIm9cgpLIskTIAIFuY9jNWIHmBnsySSLipJjycZ9eUqtHfVQ9PPhGScgCKqsxcHN8pzkGMR16LfhgRALBO6cD/b3hgl3RzOz7DYmFbZ+aivSVXGvpTSmgHd3FTQjyLsulE34gnDwPQkCSuoLIAoNeTBMVTlrGHdE2jzvImuHC63UEo6HZFugGwlkc747iguG7c4AvsXJO3V05kKcBeUDNwnoiah3YJEgcDAbUrgJdG1ahvarAGCiyHvh72V+JhlD9meMnJlLHRAZgnqt0e/D8rvB31mqn+mcaOPZ56+fdSSUkZ1UV5/5IFQOvUIUSdcjpRtL6EYjGN3vLcA6VUoT4FrojJZiGvh5yMcusSH/8xTz4HzMHdooH5Qr7M3wftFJC96AOdHVUAeh6DJ8tgABAgMKABxIZrKvFdi1cAHJaqPoCv3Jgop0vG8WzMs223k9vH6q8+aTuu0yOyCgAlVG9gfNUlD0L/qov3Qb8qcjIAKJEnFsB4zq/dhv8bwV04PqImY7wEnCnYzxndgu8hsxMAV41zPNohrtbx+cJKApIAADWVh24YEV0FoCcptQBzTrkTgHqBwWOyRZMZ+IpRwOyEFysMALJydIzvwf9Np4YYkHE1E+0YU/tifilU+AsCCwAmaxUAaP20Iu6y7srg8z5lUZI/icJBkWVVpAEPu1xwmR4ibcJ8lyntxFzq0jjo256UxftlLBnlIH9n1J8BQLZZANByAZbICzuqoS+oprqGuiRzsJmp8XmxSsmEvSv1gfjui24EaE911QL4RmM86YTs74LfKxwcULN4EawdOoTK0K9DUim++5wxHrvSyMB1N1Aufo9LvN08UT7O+kjMddegqJh/g2Z3jItITManM16N+0+KrxNA+hY3T3ISU2S0T/dwDfbrFGdK8jjFnPsQ8zQc6o767DGyuSJd5i88WgOARpIb46S3yWM9ug0D85Uzmivm0Z7orxnGavQvr8HHR6UaR+iAmKcPrh/VvAhhoUTDUI5ma2sxH6hmJQfsigvzx6bkkXy8uTujX2RKpahPMlXgxYYnyu4/GhVJSbgPlqj8/sMAILsvG07uwmyEuWI5i1iyHJ0yXHwe9cf9sGuhuzvGR1jm1wmaDrhwm6bEs10Hq1HuIcoytFfQye6LEhWoQ3n72gBQ2MH+OLosYAPAo6s97NLYFrAtYFugvRawAWB7LWXvdxRaQBH9V5eYIkfBA7W1sQdwBbHpElJXix2gjBFgTzN07GeBGMlkbmASCYEbW2GJozjoatwO/ADUXpOx67ZWTuscbB9Wx+ZX52DSFDHpWroeW0CxDTEQhaLC2k94grZwGFcBUdJ/AAAgAElEQVQ0NEJDXk+2eGILK0sZKYuYXrKIKcjs1dSOTU/c/Hz8F7ll7tUOs/HyWFnIG9tp/0PRzoaJBT9bJDazH1ObMbu20kdaL4jV7o3tz87DVDPNr9HcwmwxbyWi4efmv1ttlHg9q1ys3RgYSSxna8e1w4C837Q8NJoc3kb/toCOOEIRdsT4QV/jGahlAaSsvmFZxbp+Uyu11E+aAt6mdTbF+LUK3HB+k9uKlQNbwn7W/jJ5AFhGOj6GwurKnm/DpfDWeRPR/wPSCJTfRbzfRGsXAqTcduJauLwu9VwK1//1zrM4CNP4+IwKACTLPJvs/hu3qyk1H8+JIFhOsG/ieax+v/84bvwPt52YJ8Q8w4A326zxa9kcKkP2AqUVIN3efmXt19BuwtWz8XgRg1Tm8B4ibTGH8H24YsqqhSw3lomXTZRf2KchpqnE5y0+DzUZmyJrqqVIbWh/63jiiktFKAZNoVBUmQqYKcKEAtw6oyGuH5csJVbjtdh1rfI0zm8NNUkwYeszMBvzB5rX0a3FfM72a2kek0Q5E9tNFrbRTa6c15vZPrGVWuu9RIpoN1Nn91+Z2HmZ8s9qn8YjRXuJcWgwG7F7lvVdzA/7lbOV8lvnt9oh8XoKsTmf93t8muxFWtM2Esp1635qzVtWn7HK1VCg5u0ki3Jp4sWXIu6/rA0YGGyIddkw77Tczmz8AyCy9jP0/e7v+7/YSuxHh+f542DHtb2/bQFrnj6QJRrvbtZ8zV9s9TBitHL2bKJtcw9syITnw8Te3tYzs8peHqhO+sPtF+HZ9dLLLqO87j2J9Bz2QEySebjudHZ/sC1gW8C2wLFmARsAHmstZpe3iQWaAkC+4Gv+kN9eAJi4ALIWbkcbAEx84LHA24E6RdOF4cEAwObnFMCiAQryhcixAgBRVgDihIVcKwvftgdZywCQLf6aX6P59RIX6YbZHEjuv1BvJHQtLfCPBQDI6sTGKbMLbwOzAey0BABbsn17AaB1LLNrWwAQvxNXzuZXvUBnnX0WjdPuAQC8bcFkKJaC8giU12lqUComO9dRSUkJ/WncBmTzfqFgBH333Xe02TMTCigrJunRCgAt+yQCQOv/Tduo7THQ9h5tAUALALUFAKUmoPRgAKB1faOVFzgWYGVa4pYAIANcDGgdDABsapUfEwC21BqtAcCG9rZeQLTyIqA1PNk4+4k99nvRlrhUt77zF2mmuE+3Of8dIgBk90XeTzgAZPeppvdO62/zMANAVjf+HCLs0g4ACHuwcBXNXrjxFrIBYNtzjL3HkbSArQA8kta3r21bwLaAbYFDt4ANAA/ddvaRR5UFmio++IM4V/QdSAHYqIxpXYlx4Eoenjfw7VUAHq0AsGHBcwBjHUkFoNUfEovXHoDacpVaBoD7Kwl/XgCQua2xTTEaFYD4LgCgNUYPpABsyd4/FAB0mjJcth1V65C855Lu/4LL39vfOmnduvVkZJwKxSuLMMAUOu6ab6hTTg7NOoNlydXpylfd5Pf5qCb9OLgSpsRVHgtT4S6dulAI7a9Q/fEUgChIggLSAlONGrtGq7em4D2Uyb5Nvt4qIGmuAGxNUdaKsLOJcpuXurXZ3VKQJc6/DS82GiotXngkKFIOpDxmh7al4Gws2aHefw7cKkcfAGxeXr3hBUjL9beUdvvXUijSGwBh8/twUwAI5XwrAJApEfn44PNWwzNEGwrA/RWoTcdP+wFgY/871PY/PM8fhzK27WNsC+w/Lze3ia0AtPuIbQHbArYFjlYL2ADwaG0Zu1wHaYGWAOCBTmEpBNg+rcWQa7sIR/YB/GAB1vdVADbao7kCsD0AsCVb/hguwAdqw4O1X+O59geALV/nwAu7NhUwbbgmH00KQAv+MTu0BACb2ueHBoBWf2zNBdgCtQwAsnInh7cj9tj1x72CJCAFsTFwaVxXmk8VFRXkNIkyMzLpuNwaxJLcu+49WrBgAa1wXweX4EK1B140/BQAYNtzXvv3OFYAYGKNbADILdJeBWDDOGswZGsKwOaW/qEAoCRCPUgySwTFAWDTzXqRxgAggLf48VAB4P4gpH0KQBsAtn8usfc8Gi1gKwCPxlaxy2RbwLaAbYG2LWADwLZtZO9xzFigvRDQivxhithOHAK2HYdvf0PYAPDAS8UDdx0bALbfBbglS9oAsHVtF7NXewAg2y+s8BhcXcOFyHLcISVAnbKzyePlSSQMk2eTLQnV0M6duyho9kUSjaCLX19n2bQNk9xGBt9fCoj4bOL3/VwsW1YAJrZxWwqyVmMA7ieNS3R951dqSQF4OCb7xshKbcSxO4ACEHZsKAxXBDZu/O9DVQBaZ2KgmttBfIrnIUPEDLQ+ScQEbLw+j/1nin7RoCRLMF5b7fdTUQAebQCw4cWO6CCtveixXICPBABErMpWXZzbOwqP7PNHe0tp7/dTtYANAH+qLWvXy7aAbYGfugVsAPhTb+GfVf1sAHjg5rYVgM3tYysA25oe2lhgNklScSwqAJlrL5szIiqLwWVSX7MUWTh9ahli+rHkEywrKEluGCogazxLp9mXf3dwgMsAINtcWjpPXiFzF2AL8LBswAk9jwOkhCQg++11qElAfoIAsCX7tQbYEl1zEzGxDQC5Na1onK25Mh+rCsBjDQC2loqgrSQHbblgtjW727/bFvh+FrAB4Pezn320bQHbArYFjpQFbAB4pCxvX/cHsMDBAkDJsLL78kyslmvg/gui1paQVlbgQ4sR1WgCfrylCFAblCgHNpKVBCXRWau15Lr7A0DrAS5RIdS8Xo32aL5/g4KvNSlOG23cGoCzFDX7KwSFnSw1kAAkekM2YoFd2sxuy/c78gDwwGmQ28pOnOhC3NrjeGsL+cOZBfjAALB5v4m3s32s7tNaDMDWnBStejUqkxL6txWr0OQAsNbhwKV8uuXaHoNrMHNRZItzj8GzF1a4FXI4nZRen47/h6Ri/N+he/EZs4aNyYGh2iQ7dvOh0E4FYBvjp3UFUWKLtxZj7VBjjx24YG0rABPmnVbmj6YKwJbs930BoDW/WP3EKhXLKo/52MoSLz6ZK3jTzRAxHvdPGmXNL20ptKwatnZ/ae9NsuV2PPQYgG2VW9RPJFdpTMbF/9847g4cKkET2bUlMU5MMa8rDcp8a0Al2qExBiCfI5uX1zpfqxJRcbrE2bd1F+CW28G6T5PoB417Ne8/ZIF8q5+bVrZqvp8NANvbz+39ji4L2ADw6GoPuzS2BWwL2BZorwVsANheS9n7HQMWsAEgbyQbALavs9oAsC07HS4F4NENAGtUlrxDagYAmWUYAGoKAMtdMqmqSv6qJCgEvy8AbMsFsC0X+dZcT/cHoz8uAGzsVa25ANsAkNvIBoAcGAoQ9hMAgCzrMAOPMlMCNwF+nIyK9rYBYFs3Hvv3Y8ICNgA8JprJLqRtAdsCtgX2s4ANAO1O8TO2gNIQpV48yIg39U7xfxYbjG1+vVEpyL7XKZYygccGk03+XUlw2bNcrEjiCiKH+L1B4ScWgNZ1NImfx8kWEe3YJHFdkvn5rS1OXJGkCiWFpeCzAGmjCxy/nmwk41NXqvgpRGwrErGwwkqMl98Q+4t6NAKI9pU3sUqNMciaH58IRhqVPtzeRkNMLt4uhlVfCiChi0vn+1l2bc1Vqi3A0lYTtA5grCPbssuBH6Ab2qsFosvqGRT9061zV1THfv1GKGVaUdw1BKE/SEVeS3Zp6q7GFEFYAIsdHQZXxFmusWFRbbUNF1frOk0VgIjVKezRWpbQRKubCQozq6xWOWtVngzAp4v+LZRNskgmEJWc6FeSFVNM1Mwk7urboJAV4yas8vMkxyyw0dxilt0TX1i01d8afz+wsqq9ALD912t5z9Z6b9PYqnx88s1hzbdCIdnQTmKescaplT15/9h7+88g7alDa/o6a15JjGFnKUhTNT6vBhXef+NifrbO5xH9JSqLcSbXiHHI299SCLautG1tfmifAq8BMCUYIXFea214t64/bt/1NdFu1rhpuE+Idm5ox1Zi3UWJ5wlNNvh9JyTz+5DH4OMqIvH7WOI4l8RxjXZtXt7W7LJ/XxFKPfFD4v3R2j/RntbMZikVLYCpkbg/mbweTfsvmw9JivD/i3kibn1vTye297EtcNRZwAaAR12T2AWyLWBbwLZAuyxgA8B2mcne6adpARsAHtsAUJJFDDbDgw6q2gAwYaDaABDr7YMEgJIRhwtwSwCQgcAGtCnAvg0Am3c7GwDaAJD1iB8DAHJo1zIAbPrioOUnGBsA/jSf7Oxa/TgWsAHgj2Nn+yq2BWwL2BY43BawAeDhtqh9vmPIAomKKUvRZQXtl8gL5Y8hC2WcVTcjnf8lFBCyFQuJxBv+BoUQ382wlAEiVpAmN3f9smJOKQZXELjjHgAIU7KSCTQ3qhXbyVKwmIYCBVPDJsXgumgI6YImfmqIAdigvGr+AKcSV/opOk9qYCkWZAE6ogqvX1jiv3t0row5+C3R9a25EsZSQlrtEBfFtNrLYfB/RBQO/pxGkNvNUIm5YFnAp1EJ0vKD6pFWALbmAmqVti0FoOWiammsVF1v3g+IK9v0VpzCv78CsLHdmvY/ZlfW13So5mQik/eXkCIUUiZX9iiiv7XVDokKQKu/JSpurf/vrwBMGD9irDAXcFbOeqW5ApABQF4+g0zDoKjMxyVZykDxqcl8vLDxz8abIvHjkmN8fggqzZXDiUqwtlyAWx9XvIe0nmU2wQJtxtg7+BF8wOsnXM+af+KGj/fPBiWlZZ/mIEYVimSSeH9pyw4HW/oG/WQrClSrvNZ5ZaufNmgZE2PO8T11yVIoC0W26OeNseISS9peBWDL81fj/Nb8PIdfAdj8+taLMwcbH6ZBihgPdQof1y4zgHEfS4iR2Fh7fr6wGiFdN8hjJPHRJWvIpp1s1KCfhCWupNtPASjGr4n5bX/bWEDemjda12E3/6X9CkBeE4cZQv3JDIv2F+BXtLsp89iiZHqhiLY8Adh3tsVbub8fbH+297ctcGQsYAPAI2N3+6q2BWwL2Bb4vhawAeD3taB9/DFsgdYAoCFcuki4qulSRfNaCgBoUhwLlYMFgAb3fGpwjotbAPEQAaChyyRbZWanlWIchInr2ADwpwsA2QJaFiv+lgCgrCikCVfWxKFqA8DvBwB1C/AZUYALVXy3AWAi0Oc970AAkMEXBkjZvGUDwMT56ugEgE7ZJEPXWwSAiqxQlDgAk1oJTfBTAYCmSBJkyA7+4s304rnABoDH8MOhXfR2WMAGgO0wkr2LbQHbArYFjkIL2ADwKGwUu0g/lgVYbC/V4SAtVEuqolAKcSWZw+TKHuuBvkJlWT8bF7UZGlcEejSmEDQpKvM3/3UKV4BEZFVkFOYKl1SjDEoFyYzhMyR3wAIhrmsUi8epo7aXnE4H6bIb5dil5+J3v8nLs98mlId+r4Pq6usoNRpBcgK2eHa73VSsyfibXC5+qIgV2JgFmNclPc7rWefg3zVyk2Ho5InWU3JyMnmNLeR0Oqk8kkeGblCNyl1uZUPEZhKA9ODb68AKQOt8HpMrDgPElSAO8T3NKKZYLE5hSSaf10f1WjZpmka6qK4s1Ylyph6waG0pz9qq1/eNAXioCkDrsduISuh/aUkS6YZOWng3+XxeCkUrSFFVqo90QbKKiM6VaYif10Qp+kMBwAYljWHg+mnVm8jhUKlUSSJZlihIHnI4HMTA9YE2q5e0FQMwsR0Ts3jvFwOuiQ0ORQHoaHA5FOWXyjA+/OEw5pOYEP5EjSyuwBQK3MRs2j+aArBBudbc2vtnO2+rx/PfLRfoxiQ6LUfZs5RiQZX/rmg+isVilOkohsI5O16G/5fIx+OzUtjN0ZAFtvn19i9d+2LVtVar1hSUDVloLaWimPvVWB1p8TilOrnSttzRCaduUHALpaBbZIUON30p02Ihjk0FoFUVv1pCuqZRVozP0/VKDimKQgFVJU3ThTWaJL8QB0pCeckUhLquURellMLhMFU7HbBrndQdc5VTZAlmhzWdtxr/lrmyLmFLnDda7+eHpgC0tPZaMEAet5sMvZ73b6vfSlyZHlP5fKuRX5RTXE/ECIyL+1T7Rp29l22Bo80CNgA82lrELo9tAdsCtgXaZwEbALbPTvZeP0kLBOMSSapCXtWkYF0dZft4NRkA5C60fEHCACCAmliIZAoAyFx1DZO5CHIAWC2pAGa6w0XBQJDcXgeO80b2YqGUnOQhpowoDbopKSmJAiEO+HLkUqqrq6NwjCglJYWKlW7k8/tJDvAFcuImCRdiyzXNU19LtbW1gCp+v5+CvjQstE2ncF08CADIAKQ7WkuGaZLf3EZV1dUkJx0PkFMrQOGPDQCDEgd5ih6kaDRKWY5KCtTXU21cJ6/HS67UgaTrOoVFcpCfCwB0kBv2UMx69DsjtgdK0NpAMdorLvUmn89PYY2B5/1TAfzQAJC5PrLxwQBgPBajcHouyhlzJKHcqkiu0NrkcrQCQMulU5YdpOkaOdRqAOhMkygUDlGdHiF/UhJpZAEiXkMbAPrQ/s7wZoprcXKUbCa/30exjMmYb8sFKDzaAKBkcODngcunSWq0jlRVoSpXHoUjYZKcCimy3ODS/nMAgAzye+UizDf+qgoAvIg7H+0bcjpJli0H/9YBoNch4z6VESnAuKlUFNy/AkpPnMeMNk9uZc0TRxoAkngWUA0dL/pMI4D7DwOA3MXdw1/wCaBtA8Cf5OOjXalWkvtYhmlwdBH7ySYfzz2MGK2cPZto29wD2zAhS1EibmzpmabpCVX2EkF10h9uvwhK5Usvu4zyuvck0nNYljKSTDab25ttAdsCtgV+jhawAeDPsdXtOgsL+FQZICJN3kPBUJCSaz/FL8nGTgCwuJ6KB/ma5Jnk8Xiw+AsGg5Ra/y72y6ByfNZI3fFZnj6TvD4v1Tl68gVjtBDn99V+gs8OxJVpccdg8nm9ZKZ6KRAI0Dn5y6l3797kzB5DH374IX0YvYGcDifpUhgxyKyYWWTFrBLKlCSDxVDSaEb+FzT0uOMAfT768ENaHJgBJUZQTcH1NLG/JGJUWR3AJ0JwxQVQzDBLsSBLqv2I0tLS6PzeG6l/v/70YdGptGzZMtrgGY1DHVomPsONT3jN+lSjskZk6W1QaSQq/6xHOms/fhqn2E2xYoEJpWFO/A0KhYI0sevX1Lt3L5Kyp9O8zz+n5bXnksoUZg4eay5Z4yewlFdWrEaW9ZVtB/vQZ8UktLIqW5XVTYmYi62kcUCgy7wessjyaDRkN21mniZfGrR8+J8F5NoTAxDXIQPtnBFdQ8FQiIYo71Gf3r3ptOFeKDhHPj4CIIpteFi2skaL/tAA2MR3yz7tB4PNYwBa3xyWciqyjRyqg/46ZQ117tyF3l+VT9u2baNNwZNE/+H2argNCcs0tJv4HhcKNtWQMS6tbf/YaiIGV0OWaJEEJcH8bNEOmzAbSjLVq3w/n2Zl9xaKNZPHOLMAvxUD0GFyNWU6hSgSiZASXQwQ/avu86lH9x5UkzODXnvtNdqkXo/zWuPPygprFScuxoVVD8tVv7WYcZrYPzGGnWV3q/32ywLcSgzAxHHQ1vUTe7GUoCy0zsfaiNlYMdywU8jJX3SkxZjLqEFZ8W9o+LDhdFqfpXjx8dB7PaDk3eTsjf1UEUvVsldjsqbEEhyqApAfx2LI8a3xPFbZ2X+9ca48jqo8Fmsv/W2ArV/k78C8O798AFVWVlKR/1z0o3IHV1Snx3g/CstWjFTezxsRvHX9A9fHas+G8WA6Rf/nLW5a84vEYm2ys/P/Jyob284CbPV7Xn7WAmxjwJq5trNYm/z8otyiPw2sfIxyOnWiM/oupr59+tCLS2fQjh076Fv5OA7w2Eu0Zu6/zdurb80reBE2o/sa6tmzJ+1xn0lz5symVfIlOL5Wb4yxySvMy8XUoygfiw4oydTUTuyFQ2K/jonLJo4rq19Z9lVErF7rfmG1jmxdV9JRJ2vrW/p3Sk1NpewOHkpLTSNZC1AoHKbKfdXo10uyb+S7WvcxYVcrtEhcxNZN7AX2d9sCx4YFbAXgsdFOdiltC9gWsC2QaAEbANp94mdsAScZeDPIAGDHjh3pkkl8wZZCu+Cqq5npUHZ8vqULbdmyBQ//ffv2pcm9d2Mhlhwvwv8sAPjJji60fMVyqla64f/ZrjrKysqiUwezz2xy1RaSx+uhqkg3WrJkKbmy0qhHjx7Uq+4FgLdKsyvNnzePFjrvwPE6hfHZkFUzAQBme2Qo/347egtcf9liasWKFbSgahrqUUt+AAzmack+2wKAKfEiLLwuHC8DePYPvwnl1pzdk7Gw2+gdg/MeKQB47ug91KVLPnWof4o0LU6l5nE09/O5VOy7CQD3xwaAcYOgujRjcbhgxxuSWljJAJongdh/qPEg9lb7HiwADAXqcP3OyjY697zzaLA8myorqyg9vppSU1Jo6ouTyJ/GITYWzsRjVFlA+UAAkAGc1pKHWOczTe4SjnNLjTjIAoAubRdA5D2TV+O6O+Nn0GeffUbboxOQfCMsYuYdqwAwRa8D2D//zFzKyMigIVUPAk58Fx0CkL876VbY5ucMABkAiroj6B8ZGndZzwwvomnTptEA138pHo/Ti4tHwbV2ndIT8/GRAoCY83UNcz7b/BpXHkcEAMyueYFmzZpF3Srewrjb7JxCCxYupHXRyQDAew3uCnowAJCPf2skJibb4GPraAWAj5wdIq/HQ/7iu/Ei5M01/0d7CvfQav+JPAaegGWNELB5/e6cGoHir3PNi7j/bdYmYj7fkXY9FLUB4QIsmTyEwZEGgIpqkq41znmX91xCQ4cOoV071tDevXupb7ccKPf9zmSqqamh25bxF4M2ANz/zmf/56dgARsA/hRa0a6DbQHbAj9HC9gA8OfY6nadhQUMK4adzBUenUvepSGDh9Dv+jyFhehm6USaO3cufeu/HwvVejMVC8SBNbNp6tSpdH6H+wEA1gTPA9hYnPEgd0VVuTROFdkBM0s/ptzcXLpuUi1A4gMrp0JhV19bCYD3zJS51KtXL6qt70efz51Lr/uv5VkQZSfKkSSUSUG1ucIs0+GAK2wK7aG8vDwKmAaVlpVRidQD13cLRZpLqDBMoQAMyzyGn6VoShJKC0csArAm1TNgY9DS32yiyqoq+nfRL2jTpk203nU+X88IpUlcnL8hy7HlgisUcCwZCfZP/L843iXWvQEhQGFZFdmWHOflCyv8eEuhmFJRAGXFn8c9BcVJWWQs7D7feSdcq2tkrgBUrQW1laVZfGfRmNjmEWu4kLiutfwOCiVYpohpFZSbxxAMazKUhj2MBYhptzvcDwu+SLCWZEUmVSRxYe3GtkiD4pKDZZV47EilQcnVfOHPACCyTguljSIUIxYQkXVRYBFDynByBWhqbAfOm1l2P1177bU0oOJD9J9x75+MfhamHHx3atzH3QJv9Q5eLq/GAQ1TtsHexP9vKRhV0Z4K8fYJS/x3p1BqZQjhUKmbxwJjSj0GNlSdf3bS9lKnTtlUUBZErMI6KQ/7Wa5xkryXX1gk14mqXCkbFq71HlFvxYgBvFvZdPO0jVCaFWaMplB1NflEuWVRLksJtX8MML5wkSRe4QDLAizLjQpAEQO0McYd379jeDMg+06Dw42o5Kd4XKM0vQDj+N3TvoULf4HjFHrllZdpXeYdvFq8dhjPbFNEDM24zO3l07g9gyr/bsWWVAXwV0TWa11kHbb6aVKc94eYkHhZClSX2F8T/ciqv1Nk9zYk0U6iZEExzlwGP591Xeu81ncr63FU4TVKjTcH3Lq4Xqa2E4AsWF9PiqJSmaMHVzRTJezWMcoVgb1T3FQfqKc1sRRAt7jLh0/ZkJolV7Ji6emifT0ixp4kkjNZWb9Zf2KbpWT0GbyeQStreYNgVSjZZJ5lmMU+ZVuWvou0uEaqmYQXIdY8Kov9nOFvqH///nTFwErMi7neAihAr3+vG5Rg5XJfnMer8wtZsVWTNH49CwQHHdzOXjGv62I+iMrcZd76bimZ48QBmKUoNIRi2603t78Vm9GQQgDRhhhPKols8iIbtzU+JHH/s5Rx1vyrC62iZXdVKOAs82kiu61a8jYA/ycT/oPPvyw7GyBsa9J5GKchNYL2dsW5fUPi/mUl33KGd2E+/98vFiGW3sLAybjfbsi8keKaRprO76MhhWfZJUtZzb+R3+BBXxsUtKKdaoR9k0X6+JDC7e0xhBJT51m6yWpXMV5iYr+oAMCNruj8+GwpjvoM0F6mPr37UN/jh9Djjz9OBZ6z4MrujhWjHzw+/iO4iG8K9KfXX3+dVuQ+yUMeeDrycot2rxXjXVTH/rAtcIxZwAaAx1iD2cW1LWBbwLaAsIANAO2u8DO2QCIAHBJdgAf8R6Z+imQcG/RR9NWiRfRJ/PdYEFZrfrhEDYt8DBBw97g5xLKwrgtfQF988QV97r0LLk8hhT8YOYgvgDpWfEp9+/SlcwdtA7BaqNwBxR5TNgSDIfp99yexsAxHhzQDgCHJARfglgCgYZjk1/iChAFApkCLsYQmWpxKFOaCLJMTsQwNcsNl0aC2AKAUqieH00nuyAaqqKyg1dcXHFUAMCdcCmXIFT3+TEOHDqSS4AkNAJCBoFqFu+z9UABQEy59Pc0FNG7cOHr98wq42FoAUNZ50CcGelh5figAKBEHk3ElAFCSaewCeM4svY+uvPI3NLjmkwYAmJ6RTmEzB/v/WADQIYCBBQCz44Xop/UiO2a90rkhOD7W4fJe9Nf2AEC2v6VMzAysoimTp9A7OyQAOF+Uk7BDAYDsOJ8AjRYoTgSA6fXr6IQTTqANwSjtLCggw5UO5Vq6wUHGfyZ/8bMHgAykZmoFlJmRST26d6fFixbRHi2XPD4fkVTDk3/EOEjO0DkI3OXJx/+tFx5HCgB2jO/EODr37Evhwh1O41y4HnAAACAASURBVMlJLACYLq9FrLvcva9TOByiay4cAgXbjR/0AAArV/phf5/OXXJ/CAAIRbgAgK4mAJBd74cAgIh5aKgcKIpnBQsAZkY+J4/XS++O/jd5PF66Z8VM2rNnD21LPh8AMCjAXWsAMNksoeqqanrvjLmIJbhUn35QANCnO2HnpgCQlbfWAoCaBRAPDwDMcxJVVlTQuJSPaOqUqVRQUkQL5s+nfRkXoBzuWBGFQiH6y8CXacCAAbRXGoXngpeqryKv10cxk7+AsQHgz/ih8ydVdRsA/qSa066MbQHbAj8jC9gA8GfU2HZVW7OAtdDvEatAjL+bR75IuTm5JFGAduwooHt23gqX2NKQAdCWpVfijf4bZ71IsXiMYuYw+nzefHrJ8xgHM8RiXxkN2XL71D1GkyZOpEotndatXUdrzImkqg7KNkJQnPyu099p6NChFAh1BtD6wHspX3gabq4IMblioVTl8dw8JleumCIWUprI5suUPgykVDm40sjKjiocqDhkYSBIKOL8GldEWIqe+rgKZVuusZN27tpJm39XSOXl5fRS8QzavHkzFain8/MKV9cqp1AsifJZ14uJrL0kcyWXUyj7DKHQkYWSzK/xckaFkjCu8P0NoXBz6Vw5UuHkC7huca6guyLzD3T88cdTcfh42GuRe5YASlYsK/5pmlxJaKA9TNKFckUXikQW1J9tLoNL2GpF0Hbd5IDNygYdlpgrtUn9pY0AthdmvU/Dhw+nX382BnEXg1IESs2IxAEkS5KCBaGI+WgpMGWJK3GqlXTErpJEO7B8l2xjsQa5ApB/t9wDDaGE04UyTRGKL69ZB9CYbPBkMTnlD9H5551PQ2PfYkF92lvjKCMjnYrUnqJcvCeocklDOdkfismzVsckHrcrguyVMnmEksmUhNJMtKuHuGLPitUYEWBUM9xQ0pHJ6ykTt7/H4ElInLqC+lUpQlkpV4k+GRCxvHj/TNJ5u1jJX+pEbDVVKOU6R2rx+9DQ72jGjNPpnsWnQolXZfKkG5bLZprG2zUm+pelxXMKpWZA5QqigMjebSmyZKEUdYqsnhnGLuzXL/wanX/B+fSfrwhKp+q0fgBGTj0KAPjsqW8BBBU4zqBXXn6ZtqZbCkCxUBLtHxDKUkvpx2KMMXvHhcIpyeDjwCHsGBeKpKDoXzHRH3wN40coGs0wYtS5dZ7EKC7mB7cgNw6hdHLJBTi/pcS07BMVyk7WXugnQqlIKq+/yAFEhsGVTLpQuGrE+rtMSbQd/W6g+QkNGjSYVEcWLV60mHb5xvEQB2pnHJducEWXk8UKlGXap2TyrK96EEpap+YSCkARA07YLSrAF7seri/6oy5VcwWraFeV+PwYE6DcQ8X4HhflVXVe/mqV9+vO2mZ8dqp4DYA3uet4evedd2hP5nT8P2xyxWqaVI8XEAOkb6m4qJiuu3o0bdy4kf674QSUW5OSUA+fWSJibvL5wIqdZ9nXehEjWwpN8RkX/Y4k/uJIEdHsVIM/qOmmn8cAVIRiVsxT7FdW/1pVxByUSzCeM6J8nJlC8amJ+htC+ebR03F/qRMvTlxiPuwQ4RLpMhePdWnN6wrx7LYMkLPzu6gE899bo28CALxv2blUWLib9iWfhnLWy3x8uUVM1jKVl8ea37rIu3F/mT2dJwNYRacJAHgtVwAaYr4SL1YModS3ymONUznO57eYUA6TyK6rKRwA1onxlqnxecmaj+uFAk83s/F/6+5hzdvWfBET97eubj7OJ6b+k/4/e28dH9W57f9/xjMzcRciSJDiEjRYcCsuVWq0PXWncqpIS+1QoEZbCqWKuxPc3ZMQYhD3ZFz2/F7780x6DpzSc+69vff762Hmn2GG2Xs/z3pkZ733Z63Vr18/VJtt2Lx5Mw5rpvPBmVz3WA4Rfkj3Cf9frShEVWUVntw1Fv5GI0q1QpnfkGPwH6ubeyeK781ngT+RBXwA8E80WL6m+izgs4DPAv9gAR8A9E0HnwXQAACb2MvgcrkxImA6Unv1hFplZ5L3Z05MY2haraRlaFu4s5yO0fudZiI2LgrV5pbIzs7GjAqR86shhFLpBVCt6uZh9OjROHShguDgsn4UfxfrscJkMmN64jyGFEmKFtiyZctNAWCJyt9bjbKGjr7SG2oc7HIQTNaZhINTbzDydwpJzh8owQkRUvevAKBDaaSDKztmspLj3BNX/ksAUOUNHbN7BKj8owFgI2spcxI+kzSbuZf+XQDoURggSW4CQOb58oaI/lcBYFPHKc6PdwdcgVuS8Oz+gZwPNrWTQNitDhH+nWQg2NBKAkT8FgCUv5fdU6VSAbckyOPNAKBHJXL3/SsAGF/5EcaNH48u7mO/AsDw8HACQAGk/3cBoNsLZm4EgAaPkwoinVdhV+pVwihVMriRnYh/DwCqnDrmGou31tAeT3QWIYh/OzWegKnELorT/G8BwFFxh9G2XVssP6RGaWkpyvyTuV78PA5UV9fg21Gr/1sAsKH4wB8BAOWQW53L/v8EAAYqrnCfaafYSpBWWQlcuHABWZruDJWtUHlBmksAXo1HEqG26kg4nQ7oFXIougwAvQ8wGnJq/sEAUOmK4PVrNWLdNQDAxqYVmDJ5CjLL9dyHi6Nv5/83AEC9vZzK7ZDilejcuQsG9A3AZ599hoLA5/k7B/y5z8gAkC/vg4zfA4AsHuSNaXfI64RVZP9vAKBBChMh+f9FAAiPk/dDjy2PCsC1fV6hXf5dAOjxPjCIdmZ5FYA7GCp+1DX4NwGgDHbl9f57AJDAWyNyMP5vAcAYRR0B4JDw+Rg0aBDq7C7O758KJ/F+LBdlkcdvnOUtDB82DBpFEUxmE/6ybRQBYInGmxPQm5rCBwDFcPlef1YL+ADgn3XkfO32WcBngVvdAj4AeKvPgFu6/w1VAOVQXPkP9yCnUBa10XyFXj17YoT2B4YCP7T7fjqwOZ4eBCsK1PP30/VPIKVrR+gc16BSq3DP/ikEFFfRkY5suEsoeQYF/425BT850J+5BGu1MTw+QFkAk9mM1xt9wZAhtzISu3btwh5rGh2eQPtFKgo0fsJRzVCPJUgxKRrzs9t1jg50y/pTVEBZICtQJFyJG86cW2qLAD6BrkK++9UfYfs97kKCq1CI3G8mvz50wPP8WvK6IapK5OXn4cqThSgtLcHP14YjIzMDxXY9cyCG6I/yfHZvrsHigCk8zuStduhNvfRrjkE5FFp++cNGOyZLe9gOu6WIjqPF3Vq0T3eUIC3QZoVWq0GhpxNDbE9qUqlUMbhrCXr+mvgq2ndoD0d9I6Snp+MIxrMKbgBOMJeUorqWoXl7MIq5merUiVToGXQq2tPfmklHPVF9lUUzAp2ltKNV4WFo92XtYCpbatVRDC2N1Lmo9Opn+hBDhgxB95DvUF0NPLlxLIxGA66oI9l/s6o9FZ2RKIJao0Gw7TgVolrFNbY7SCWqeBYEDaIDXaeKpZLGLQlg6vKIoi2/5kxUGtlOhSKAjnqofF61Gn7m0ww1a6Q+xRBUh8rE8WxiycTECWMRj/Ps/4Bv+kMGgGXqaIaSh7gq6ahqPbtYTTnIqzQLU6iZQ7FYdRvHJdvYlu3pqq5EvZzHrW4j54nFrz8C5JyHdZmwWqxI9suAg7kxY6kAytVNgsPhRLW/6E+o8wz729h1kuNa5enKKtk52uYMlTdK/uxPnK1czEPTBo5PhLKG60euHivbqdpvDNttcbvZz9alH6BP376YErGDxz2yeyDbnalqQTtD3ZLjGVGynu9OSz4Bg8NZA6PRCLvHj9WTT+nvEde9iQJQ5zFxvXbyfE1F8POdL/O4D7cFEARcMA5gOx2uKFRVVWPJqL2cD9X6fsz9VRLQi8crHMeFMsxp4D5xxXgfwWG1NyeYn8fN/sV4LvF3Vlchj4utz2S/KpV+7EeRdgjtYdIKBZwCws4Or3LPT6qGWqWG3llEQB1lP8Lz+TsreB6rrjnni8F9jbkjFVIZXG43/EMmcn6c1icL5apHrNfmqkJRJd11GFXV1VC7BbBzh4RwfVy09SXwrHTICkYFmtqXc99Z0Pc096ldRb1Z7Oi0TgblahS6m3Ndx9jPsF1xjnRWBb4Q8ibbU6OJEvuwHCqsUCDCeZHzRO84xHH12KqFIs3Qmev0rLIVFad6u4ntCjLtEf1127ivlKiieFx0VQ7bqw6wcz4e0Q8WD0Q88vWU6Fj9C+fhBxNzOa+PlbbAgQMHkBl0P9djuaEHj9NKVljMFjwwqjnHb/HOK9zPDEFx/P9EqZz7sKlyD+eB0lXJ8dapHNwH6vxTuU+VqvqwaIhGIZR28gMD+eVx1rMdKlUlz9/EsZfzQO8U1ebdge35vac2i3aJ1Tt5fWVYCu191tiF4xWksjNVRbxNKOvsFheio6PgMLu5n0lSAVRqNUpDH+Z6Qp24vr/iLO9fTtsJ7mP+3oIoysCmsNpsMBkGs8qtWWunXUM1Ttr5+x4z4Oenx6LzqXxwVOyWH7QooLGc8SqkRWh0rn4q26fwKtT9XKVsz7rROzhv9tsHCAAY8QQftFgkcB63cJ+lXXXaqwzBlhWqHA+NATabFZJW3JeL1c34Huc+y+sH20/A6XKi0r8H+6Wx5PM8/tIFzp8qxHNfN2l6sf0BzhMwm01ItB/lPKozJPL4Uv8HmNOvFEEcj5bunzBq5CjoNWqcO3cW24pSuI70jjqurwme1zFi5EjIyuXCwkJ8dHwCNFoNatQiFYPNq+CVc5r6Xj4L/Hkt4AOAf96x87XcZwGfBW5tC/gA4K09/rd47xsAYEMoUbBbALsW0qdo0bIlHknaRUdgTuG7OHP6NArUvYXj6AWAb4c/h64pXQGzrHxR4sFj99JBKNV2IwjR1xYTxDyesoHn+fzYUJ6/Wh3F90DVVQLAN+K/ZA5ApS4Oy5Ytw0HXELRt2xaD2nuVdCpQYbjkZByvb9c0owPnsJ+hQzUhwcH2evSR2LRpI/ajPfwDA2F0Kfn/keoqAoveLd3o2LEDYqIUdMSlymsoKS7BrnN+rPJbGZHyTwCwqLAQK0pvx7lz5+AMjEe3bt2QnJBLcFVUHYwdO7bjlLk/k5/XOkWOo5sBQI29lg5fz7CL7F/jhACG1H713WlWVx6QpqFDGaNSEMytOy6hqLgYFwIGMETUz1V9HQC018UxBPiQNBbt2rdH/86gw6msqUNBQQHmnmpEhV29JomOs+xwa9QaBFgz6Tj3bqpEp86d0C5WhLZlXSugsuunc2F05KSQZgRgQRC5ymb3PEsHvYnjK8jCte/L32dRkGxVBJWdGUWhBBEBliswGI0Y0l6FVq1aIiyojqDMWlbJ0OrvT/vx+lJQ8r8EgG6XC0pVIAFgoKuA7dDUnUC7tu0wpb+R/ZEBoJz78dyPs9ClSwqa+2Vznoz8acR1ADBWY0VJSTHaJBeha9cUtIwSjr+fxUGl5/KDVaiuqUZBcBfU19aitVMUl+neogxJSUk4lh2BPXv2oHWyP3r1SkWM8xgd8jJrGM6fP4d95b0I2orUAljrqg8gITEBfWMrOd7Hc8KZE6swQABGP6ee9pIBoDxPu3ezcR0kGB38XGIrxuXLl7H+WBhBU51dKF1f6HSBILGHZQkMBi3mlj1F8JupbonMjAxU1IQTkLTFcQLbxFgNQkNDUVNbiLy8fFjdWp5//gkB0m8GAPUKCwHJ5GZ7EB8fjxTTNzAYDNhW0ovHX/QfyKI7BVdB+/0w5gDXjyd2DD75ZB5qItK4XtokWwlO7eV2HDlyBMsy2ooiGUGNOE46SVYOKRFoPo6w0DD0GdCG66mNtgIWsxkZlfWcz6tOBtEOZp2RStgbAaCcGkBeJyqzCNntHFmMli1boENiMMHM4tUnuc7SUhoxpYHRr57t3rXfD9U1NbgYeJsYFy8ADKo4gaZNmmJsHwNCgoMRrDdyflyz21GQn4/v9hu5Xu3aIIKxQY1Ook/vPkirepPgOkdzN3Jzc3EhYDj//8AVNfehln556NC+A7pHX4a/0R8vrE0gACp0iPP5OUo5fsGWM+iS0gV92rmYW1Hlruf+cfICcPz4MWQZO3G966x13Hd7JFSgRcsWuC02ggq+0+VAZFQkJrdthJCQUAJAeZ2+vdfDdaeQojiOE8NPom/fvujknM32XXH15HXO6qbQTt/uqhL28oaSJweX0p6WsM483gl/7sdJngpUVFTg9iFxaNy4CeKjdQRORQWX+L0q4XbMX7AAyrjJtLPK4yTIUnkVsW57La9TV5dNO3TxP8/iUK3jA2jvn7dmoW27dujdIYbjoTEVo6amGluPVqCqugqXgnqwKJGnvoRgtU9MNrp16wq1Qsf7SnRYHPr27YPAwDrOuxmrFATuemc491W9dBK9e/dGy2Qni1ZZS4ppj0tXrQzlLvb04gOVWqVQcBolE9v5Q89ZHIcFRzoiNy8PoS07ILVXL4Rr8zguV6ujCVRPWEbywYjDG9L8rwCg1SMX51GgmeM0+zcwLYmpMsL8NOx3RUUNiouKsXlPHedRheE2kZPTfBRNmjRB18Q6JCUmYcUJO7IyM9E43MP12Dyqmu3ILNMhPX0nim3tOX7RmgymdkiNLGK7ixGBo0ePYGNGW+i0OpgCYvmgJNnxPYwGI4L9DSgrK8NF5ViCxxCVUILf7/8+evTogVqVHSdOnMCKyue5LqtUItTYBwBpBt/rT28BHwD80w+hrwM+C/gscItawAcAb9GB93VbOGDCDg0hwHqP7BgpEWM5S4XAorRf6Ajs0I7H6jWrcU77On/v782NtrDTTCb3DjBchvzVN2VP4eTJE7gU8jCVAxrzFSpypo/MxOHDh3Gw/jEeb1YIR8Co9NAxfjNpFm5rdRusChPWrD2MyNRJaNGiBaLraoQiTnGIjuHnZ25j8YEszSQCpAmdjYiJicUQ5zzmLrSFdcDGDRvws3oOHbIwWxYdqAjLBnTs2BFt2jRl0vID2bFUVjza7AC6d++OWo8ZGZmZWJUtHFOLwUnHPe8vp+m4/pQTi5LSEoyZdI8AYu58/s4jZRNU3PF9cyr1ytzd+b3bm6OuofpoQ1GOGOVlpKWlYaJuMawWC2Kkk8jPz8f2azHo378/5BBS2SFuCqEQtEnxOHXqFBZeu5fApM4VS0f1taQX0KF9e9RZXFi1+ixiRt2JmOgYxDrrqbQxODbQXgsudkZOTi5y1A+yXfr6QjqsvTTz6fBLxkG0x56LGo7T/f3saNG8OeI0ZxnaNT+jLx1qiyoBCQmJ6FT+KUHQgIgfCRAeOTWLSp5SQyzBobayiOM+IGQNevXqhTJ0x44dO7C7XMuiCA+2MSO5WTOEWjfx/B9Uv8R2yTnVZHDUoABsqJ6sVOohA0CjUkeFVLJjC0Pmpg1wEcwtOmogGJY8BjRLboZZAw8y51QTqZjj3/aHqYiIiIAKLiogjSXzMXbcOCREdMPKVatwvspIkPZstyNITEyEWqHEoUOH8HPu7YiKjsJ9fRvxPE3tL1EJteVkAhUzHXoNYrsjFJcJCBopBbCYe6oDAWeBYigBw+RhAVxHaXXv8PP3pRNxYP8BXAiaQJCXoLByvG5TfsaQuSMlfbhOcqqUBF3f9k3n9UuCmmDVqlU4rnwLsTGxaOHYwHn3SLMlVAq9fv4lAo98TXNUVVVC5czicbNG62ifRemhBFdJSeFo2rQpesZtRm5uHr4oFuvZpGqohiz2A7W33IFW7WE7Rvjv4nq7J3klgetP+aNgMplwxdAXNTU1qDcBVVVV+K7fOhj9jbDr47Bo0RoMmDIJIaEhCPLm2oxQnyS4e2N7FwKM/Mg7OF/CLcc4zj3DT+H222/Hj7uA06fPwKW0oF27tpjWbhfXQ8a1ZALYQ4Ev0p4ujQDukjcXXIBUwc/hfpVI698fYwI+4PgEIA/5BQU4WNmBuTPDlUFcRx2126lIM+kjCdQWlov9qSEn5VttFyMhIQHfXx1EcFlUqidYeWNIOnOeHSgdgQP79yNHMYkA5bbYMu5XL7aYQ+B5qO4OPjjI9u9D5WJpiQOpqb3Q3SgerDR1L+b1pm59geOV6whjLr0WSmHv58c347725SYl96GO0VUEuj1Vc6kofGKTAHitw1qgVatW6JuwEdXV1Yj2hGLV6t2QmvVEr9RecNus7G9L52oC58OOQVixYgX2RMymXSc0zeO++vqISxyPjJpeOH/uPApUU9iurcVBnN8eh5tKMn+PnfOt1iCqQAdLTv5OrsItj1+QNgSr16zBqeJGnD9pzQrRpXMXSLoQLFmyBGXhU7kuiuSHDJIEjSRCkt3OIgKsmGgXQdxU7ULU1tRC776E/Pw8XHJ2QNeuXeHnkFM7eNDYuZz9qjFE4+DB81ic/zgMej36dzEiMjISQ1wzaKdSUxjnU8fBz3GemZVC2fr+xe6cF+2qt3Bcx/dpj6KiIny51wj5wU9ikhu9+/RBHz9RVXzdfgOKiotwIGwalbDRliu0y9JeMwjIFh71Q2JSEvxjutOuCQFlMNWbEOo8y89fnupKcHpRO4l2VDor2b/1o3eI+WQbgG3b5SrAIgdgoCRyKbbwrMf4ceOx55ITBw8egLXOn4ByzrAcAvK6gFisXLESZ7WTqdS9vUUp78ut8S0fSMzdEQA/vR8GpU3gA7cQTQ4VjsmuCzAa/TH9ew2ioqLRa3R/zqdE50Xe52IVpzmv39kzgkD4VORA2q2xR/I+wInj7xwqPe8HzcyZvH+9kTIPsbExWGG6Hdu2bUe2/5Mcb6dVKGuVkqhWbfPmNBS7ju/ls8CfzQI+APhnGzFfe30W8FnAZwFhAR8A9M2EW9gCNwOAsdZzdFi/7PMDFT9bVKOpgNhV/xc6Mg0AcPmAz5CXl4smSXKoIrBB9S4VaWcMU6nYMjqv0hG7P2U/Nm/ehAvKV2jtmwHAGkclq+8WGnvj9OnT0ORcIegZ2U9DALZfmoxNGzci13AXHZiQ2sNU0H2clkmlly20PUMP1wbMY7uDzBcZ0ja5p4Xgalf6JphNJlSo+9MRblEwE/dOvRdV7no6qq8vb8H2NQDAkmczkJ+Xj+VXE9CufTtsTT9IB9DfUY2UlGbo2CGQDuVHWXfTga5W9RGO7E0AYBSyUFlZgeGuzzBhwngCQFN9Pepix2Df/n24mHmN7Rp1WzWSk5Pg9IY6v3agjwg1dcddBwCtTgXByzm/7gQUivwcxMZGYlQfuRiCEieDn8KG9euRpbiPDmugrYwg650RWQS9i5ZfowNbpepEsBNet5xKwq6JFXToPzzTg0ntTcoEKib7WJYQpA6NW0EHfMymJxg6luMJosJQTjIvn+fN2yvoeH65uoj9ydY14feJxWsIJLrGZtKxvWvXENrr3wWAjWpWI7V3KlJCj+PMmbPYVNCYyigZAMoO6v1J3zH5fFh1Bq8rA0AZ5Mm5/2QAOKFTNlq3boMv565DcEgIKnRNqWhpVj4DEyaMgpzDUXZ4p6+Kp2ObJGWxfR8+lAeb1YazJV2RlNQYP6/bSUe+SbAZ3brehh5JDlRVVuJ8+AtI35mObPcAzgulaYtQBg04D71Bj1X191ExmhkqQsbDLOVU4jw1KJOO+Reb/KnUq1NFEZQ9pn8P3bp3R44mmrk4Pz02jO1Nql/BdjzdZhnH+eGdUxmqn43GdOCNygLm6hsTcwYbNm5EgXISgaPdUcn58/TYSpSWlOL9zKfZv5sBQLnYjRza3Nn0E3/3WtoxKj5npbcmmMrSCcUjFAGch0v7r+d4VEpBVAblmlQEvZp6M0JCgvDo5CQqJtOdL2D9+vW4oB/J0MJE5SW2/5VxAVixcgUy67qwSJDVLUJhZQAog0uLcgAB4E/Vk6CRFcAqoVy9EQD6OUVV4rGBczFy5FBo7Jmor6uDPelB7k+V2aUElVPaFBDYVCgCGIL81K7e3j8LRA6+hYO3MuTz03NduS+5PIkMdZzSeCGaN2+GAu2jBOiXPRMIxIJwiu2dN/BHjsu2ayOogLqoFQ8GbBY/tqst1mPEiBHoaFjJefDUkVlQqZQo1cTzPEmuLZzHoXX72N8K/UTOI23FXgL56X1FaP1Ov0eZAiDApKddBycfQI8eHRAlhSAnJwfu5BFUnBblCyXaX8eoqBS7GnEfAeBKxXOcf20dW7iPf/UXM+dPnjcUtUB5BwHaJW1brl84pV8BoDy/y1Rajr8MAOX1PzB2M5VfOzbs4vjbggexf6Gmjdx/ew8cg4VfLURp+FTaqUatvg4AKiFC4V32HFhtVtyv+xrDhg+D2nqGOSatcaOxd+9elGcXICw8DHd3LUJ0dDQKPQGcRy9sFDkL3dUH2Y+PBxwh4HJqmzEk+bNlGbSjMdrA/eHLoqG0+2DdGQwcOAD2axeZgqIi/B6CLKcrk0DyjeEmPiCpUQ3F2rVrsVV3B8c33llwHQA84ujOENr0o+VUljYOqUPnzu3QJd7Mff6s39PYvn07zqrGUyGqclVfBwD3W9MYAnw+4gk+aAhwF3O9vjHJQKX61+su8D6ndEfCYrFiuH4x0tL6ocYYjZrqGszZGchQ9gTrdkRFReGdyRbui2uutEOzZs2weeMhlJWVItq/Fm3aNMaY5gruM6uye1PJv3z3OhQXFSGsJhMxsUbcNziK9/Fd0nvYvGUz9um788FSjNXCdrkCYjivzG5RbEQGgMyF2Hshlf/Td8cyB2CG7i/8/1//3vABwFv4r87/pK77AOB/0mj6+uKzgM8Ct5IFfADwVhptX19vsIDSW3VT4U0271GaCIbckp1P9GdFf8LQRZd0kaFjM48+Qccp2H4YcY0aYXhKM/zy8y94YVSdUIgojNi//zg+s7/JKyXadmDw4EGotCZQWXVF25nfN1zXTyNySr2Z+AFDH52qJJw8eRIf5E2mksPjLXf4ZPhsKneUijCsXrUKa40fi9xYkoWO8LONvhAhxMZErFy5EisCZ9NhTShcQcfzub5X6MBPPzyBgKfCpA0bHwAAIABJREFUE8z+GaoOUeHRMaIU0dExeOXHYrbPoPZQyXX2+WMEPZnBf8Uvv/yCLCo3lDAij4qc7Y9koLa2Btuc97EaYkHIE8IB9Va1bKg62RBiHeiuocOVWjsTU6ZMQRP1KgHCNoxnKJrL2I6KpEjtdobQzWyzhI7jVsuzVNLlB9xLx2tm/Cvo0L4drtkikZ9fgNlnx4rk/AYDHdCHI79gCFqeFIaNGzdiM56mwqRnzedo07YtBncoYL9eO/gaHeJKlZqOfRzyCSh+HLiD9i0NaIdNGzdhu+ZZgqdGdbsZ+np/6McEIUO2vQQ/vR52q5HAKxlfEAAMi8tiSPVrmdM5X+QQUxk0RNjz6ZAuG7OHoKNI3RmrV63GzuAZBAg2VZwo1uEteqB2ynke3Qhy1RE0PBP3JkMiz7jb4aeff0JWxJO0t0ISCrb4vLfw2GOPoY3lJ1437dvBHP8wTS6qq6rw8d1aVnP+/FgkgoOC4KrT8neB1nUE1fd1d9Cxn581FOfPn4fHL4mO+pqJGwgUlplexM6dO5AVMIwKG5epgvb6vNdmXkdhvsZ18sj5l6l4gRvMGbmix6sEL2vNTxEAFASPYXvbWZYT9DQKdjHU7vv6cWKFekR/Wtu3YtCggTCgmkBg3i4jQVVE3VE0btwY77X+kL8bfuAVAt5aZwiVpb3VGzj+7TRrcWD/RayzPUagX+AnqgR31udyvSw9KcrjqlwiN5dd1VD9VlTldXmrzkbYjxGof9v7K47jy+mDmUPxtGYAxyUMdQSUXw9cSZBeFNQH69dvwE7znQwFVzpttNO8bkuR1LgxagP74MMPP0BOky85n5tfnY6HH3kEoZIeCxcuRH7UVNrX6Snj+u6OrzBs2GCoXaIIxf0revGBQIUuWbTbW91V6VUuyvuC/OpZ/gzuuPNOJEnHeP1Hto9g+ypUkQQ/0VWHOV+fjH6X47vE/BABUK2hJ8HSnG77+IBhxtmhVIbp/RN5nnuj3kHPnl3hViVh//79+KZmJgFrIKpgMtVj//CPmIPu87q/4PjxE7ikHsfPCoWo7tvC+T06d+mMe4M/o+JuxJ7XWSTBptIzFHlR80+QmJiEj48ncT3XaMS+6ee6RjA9q995zltLZFusXr0au+yPcL51V8zGoMGDEVt/CeUV5Xjx9NOcz0q1ltftZZqNMWPGINCTh7Nnz+LVEhG6GuAuRF5uLvZOO8x5ttU5BRs2bMSV4Gki96QnnOtf6RGpAHSSqBdrV8n3CwWMLlFl/KmkJxnyfyJbi7NnzuKo34u//l6229MPj8b8+fPgShTgHx5R3ELtXb8ab+i10lvFdrjrZQwdNhRNlFepNH10V1+2t0wXSUVwYs0WKqr/EvAh983ldbOZczEreBBTAsxNehrJyc2QrRqI5cuXY1+Qt0iVQijQgiVRTXhl2iL244WLozmPq/wmELCprSLn4oiwtVSK93atJTi/98jTkOTxDBQ5ANd0e5vtei/jLlZFPmW8HcEhwTDZ6gkyP2u/iUAuwXUW2dk5ePTq27ye3mXnftigALwOALrcSK7+jtcd3bYY3y1dgTO6x9lepbdeb2z+J5h67xRE2/fw/jXx68ac3za1ivvBL0O2EsDNyH6A7boaLHLrhquyOY/Sx4rckvu19/O+eT5wGkG82m3iepjXbiH3tYuKtgSf2wOFYtjurT7tUetFLkZvVfLGnu95f4iODOV9fG3RKAJEtpnFjq5/ub1/fzco5f/pB74vfBb4/7UF/v8JABuqhFPLrtbi1dfu5gPQ++6/H42aNAPcsfKChMIj7wa+l88CPgv4LHArWsAHAG/FUff12WuBmwFAj0eAgGfVr9PBMltP0QF8ZNUY6PV+iMQpDEhLg7o6hw7zwPgL6N2nNSxWJR21J89MFQoJ81aMGzcOJy9JuJRxCdcCegpnwAsebwSANkU8tmzeghWKlwnoJIVER+lGALjOfy5Bkc5l+hUAykVEFIaE6wBgXP4vDJkbGrWeudQ+yH6UoKtGKaqlxrgv8jxtggsJBvdUtef3DQDwzHNHqeT4LnMwFTWXdRPpEBsVAgCum3qKAHOr815s2LAB10Kf4vH/LgBMUi7neZ48+DCLM9SiGfuts62iomXJ0HSG2O3Dq1QuXVJNuA4AlnviBeBTzaBDGuSn+ycAKB+31vkYHdTU+oUYM3o0YjWbCbjmXp7L76s0WipHYqQ8hky/FP4hQwoLtC1w/Nhx/FR7D4FLTNXO3wWAnQN/xIABaeio2kfg+0n1R9cBwGDTZVitNizoKarXVuh7UMG00iOqiJo8UdcBQD8vaDBYq9jvlVO2w+2WsLEglEVZDiru4HE3A4D9Fw2iUk5rPY3GTZrgjuan2a4t5V2p8PFzBYviBbp9VNZM7W7nPFhlfoD2dqnjCQDXTtrEZPsfXZrCeUwAqNdD6RAAZIrrVaSl9YXeXcHPA9dNZC67fwSAcs6sdRahAGoAgD2wCUOHDoXGcY3fb9ZOEyvTCwDbOLYxh2NssIeg4LR72D8BQPl6w/a/TIe/zhVKwNzFsQyDBw9GC2kZ2zPzyCg69LnqCCqZ4moPIio6GkfNAqD9UQDwm0GrCO5y/bri559/wYXA50VOSqeN62ROh6+oRKoP7of335+DrITP2L6e1vcxceJEmPLLGTJ41m8Mj3MrKmGxWtDN8zMmTRoErVTJkO5x37Sh0vCqJKrqygBQBpYyAJTXcwMAHGB+lcArzn4I1dVVeHrf+OsAYJLlNJVK83qvoH1WKQVor9H3YLs+6HGA3z+3twev55JCqKB6KP49pPXvA5Mz+g8DgDJgrXEquP6/bbmAyue/bgsgqCl2teL+G6AsY+jl26mnCazLjU2oMPy5QBSJGRQ0j/tdgjUbO9Mv4mvr6/+nAPDx+L8wF6vL0AU7tm/Hhrr7aDdnnY2K7fgIN+1X6NeB+4ICut8FgCM9r2LkiJEIM53n/jsj687rAGBT804kxMfj3dbLuC+sd36MPXv24rRW3Gc+jHsKt93WHBelPgSAh8Je4/dOLwD0d+QjLCwMS3ss4AOMx48PJuAtUogq9Qa3AJ4p7q+YS3CwejvvH3cdeJz7mEMncgA2AMA5mXcz5P6EfgTbaXFZCL6meWYxpDlJOs/7yX1Zr8HusMPgdvwuAAzL+QSPP/44WqjTsWjRehxRTPHePwWAbWv6HuPGjkDHsMu041uHRlJRaFEq+EBl9ah0AuzXL93NHIBF4YOvA4Cbh+/m/N6jmopVq1YiJ/rp6wDg3DafE9jLAHDdunXYahT2cyiC+N7wgCvOXsfzttavppKyorQI+/bvx3n9MyxeJb98AFBs7b7Xf5IFfADwP2k0fX3xWcBngVvJAj4AeCuNtq+vN1igAcQBLvE/CqGcgUJ87lrzMdLS+mOI3/cEQC8dvJ2Ar3vINYZyLjjcmKFendTrRXVYyxdUokxaP4Yhjd0T96F3aire2JQkcjXpBWBzeZPJhyjNrOb6dsIcKpKqHdHYtGkTdofMYW4zp+T4fQDoBM/7bPw8VhGGIQSrVq/COv+3qFRqXfge7r77biR59uDUqdP4sORvBDx1bg8VUXqlmgochVeCICtwZEc6XJVLh/P8SzlU/vyYNxKXsy4jSzeByiF/T4EAgHdtp8Jrq2MqVq1cieLIZ9m/XwEgRJEJKETuoyBXFR3hBgXgbTjBKsOPHJ7IUMsyjSjKEKTKIjBZ2GcRQoJDcFE7hCGTZ90Psr8vJb5LBWBxXRJ2pu/EFrWci9EAuJwMBZwWtgC9UlNR7XYwBHCt7RWRky5sNrqkpCDGVY5Lly7h9XyRK7FCLdoZ6RbJ3x9Sv0GQF+DIYPsePjIdISHBUJt3I7VXKh4OlsfHhaHbZkPvp4fTDipyHm4xG106d4ZBsmH7tm1YaJtPR79WqWPoqL85h+P6fOxcFmORHFdZ3OG9yzOY86pKL5RoDUoupUKEFre2HOf8WzjmO/7/aydH0v5ZbuHo/x0AvkMFYGvzj7xu6o+9CIySzKswevRo9HbvEMUyGr/IeSypQ6gUteIKQ/1QWMyqqheQhjVr1kCvU/HJ+drJAgB+WfCwUPio+vD8ISqRCyvN/ClzOLZTLWU7x+6XcwZ64JKCflUA/iMALAoSCsBpIbOYKzHbHEnwvc/wMr83e3PyGd1i3jjlytsyEHfJ60GJ+NqDdMzn3PYhge3Y3W/QcS/zJHJ+hLm3o02bNngzYT6PV2ujCHyXnA9mCGmW5kE6/ld1Yr4pvQoslVd56ef243XsSuHgRNoPeRWAn3sVgMOvUwCGeBWAP4xYQyCSZ+iNJYsX43LkHHF9p42K0emN3mOIuSUsDbNmzUZh49lU1D4TO4tgMCBahMpeUglAq5QC2e8QqYw5B+th57p9frWZikqnQ4QA271VgBvcMb1k4vf9nLNZrTTKdpDg5YVDd4oqxdoE/n+Eo4ZA58vOsxASGopjqhQqeXerX6B9ouuyqHAMN4jzJYcUcJ+6I/gYamprkRfaCwcPHMDCqnc47n9XAH5AhesX9U/8vgIwZAHX24jd79K+Jlct7be8l7BbdcxMvpeqBeisVig5ryKdV5nKoNgRzgcb6Zc8BH23a7/kvhyjq8bePXvxuXUWv5f7IIPkPvUzCURDPNkMoZ9VJJRr/44CUJ4Paoj7Q4MCsEotQJTeI74f5nwPI0aMRGvLdwTSZ8viCSgv24YTvF5yi2q4V3RN+C6H3DcoAOVxbqiWroa3erxlFnMKRlkzWJX9nYx7WE22TCP2iVBJFAVal/oF1+MB9TisWb0GezCZoaqfNJ+JJo2b4IK7N3NoHggRKSgaAGBz+3Iqy1+NXchUEaP2vsD9/6ImWc5LgBCXk/O9TenPLJ5xX/RsnnfaibupoLbqG3sB4HvQ6dR498LDyMnNwUn9OBEaT/ClQIvSt3HHHXci1f4RFXMTd09nkSw5b8Y/KgD3Wfr/PQTY5caQujkE48EuuWq9GhnRQmHeYG+brYYKvxClE0aDAR9sq2VuzQBHFufvmnHnOU/evvwgU1RcMaTS3lHKPILl9cNFKoe9ivsZEn4l6hnuIxqXjcd/2PIDrssMdXsqwTfoRM7WBgWgFiL0N8ZVyfXav/luPjiat0KejwpUqEVRHWEHnwLwV2P4/vEfYgEfAPwPGUhfN3wW8FnglrOADwDeckPu6/DfLfB7AFB2+Po7v2Cy8Wkt9hKQzL/6OEHC7S0drGL52hoR0tbM/AMGDByI2/1X0aF44ezTyM/Lw6guGXT85uxpQ/BSrhEOwc0AoMkTz+qVK6WXEBQUDLNNON43VQD+CwDYvfZT5pBqoT2CAweO4tPa+WyvVSmcM7UkOyoqeFwSHRi7Ss/cY2HKHALAcy9coYMmA8Cz584iUzP+NwHgTukB/PzTzyiNFkq2fxcANnceRmVVJR7YNxYBAf4o0wjHOFCZScf99cQZaNQoBlnGkcwFdrjujusAYImpMfbt24d10ht0TD1OB4HUPwLA/fv3Ya3tVSoxJoe+S/AW56migu6vubLjej0AlO0ztu55DByQihjtVV7vnt1Pihxk1j2/CQDdTqE4eTFlAUJDw5AYamQI4SLXZ78CQJVahSBbARVadypeRs9ePRFkqGdI3asnRVGHUk2kcBYhKz+VUCoCqchJwUWCvFm9PuLvXj0xkiHdORA5224GANNW9OdxQdcW4cEHH0SbimVITz+FHys7EJy5lcFiMfgV8byRDhcd9Dz/29lfhVyl9B8A4Gd5D7IatqwAlMGAzl7PdvapnUeFUN+IjdASAL4oALY78HcB4GNRH7AoSqW2xT8BQHkd+Ut2Ns+hUDA0U60UCrFGtQcZAvxuqw/+CQDK6zRM2sH2z+v4I6t1Wp1GVk09qeyD8+fOYe2VXuzvHw0Avx7wM0JDQ5Cv743FixcjO/p9hr6qnXaGAj4T+TaBiy1iEGbMmIHipnMIGt5u8xmLBuSU6LFylRzq3onAWKcKo7LV314oxilAQ2B7NmAC269UBNP+NoicfTcCwFTLOwReMY4jQgG4dyIBYK0ukb8Pd9RyPn7Q/GWGaJ4P6MuiHhvsj3HeJ9hyqZhMilIwVDtafQHyeupYshv9+jXDRX2nPxQAWqR6AvUVqXOYe/CNn0I5j4pVcQSfJq3opwwAWUXZT+wX1uDu3HeHKRYwBDjQdZXKxM/MM/9PAWCvylfRvkMH3JV8lvYrVXThvnSgoAtzul6SWvHzRSmW81blHTE5BPi3AOAYzMWAgQMIAItLivHamUn/BABlhe6S295lrs+D6gnYuGkjjmjvJXCe22wGEpMSkenpx6IkNwLAVq5VLIY0xfoKjP4GDNn+NNfNRU1zgj1dTRXf21euYA7KZ1p+Rju/Xfoyc1vWquKuA4Czzk9jztST+vHe+angA6aWpTMwcuRIjNR/Ix7E7HuV+2JNXd3vAsDJyi+RljYAIe5rWDB/Dc6GDed4NwBApcrB+3KwwsH9KD94MJXJRtslrrtVY84S9L1wYiL30YsqUeW+AQBuH7eByscNpgl88HY54qnrAOAHLd4nAMzSdmIO33XqF3j9GwFgrLuKRbWemVjF0P88xyg+iKrxa/ub4E8sZsAXAtxgCd/7n9MCPgD45xw3X6t9FvBZwGcBHwD0zYFb2AIN1X9/NYFChOvAm0sryiVyJP08+HMqWipVPfHLL6uROmoMHZd3j/SlIxPpymWo1/yuHxOoHTD1xpEjR9Fj8GhkZGTi69y76bA61KLaY51GKJtiUX+dAvCPBoB9HXOpzOqs3YSLF8swI+8VhkhWqUXoo0sRxvbL1S0ZcqgUSejDpRzmsDs+PYdFO37KHYmMS5eQqZVDgP+eA3DTlHQCnl14iMVHymNEzqt/FwAmuU6zeMQD+8cTAJaoRXXkQI9JFOtIfJbKxlOePlQmnZPuZsjzS4mz0KFDGxSY47G/AQAa9Kz2KYcMPxAyjwpA2TmUi4vIAFA+39S4v7G6cqKqFufOncdrVwUALNGEiuu6aghCx5pewvARw5HoPkxHcvL2R6hQvBEADtr6LkOXPTYBzt7qPpehtNF6BXbt2o0PzF8yN1q1Sk9FkNFRzpDaO9RvcFwC3VlUZskAUHZgixShwnH2zj8PgtnutubtrMb6TgeRs/CN4xOYa++CdjTbfTMAOGDZQObGCsj6Bk8/8wySqpcRYM+vvpfXqUMzvterheLVqFTSYTbJ4ZYBAQiryBQ5AL0KwAYAeDlgGEGUyiEAYMfqlSyOMrLZctrhgSNPsDqnRxFFACDnAPwtBeCMhDkEedWeUIYcb9PMY3uKNAFsj0khlJkGRRHf9ZIIiY807WZo80ct5hOk3L57JpV0JqkxwYvSL4+/868/iA4dOmB80iWCtmbSLo6jSRGNzVtOYSnmMvS7XinAq9ur/A10gf2yqLzA6d9UAC4eshwB/gG/KgCzYv4mlHxOO+34TOQMAkBrxCDMnDED9tbvIS8/H4uHbuSDgnxleyz6dhGuNpvN9to1IlTfT9KzPwZlPgFGmSaU81Lj1PD/b6YATLW85QWAJ5gD8um993hDgIWiLtBdwva93+plxMbGIkvZDzu278BplQgt72F/D4MHD4AtYAyVbHvOh/D642K/Ru8+vWFXGnH4yBF8Uf6mUNJ5Kr05AP9NBWDwQq8CcBarUdsVVQSfK1Pf4zj+7fBEVr3O8utH8FurEaBMT4WmAhplLdtZq1DyPBPV7zMEU6/Iwr79h/BN3QcEhzqVUJCm1YuQ6EgpiwrAt4o++m8qAHlZuJUiVYTCG+YZainiuI1slIF27dqjpftb+PsboVKauE9uONcBmZmZ2B/wF/anSityUt4MAA60vEQFYLQtl4q7Ny/c5wWAYvyMKOK8+k4GgFFROIZxorhMyKMMff2wxUwvABSK3gOhIgegw5vDroNjCR9c3Wl/jfYZtUeErMsAUP6ssEkCAJanEwA+1+ZtAsynLz1ABbVcXESEAAsF4D8DQA3HpVGZXIxmBMYFLmZO00mbp7F4kt1l/l0AeLf9EwwcNAiJRheWfPcd1oW8w+uVOYM4D3UaibkKA42hvI5HD9o/3pHJXKDr79zH/eyl43cIAKjsLUKAlUX8fueE7/ngZkP9JAK+y2EvQX5Qo3E5eJ5Pmr/xuwAwSGEg6EvyO0MFa9vWTak4L9UMFvu4N4eomC3//PIBwJtZxvf9n8MCPgD45xgnXyt9FvBZwGeBGy3gA4C+OXELW+BfAcBoOSTU5cT89m8z51Stri/27N2Dpp170yFeVSM7Mn4IsWYRfHw36BsCtQvq23H8xAkkd0zF6tWrcNg4hyDI7BGKq/8rAJhSPRtjx41FG88qJtd/eI9QeJRIiWyn1RXIdindssLKBX2gje/BjssMmTrxSu51ADBDPZ4hgw1FQLbcuZv2+d8CgG/FP42WLVvirLI/duzcgdOOO34XADqtFjqYNwOAE0NmoUvnLmikqEL25Ww8d/mt3wWASdJR1FRXY9qRF/k7P/v+6xSADQBQYXdTAfJap/eRkJiAALcFR48ew6yaBb8CQFaPdlZcBwCDpMvMmfVe9gyGZpeoBPCB5GYImeQJpKKxq7SfOdHebv8qHcuPsx9CxqUMZBrHCwDxaxGQ60OA+/+chrDwcERd/QmPP/4EGtcu5+8nrk2i0sqsFlWfGwCgQQECVLNKzXkdXZvzuwBQ7TRT2ZZSvw5dU1KQFrOESst79j3C87o94b+rAHw14i2GzNUqw3H48GEsM73D44q1gXwnAJQkBPlV0NH2p1OtuikArLY34jp0KbPY/gjXaVitFvTQ7CTAuL1VGUN3q13hBE5TdzxEheMfCQBlkJfrl8oQ4Izoj9kPGQDK6+rZqJnXAcDqJm8SyL/V6jM0TkpCfUQa5n4yF1lxotiACUEcb51bFEXxQy5BhyNcgE5YRLntPwoAZqvSmMvzon4q5/vswWcJTFbv1yE/Px+16v6i+nX0l0hN7Q2TpP1DAaANlXzAsCL1Pc67pdl/4YOIS+reAlRrvSBU0rMdSo9cpEKCRaujQnSc4l0WjfFDJvbtP4xF9f+3ADDGLdqfVLOC4zIi6QjatWsJeKoZ8mqPeZHFJNY6JlFJXel94PF7AFAO3ZcBoJwq4EYAaPBcox0aAOBZ3R2835zQP0Bl25zkd34XAKbgJ/Tq2RMPqWezveMPv8r5eEkr9oUbAeDzbUWo9+Pn7iW4tquuDwFuAIAn/MbRDoCa7UiomIdRo0ZhqPpT5nKcvOVhaDVaOD223wWA9zjmU3kaqarH8ePH8an5YeaGrZLCBFiHUHwHGkII7CQvAGziyeF1V07Y+b8KAA0u8YCgsf4MIwXgsSIzIwPFqoGcrw2pRLgH+EKAxb3N9/oPsoAPAP4HDaavKz4L+CxwS1nABwBvqeH2dfZ6C/wTALzBQKEeJx2JOwM+QJ/efZCM1TCbzViNl7F5yxbkBz1EBVGgw8SQtdmtZ1GxprOfI2D7ovgVgo0i7QgqUWq9uc2sInUQIlEnQt0SRQ7AeqkRlVDrJLmKqj/qnVY6eE+EzSI4UCnDWQW4oQiIXi4C4nDg6fgveN2GIiAbjbPpqIUVz8XkyZMxQv0GlCoFntwxhb/P9xtJ0KPVOOg4J9ozqaTya9cJly5lIMQpMZfTkVdrUFlRgR9zR7L4Q4Z6LAGgv5TL0N0td24jANytmIbvv/8e1VFCAdiQO83lzU0ma07k199zAM5mFeBw5Sae59FdchVPf4Ig+RXqruD7e8mvswrjdtsTLLaSqRvsLQLyIjp0aIkMa1uGAK/3vEngI8kA0C3hvuCPmVvO5nYwpHGd83HacaBzCRUlsepNVBY9feAZgo5ib+itn9PK6442vUoFoFOtwLlzZ/F14XgqQ5LM+1kEZGrIJ5wXg7ZPZ5VXrV1NhejIuJ9ZVbVF3TIUFRfhwayPGEJZoRS5FQ1SLe09WSMUgG5PNPv1i/Npzg+zQigglR5ZWSfnB1MRaCYos1jFeEmqyEF3ztyNSel3Rc7g728sAtKQA3DITwMYAhxTeYhFMYaFLqDy6PnNbegwXwwaJI536/hukHLZj9btO+PI0SOI9fgR8DUoAL/Iu//XEGAZWGo8JlYb7VW/HH379EVE8AlUVlXhrycmiqrYkp7zY3Wv16kcaigCUhQkQlinKGfSXo0Up1BSWoI3sp5nfwu9Oc6UHgeBQUtsQNeu3fDTwVDmFtPZdqFx4yTMa7qQoCFt35sEA3ZLCBV+zvqLXH9VeqGQM5sMVASN9d9CxVM/9/ucD9MvPoOy0jKUoAt/V6UW1VGNnhqRA1AhQGSU4zD7823vzzkOL6dfnwMwwiOqAH8zbAWVk7m6Pli8+FtkxMwW4+iyE4Q+GykAoD18IGbOnImaZp9x/T8a9jfawai9zP3i0/xpVBQXQ1S/DZKEAlJhPo7Wrdtgd7ae89bkFv1zQgBCtfd+rveI1AH9zS9R8RbvOM119vSe+6kALFc0Yv9CnaLq9/R2byA2Jha7zOOwMz0dEXor96OHk86juroao3feyfZUq8M43o8FvsgQdqszFMeOHcNnpa/TPv5SBYHLwZEf/mYOQKVS5FZsYV+Czp07456QHwg0R++ZTgWVWeHg+l7RayE0ajWKdcncD9c63hRVj7VCGRqEUr63Ul9EcHAITlQ04+cR+AQDBwxAiPIC9u09gY8tn3N++CtAoD6w7mXaI1y6gHNnz+HVEpED9F/lAHRI4d4iK0K5rfHa2eRVzoY6+TUM0mEqY8ttscxZ5+8WIOr11lnMxeenvsDcmxO2DWG7axQtedyvOSghzq/2VgEeYpnO3J0x9jwC2DcvPORVAIocjpEuAWj/1u4rKgA31T5ABVqOoS3385lN5yMxUQ4Bvl4B6FL4c103V55Hq5at8E7sdALqt3InU2mY5x4mgKtTzXXbsmoTAfpf2q7muE499ihzUkKy0X5ruokHKbMv3cUQ4OOlRPDCAAAgAElEQVS64Xyg4YYff9+9ciaVjM08F1BYWIQXMh7mfmfwVPwuAEy1fsoclm3c66nUm7auPxXW+YrW3E+t9mtc55IlG2GhoXB7dJx/Bnc119W2u4QCcPqxe3id82pRBThMKapJ7xn3I/u93jSV4Dsn/EXuIyqXi/vjguYvo2nTJiIEeNNmbNGKHIBm777gBzftFGU7x6r1GRXigY3LrSaYdnlD8+UUuz4AKNaI7/WfZAEfAPxPGk1fX3wW8FngVrKADwDeSqPt6+sNFrgZAJQLIcivUMlBRdFQ+8sYOGgg2vltgc1qxWel9zMHUpbfPQSCMRqJ4GmaQXaMWyFUlUPH4MOsJ5GZlYVCjdehUouk/Ta1OH+YVE2H4UYAuN7zChVKFrd8fTdzAMohlmpVBItt/BYAbNumLWCIZzLzBgAYWvQ3Ki8mBMyBWwKW1r/HEL/S4AmsVmq1lDM0VZ2Tjrvuugs/njgtQr8qqlFcVIyjf639LwNA2fFsAIBOjwBL/10AuKDDe1Swra16gNVJr4WO/W8BwPXuJxgy2avuC5FUX7kBNqsNj+x89DoAqHNY2P8GAOjSKhlivNz0AENM/xUA7OH3KUaMGIFWphVUrI098tqvAFAGH/6opyPbAAAlxDA0b4vhDYK5BgCoggA4MgCU25Ooyiaw3HffVlRUVCJfNQjbd2zHao3IuXgzADj0l4FITEhAROl+JCcn45H2axlyvsn5NHPuZQQPFsd7q+76OXMQFxuLtp1SsHr1asRBf1MAKDvgfkoLFZmpphUCvPgfw+XLWfgo9xHaVQaAMtBZ01vkaLwRAI62v0YQmqA6Q4f97ewXRZVUTSyBixou2qtb0H7mGPxmh4HzVQaASUmJ/wQAXY4Ihn1r3PlUFp4ovUagCCmcjn8v61L2971BZwmUFtR/xKrIJR45N5j0uwBQ7s+Svl/+ZhGQBgC4aPgqhnw2AMBLUbMIYhSSkyD0twCgnKttmOlp3HvvvaivOsAq4w+s6sQQyUKpA9vbAADV9tO4Y8oUzP7uNMLCQmHzhkj/VwFgGeLY/yCbyC3YAABXXuvPXHUhmjoMGzYM/Z1rUFVVhftOPo7AgECUSP4cz0cDnkPPHj3gRBSVWf8IAOVQy0OjPvpNAKhSiZDu5rbF6NKly00B4LLun4vq3IFtRPXb42MRHByMYqXYP4OkEr6PaGFHXl4usp2dmStwuGfufwsABkpFVDzvnXaYgH6rcwpzeF4JnkbQJANA+V3hEQ8IbgYAb4sv4fytsMeJUFONCAlOLf0Caf3TkNSokucfvqY3wiMiUCU15/n+KAC48MJgUW0+WNjjvRaf3RQAykC6ifuUCKVPfpvjOr/uMaYIyJdEte0bAeDj7dbyd3cefJDj63aZOU6ru4oQ8Hcz7iYAPKYVOUJlACjboWflLIwZMxatNJexd88ezDW9I0K5pfJfAaB8/B5zv+uKgHSu/JBFrBKqf6CSeva5B5Cbm4va0FRxfU8Z77suUybXxY70g9zXg9RmguX1E3b8CgDleXlOJRSsvwUA5dDp3IiXfhcAbtVN5/ENADBEr4Wpvh6JiitsX7mnMfdxh0vFfRHe4lINf2Z7b4a/vvlCgG+0iO/zn8sCPgD45xovX2t9FvBZwGeBBgv4AKBvLtzSFvBW//3VBn//g0YGEDqFnQ5ckns3Adxj8d+z6uBzh6ZSyVFn7EiHAMoa4djWf4cxY0ZjgucXOiDDDr1EwOdR6Bjy5VaIkCGrSlwn2llDx2FKyBw0b94CfrpwKrvSda8SmLhdCiqjXmy5nIoZ2WmXFUJLq0VRCru5mueZFjUfbdu2g0YfTAC4P3wxHbXouossPvLOiLWs4hrgsaC0pAQrzjch2Kl22KjciW3alOd/fJ0fFUIxtS5W1zz0Sg6LTay/NpjVXy+qRvF6Kvc19n/l3fupoMi1j8HS75biSqN36Dg2KKkacilKigYFYJ2oAlwzG1PumIIkzfcsTvDC+juoVCtSJFCpE2g/yZxNf5tsJMB5fmsqr6vTeGC12fBYwjto364dKlXJ2LlzJ9ZKb7EfZlsFnA4n7gl9F927d4dKCqbDuUUSjlugqpTXebHVZ1QY7SxuhZMnTyJDN4328HNYqRgal7SCAGlbfg/2+4qyE+0dXrsaXbqk4JWYuRzXZzd3JeC7pkrm/9ucJrRu0xrPN/6U82bjpSF0WE+rR1PxotDkod5Uj1faH6Bi57XLQ6jMcjuTheOoEDkiVQoxnxrKOgS5xedXuh9gtcvWrnW08yubIzjOam1Hgur2nlUYP34ENK6T/P39P43gdSpdCphMZqyacooOq1FfgJrqGiw6Hks7W72gLTQhgsB44fJQ1NbWwKhwM0R2yV1bOH82VoykYrEg/AnO70CFi8AtxbAEgwYORI4zheDkInoxF55eaSIgX977a47PbsskbNu+DafiHqMirlFNOufdY2GiuIlFrcGJE1dx/Fo3OBx2qBW1XB8dJ96L8+fO42BBLyoxPbYCJMTH4+PbXiQQnHkgGVXV1ahVNxG58qwSgf3O42c5DieQSmVeSP0VAtD3+25FVGQkHj88hQDC5BGKKqtC5ILUoIrvbm/YXqzrBBVNS/ss4Tiv2hOC3Nw8ZIT043w6V6qn/T8ccpAAsNTWHosXL0FOk1k8T5ATsFgtuD9xLlK6doXBvwfefvttXGsh57pzwt+0DZMmTcII6VUWIXC5InH06HlsKE8SIcBaJZVl7QdPYejl1xdbUvmkVgpFnMOrtNV6U5g2KAC7OJ7B2DFj0MR5miDkqY3jaIdqhcgh196xjePy6NBKAqNnt3YjKG/s2YU+ffrgQf1Stu+JXU0JdDySiuM9odtl5pYMdrlw6NAlLKx5BHqDHtcU0Zxn2/t8TmXskaq2XF9HHV15nUJtKkM3m5uXIiWlCyaFLKHd7jz0HM9bYWzCENR7Q1YgpWsKBlt/YLuOlAbh9JlsZHs6cr77Ge20e3jbadi7dw+Krc04Lv11H4iQUZiphFvmeJfrvlyq5zzpb32Pdg6xH0VmRibeyHmDdojSaFBaWoql95zkeWosQVi2bBmygkdwH87QjGO77N6qrw13CZe3iEewSxj+oSafsz8/n+tIpVqVSoDn5lWr2d4+fdxMqfDh1s4sFlSoEMpFpRfAK7wKQKVXATjK/gyryzdXl1OZ98SRcbSjmwpOBeKsmxEeFo7JA+RiPRKeXd6R7Q2Q8+vZ7Xiu8V+RmJiAMk0PFqc4b3iH8+aKUqK9w+tqOa4vdV+GmNhYBLlKkJ6+Gyul18S8shlgMOiRXP0J7ao0ROPY0aPY4bxX7MdKkWvz6+7z2K6l59oxN+kxzR2cr/5uG/s/Nu4H7qdZlpHYt28/jiu6sx2B0jlUVlZhS//dCA4Kwj57Byo+T0cIZXNw9VkqwN/q8jUfvCmNkdyP912KZdV0q8bO+RTbvA3b9+yCavj7+6OVvoL3p8X3F/P9pYPduM/JoeTyfh3ryuLnn8ceZ/vTzcN53y0IfZJFsBQuC8//dpuPGUJdpYrmA5Odmjd5vVqpBR8I6dXVfFDRtG4rlcrwGDg/M4xCueuRRJEwiQWdfqsKsJg3skLQ9/JZ4M9nAR8A/PONma/FPgv4LOCzAP9C8ZpB4Y1hcToBjQbluRuxdOlS1Ltuwzsz5Ep6gPw3ruqGP1QanmDe3Jg33iCu/6xkunsJ8I8GAgIQ99hrdKytLgMdP49HgIObvXx/OPmm8f/MAjcHgPJ5tXDA6XSgiWcvYmJi8FbnbaiqrsJjuyYT2FTq2orL/wMA7NS5Ex4N2wGL2YIxJ18XIYAKHcHWPwJAWXEUbq2kw/hE8iImG1cggAqILYoX6KjIOZRkx/3h2K8JtORzyY7tKsfLdDT0WjC08bW2y5DUOAlQ+2Pnjh1Y7pjNUMWYuousBvlQm3lo0qQJ9I4aOogX3CMYsugxCuCnNBpZfThdcxdBWFy9h8U51k07QkCyu3Yc9uzZiwzNaLZB7b6Ga9cKcfDFbALRQmkSli9fjnOhrxAI3ggAPUph5yDX9QAwzrOIDtUnp19EcXExStVJ7Fek4hJDIoeHHkBmZhY+uXgH4WdggI6O4ONJM1iFOccUSSXcbuPHdDSdUj3bP0H/Brp16wajOgr79x/AevuzvL6f+yqVee/1+pkO+WXNEALVrSWDCZaMbgcB4IsDTxE8LtwTy+Py1F0IrCLq1qBTp854PvwDBPj745uCB5ijLLHPfawqnJt/mb+f0305wkLDcFl6ksrF9LretLNbcZmAYUaPk7BarHjyVE/+3uMSSfftECHQNwOAHWteJ8CQQ+Lk9mXHTMfeffuQVxDA6rOPdMslcAvVX2bRjcmL+jM3VUGtlde9R/c2UlN7QCFlUFl6NXgqqxCXm2sYgmmIDKDD/NOWBIZ8Sqaa6wDgKc3DnH/bKgcyFNco2ejIP9HvEvyNRiw7qGDoc5a6Hx1x2OSiJxKWpX5FQLStZgyPPxh6H8FDM9tBjv+C3ptESKtCBT+9H86XT/TmeKsiSDlYVo8jR46gEHdynJSOa/x+gVwURavD90WDcOrUKTTpNpEhlxf3H8WAtAFwGIKQnr4T57RpBFvRzkLa+Z1ua1kV+IFdoojKvwMAZeC6pPe3bGehbRirUlc2n4jYuDis3FvAUNkFo0/QbrXohs8//xxZCe/QfiGSivvGs+0Xo3379lBrO2PhV1/hWNAzooiQdIC5Cr8edZTgRqtN4vfp5hQqiTQqD+1ZIoWwmmtm2DQCWLkcj/y6GQDs6nyWitdk6RyVZ6/tu4/ruk6diJCQEMQW/sDqrO2DNmLfvr34oeIJjlN47VqGKj8ZtprzYolpCnOa6nX+rHIbbvkKISHBCPOAOSyXOt5CUmIiVhwt4Pra1HM+QkNCcNrchQrow7YU9O7dG0v22QieZADYJaUL7o76ifNjxJYHCdjM4a05fqk17yOlSwqmhqTT3kW6djzueHUbKiP1gU5+//NuK4vo1CraclyHBS3guo9WWqnsXFQpHqRUKoSyt5/1XQLuSPcp5Ofl4628t2iXILebQGjusO1CuapLxIkTx7Gjti0mT5qM5xaXw9/oD6v3D46bAcB74uay6Mz89Ea0cxlCOI7JVavQs2dPNE8uxIEDB7Cr4mEBRL0AEFJDFWcRAtwAAMe5X8TQYUMR7yjgPHj25BT+fVRvlUPhVQgqW86Q5sYBBzn/15Q+LRTcbklUl24/B4mJSSjX9MCOnTuxvfZRAq4io7henPxwyuPByOB30K5tWyQG2Hm/+euJkfx/m8WP15uQsJs5PjPyqmiXc2EvEjg6zOc43z/r9CHn52HbeObGTbeN5HozOC3MXfp4SjrvI2tPNKOdT6lTqXBX1x8Visu0Pdx3Tyh7YMXKFTgZ+jZTTTRVXEVxcQn+NmA516tTFcT5WeTojcKiQtTBzP1NGRTBEN6z5jG0d5RN7LMfjTrH6350ZTSVpJf9+vEBVLwnm+34cfQx/m63dSRzM5ZEP899zeM00w5zunxKAFniDuM+LgNAOddrrVe5qUY57dRNc5Ih87LiWR6Ho+5khISGwmET1ctlACjG9fq/f93e4jG+v2P/Z3/F+Y7+f2UBHwD8f2V533V9FvBZwGeB/5kFfADwf2Y/39F/cgs0VP397W54FP7M8RfpvMofvJxWRMfx8wspdDTs6nh+LyksfI9wneT3L6d6WP13Uak3GbjSm6tLKXJ1NSiL4tVnEBUVjQlNTgjH061HTU01fslpjLKyMhi1eoKjO9pfozJIdpZlx2RTQRvkXLmCiOhwOtrTbsti1VVjQAQVFUvzu6OoqBg1mvYERbfZdrJ4Rd8AWTkmKxfq2I46ZQeCtW8PBKG8ohwl+tYwm0xIiS9FbGwM0iK2sf9XtUPp6F8ojUFhYSFax/vR4RvWuowgp1bTAUePHsURU3dUVFbC4ieUbLIigm/eaoh/B4DvUQGY7PqO17tgnEJH/nR2JQFPx3ZJiI2JwcYzstIqB1cl0c5gRzYdyknJexkSWG7S0JHbUdQDxcVFcEs22mty+wzIYdyBWj/mqvrxYjNWQbVIiTx/jOMQunTujF7xGWzfuVwrQx+DG7UlaK2tC2do7rWwMfz/Uo9EEBJdfxKhoaF47bZ9rP5bHxYIs8WC9Mvj6PgVGxvzwUXj8i10+DsnHefxu85lUhkTG56K9u3aI6fGQBCWG5gi7CMJRY/LI3LOSUoxPvIDEvmlhficaDrC8Z7SzUlFWmhANh30WghF2KpvfyLwMRhMbMdWx0jOhx37/emox5s2ITo6ChM6XaRCJ9F+hQCgSBVAULynfCRB29XgNFH0pO4yAdbGKd9RAXhZ6kqF24YzBpSUlKCRXk8gVKYLEGCjuBsVihro6CgnhZzi/J7YtJbnr1SHE+huKb2d46JWOQkiOyrXMUfhbe79BIIOrYvKs6uaYbzO1pNhbGepshGVNiqXgkUEZveWiwooUY1Q/v8l6wQqFP01VbR/SvhlgrLcAitDPO1aFzp37gKlsjWVo8eVQ2lXs0KA14bQdY1C5KBUu8V4aD2VHJ95PbcTrAf422j3k5r7GSrtFxaH6KgojG+Vy/64tY1YJXVbRRNcLShA08gwKnEf6VJKIOBCDIHgwtworqeQgFSCs24BWxkS3cK1jwojm0oA1GKHmCdfpkcR8JYFCcWi/IBAfrm8OQB1DQpASYSQ97OIqretpbXcN84HPE5gXVB6lfYa1XMC5833h6upiJPipnF9VNYv4fz4doScJsAKj6Kc7Tnv7EkFlutaPoYPG4Yoz2GCpoOKe7Bx4ybUh3alve8KXYMWLVvAX1PLeZSh6kBwdKYomOCwS9AZNGnSGInGav5+dXUK23XVLpSsjc0OXvf+bmdZJTrAs4vfOzx6tqNS2ZNg8avslgRpWreT+8HdzTL4OUBr43647FIzAqBCqxVhYWEY17yU4DjAU8R+fnOwMe1ebG/6/7V350GSnGV+x5/MrKOrr+kezT2a0TkaSYxAsBaCBeOVMBABsUAEy2oRCKTF9mKHHRvE4mO5wjZy2OHdP9YRazvsjXUsaA3rQyz2gs0hQMgcC7olkAaN5tDMaKbn7p4+q/JyvM/7vtXd1V3TR3VN13R/iz8aTVfl8XnfzOr85ZPvqwH/e7Z+USuLry0c04Drhb4P63H6swu3Sk9Pt1xI7JAGcWDdi6kN0vpyWzF637Y/1Rs5WXGL3iB5+dQJGZ8Yl3033qIVcP/3mYpW0I3seKv61+Ktrh3t94I0VADeI1+Qd77zHbJ36lHdzp92/4Y6DR18WY/n6+98o7bfD3+6R44cPiznu6/V74lK1xM6Zt8Hr35Gb1Rd6OrTgPobB+/Siuuh9EY9ztKsZB9VHn9ez6sf/5XntJ9PFcrykx//RI6PVeW1r71Ndu/4Wzom7MM/DPU8eLrLzl5cjRKtRL5n85Pa3jvC7+vYhz/4ZaiPAt+0ZY8Gvc+92qWB7MvRzXreipOCtufu7p/LTXv3yrs2PmUnS8q3ytDJIfnfx39Fzp49K5O9m3XMw6uP/w+566675a7+x+0YtKXjWnl3KLtRA94/+f4ureDMe3fr990tG5/WIQ/eXN6v3xtPprfp8XhgdJ/e+HrT9aF+f71ty8+kp6dXXsrvlIMHD8lz57fr+WbnYKiVsvffbivszyWRTqL1lZft9+O4XK1uURBJsViS377DBqGTE4EdC/SJ3brevGQrQM3L3JjSKsEZLwLAWRz8xxUnQAB4xTUZG4wAAgioAAEgHWFdCywuANyaHtcLwvv2Pq5Bwnfjj9jLtcg+SucDwO3yrIyOjsmn3xZoIPK9yt/VSo3MXajX3CPAPgC8OnpGLxxuGvszrfgrFQc0GDm+/cNy6tSQDPYO6AX0DdWv6gWtnVlR5PTm+/WRsO6+smzYMCCvHfmiXoiHhT694Hiq9+/ohe/58Da98L+t9qj++1u7vya33bZPesvjupxfvHqVBpWvlN+v63k5u0Z/3jp4UAf7v2HcTrJwtPgu3Y+R0h0ydPKk7NvdrQHIjuQ7utyzwT4d6+zF4J1ycmhIxss2UAlchVKzAPBW+bIcO3ZCvrT/eq3c6d/5Gn1E9eTxF2X//hfl4NSb9ALwTOlNkmW5XNt9xj4Kmf+JHYspG7CVbH0fk1OnT0ulK9TKkr35f9f1m7G6jNvRwY/pBdx4uksrDHelP9Pg8O03vSLbt22T/h32Ed/jw6KPLB49VtJ2eaF4t/WWXC+0r41f0M99tO/LWsl1prckRw4fkW+98Ot6YXtmwx59nwkATVDzq3ufl71794ps2qEX8NWLO+XZ556VA2fLeoH4cvfrbf/JbD9aKADcF/xCxsfGZdvUI7bS6aqjGmS8+Gq/jkk5cvS0BqtJclKeefpp+Vbt13W/xrN36CO5105+U4aHR2Rf98P66O3tlfNSKBbkwGSogcojJ96l23Fs4O06Flb32MFZAeD/+eWg7n/vLQ9oRWxpbFSD4e8fOKr94WjPvbq+bCrQIOGm7S+o980TP9L+c6G0RQODx5MHtF/mmZm0JZHXytd0ve+++pgGNMXBLq0s/d6RPVq5M1J6j3qZANC8ynlJt+v9pY/J625/nQSDN+h2fPulO/X3G8ojcvMtt0h+6M/lpj17pH/wJg2Gq8VEnZ7/eartc2DwHn3/QgFg2T0S/LfP/iN54513yuZNogH9Xxx+iwZYm6/Zq5PqbD33RZ2EpBpu1f56bPO75ZUjRzQANK/bk/+lx/dkslkDwWe3vk+D4ay6V/vzzbmdpfk91w1p5dFEMKSPwD5xeLu+70jxoxogHi1vUedazZ6/mgWAbxn5x3LvvffKdWN/Ia+8MiL/9dBrdCzF/s0Duv+Tr+by3LPPyou163WW8wNVUymZSbn/ER3784G+pzRIGtiYaPv+t2c26CzKO6NAbtu3T+7YdUKef/55+U8/f71WoJ7ve4N63HHu3+rn/sa+bdpfvn64Vx91Px/dppW319S+rQHQlvCknrd+Vnmf9sPnhq7Vdt5xflTPhzdU/1gDwDfePKRDKMRBr5w/f06+9XRZKwKfGrhPj/8N5YLs2rVbdh03k35E0lec0u041HOPrv9cnmu77Ase0/NHaeqwnq+O99nJLI5PXKv97S2lP5Jt27fLm6+ONej6D4/v0AD9zOC7NZAeD+0kMc0CwAd2/pm9cXPVHtm06SoZ2L1TvzcmLozKc88/J08c26WPRh+tvEaXk+Y79aeZ39m+ZlcA3hv+K7n77XfLLbXH5PChw/LlodfL33zb26Q7SzVoe+LIEXlx/345ff7d2r+HCjt0fVu3/FJd74j/Uj1NAGjOP0MDv6ftePCiDfAktDdotlVf1PP8TZP/Xvbt2yfSM6CBdrXSLydOnJCnHj+vAVtt8H3abiYANDdYsrLo8X3bmT/X4/3N1x/SWdCTq96iQWxyLpYnn3hSnn21rAHt0e7X6XZ1VQb1c/u2H9P22DPyP3Wsz9Fwp57Pftl9rwZpp8wKROQN8WO6/W8ffEquv+462bllTAPiw8FN8td//VN5oXqPnaQm7tcK4hv7Htf9fIM8q+f//V13anB/eOJ27fev216VCxeGZW/+V3qeO9HzDh0DdKhwu+7vjsFAt2vvxDf0c2ORfbT3wOD9+r16ZnxQtysKCnpee2PlK1oxm2ddOvv7k/F7bcAbbnDtKhowEwDWOfg/a0KAAHBNNCM7gQAC61CAAHAdNjq7PC1w6QDQv6/oKiV6A1sJOBps0Z9JZv/AL7tH1UvdvXqB0T1uZyeslewYQLkUtGKhMQDMColeUPlZbyWzF5jni67yK7c/K5mtMPSvSXfh5sfW2xrbMeLMoOvmNVSws8n2pVNaeVBK7WDsZTmgP4upnVwikA164fdq1watrEgC+6hud2JPDBWxs4+OhrYSylf0mUdl9fe5vWCdjOznxoItur7MVTxKHup+Z265jRWA22tPyYXhC/KpR2/VC7ih1FYOjhRtpUQ577Ghp5ud1TwibV4lN8tp4h4tnshtwJK6aouKWI9iZts3dUMXRM7T/JsJDuLMVKYlEsdl/e+uYlUvmKNgs63Ii2yFz1Qe2yEJ3LNaW5MT+v7hoKqBzEi4T9+XFUb0gnBbbB/NHJt8SX9WC7YCdENqLywn7WIlzO2FZObaLXHbmYUuCHCPBlbd39k9qf3cxsxUO5pH0VJtz7xkHjEPJc9t/+l1FWDjBXsBPRwN2PUE1mP3lO1PkxO2P+fONQ/7Nci82N2vAcmu8R+rz9c/+KhMTk3Kv3vhNzQwGu5+t34uCafUaayww41xaQOFWiHW7doY235RNcM8mFdgHzkccxV3fcEprdhJw426P73pOf39+a7TGkT1JZu0gimV7VrZNBnayisJbcVVrzsu+lx/NI+em0cPp6JMl9OdVK2Pm7whcQF8lnfbR9lD187u33M3VmXF+fkRLy66SXs2pcd1vakL4uPseg0OJHKVPW7stpJY3+GCPR67E9uAGzJbyenPA8fL1qsc9+hyepOqBodRYGfnlcwed+b9xuFi0QagUXjUMuSuI7kx5BorAN80/vty74fulS3jj+kssr///94vPb29clY2adBSjvr053BkK5nTwFY89bvt7cmHdHKWIM600jcsbrGzmZcn7ay4oyPan6e6t+u/p3mg/WVj7bhWmIWBPY8MFc0suoGI65+l0DoWY3uemizY88lk0GvPl7kNkLdWR/XfJ7KLel6JI+ua54MaQAVBv1YESjSu2+OPd18562+8iHMqu/NV7o6DKVeZnCbb7Hk4O2QruyTRfjRSsOej8YI9D21M7HGZuDFcE/dIZ+w6yoYL9nj3x68/X1bFtWNXUQOnWmiPyyhzwZ9rP3N8aLu6fnRf+G80ANyeviSHDh2W3/35e/WGSC20lYOVbJs9/spF7R+B2e48l4I7Hgr1R0wz9RkL7RiXU5E9P/nvDzNrrpNSwJ0AACAASURBVHldO1XT467qjrPzF2p6Psh6M+0nPvgMnGcumZ4n8sTO9tuVn9R28rMjd8m4njcvGj9zvOWD+hhskJvj07SObfdQ7Hkicts7GdjzlZksy2xPKTXjT+ZSykf0p29HM3ai2f+z5aL+TKMNej7emNrzQ1avuLPfv3lgK/Ly4Jz+/qrYel8M7fpid54t5/Y4LWf2fOO3b6ho/UJ3XJrvIdP/+qqHNXAshP0aZI92DbrKv+mAhABQ6XitKQECwDXVnOwMAgisIwECwHXU2OzqXIGVDQAjN/h6/9SQXjBWi6VLBoBp5IKS1D5y2I4A0FxoFd2FZiV42QaA7sImyG2AebzcrxdIPlDzQdNyAsAszyR1j8gtNQA8H9ox94aLNjgspTYgScOKbneQ2wCw6GbJTRsCQN+aiwkAjUsqNmBInE8xMEFCIKGbjMNf8FYl0WBvZgBoPn8xsmOnDsutdjsLI/pzS9Ve2Ce5Ddh8ANgfi14wTkRuSzMXzC0jADQeIxpu5ZIVbcCYuYClP7cVngsFgHlmx7DyAWAivRrknC2aC+tQdk/+ZFYA+Ee/+IBWtJ0pvkMrcqQUq9dotN32H7cf1che2C8mADTBQRLYC+buxB4HJgA0r77aRj2OknybbtdiAkD1DjMNoCruAj8XO3trIjYw0wAwDKTg2tkHg8sJANUvdAlQCwGgWU5PbLczlNkBYOwCylYDwAef/oh0VyoyXNxug8usrMHMeVdZ2RgAXlUe1mCjFBRtsC82eBsu2iCuO65q+190wZIJAPWR0tTeOAhCFwAWbEXwUgJAUy21tWYfZZ4KRnW5cegCQLHBeR7Y84G4YLCVAFAD6/yQLq6QJxpIjxbtjZ6xqEf3e6PrTz4o8gFgzQXcWyePaZCYugDYB4A1FzBNFkMNyquuPZcaAH7qpQ/oo++1aKuY82wltQHqiAuozRFoArNibgO1VgJA41GN7fdX3G2q18wNLBeI5fbR4SSPNZAL8m7974oM6X+PFu36K2LPQ6MFGziaAFD7twv6FgoAJ12+YAJA8yq6yZDKmQ3uIqno9p0pmYAvkCTs1369MXGT+PgbBq4CPxM7lIC/gbBSAeBGd2PAjAFotuNcZAJ90/fN95g9NxAA2kOV11oSIABcS63JviCAwHoSaAwA01SrGU4dsZOATMS3yhe+8KBORplm5s70bBwmAVlPnWUt7uv8AaC7bq3vsK948GOElTP7h0/qLkjLriItk00aLJgxqcyFiK9880FY7C5I/Frrv/cVUm7MvCy0F77+UeGKG2vKb9CkC1jKmb3QKrtKt8TNBhq7oMNfYJXSKb2ANRGIvfC3FSm5q9wLclPJFcq4G6PQVxL5ChFfMeMraXzQk0W2UsIHT/73BT+Lrato9JVnG5JhNwuwHQPwquxRGb5wQX770d+0k05ENpDM3Vh4psLMXFBWQxvc+PX6MfG8y6Tbb+/jKzfGXdAWu6Awchfmxss4jOtEK6ai0Ez+EUmU2QvNKfd3beoq8XprLsBwYz1WnPvFgvX3lXt98YCt5MrsBehwwVWsufaITfVLEEqPm3Mpd2P8+UHgE1eZ5N39GG+mMsq8KmIDskH3+SlXiWaCFxM8DBdtzxpMbQBZCGygVJ+UxU1WE2a2kqXigoLAVeKUXDA87PbrlvEX9FHKr93zPZ185fMvfUhnpT6Y2MlvotQGx7Hz98fBqaL16s9skBe4INcEeDbItcBJZAPMHvPlosGADWR9hWsQ2h01FawaRET2uPDBip9lOnEVVhU3FtvFgu0vpcRW5iWRrwh17e18clep6ivFclepWk799tnAKXbBZkXs/kyENniRYEy3q+L2b9h2H+lJ7ed8v6gkNuj1lV1xYINtce6TLiQw/ce8hkt2e/3nN1Tt/oy7QkO/HH/5lbn+NacCcPRf6yPAW8Z+qBWAn3vqfn00c7hog/aJkl1u1bXfQM16VyMbsPQmkzopggnk9eXOT76dK4k9j5wPYw1c/XFWFluq2p1a72HXHhXXzn75/vit93dXmZm6z5uKOBNQ2orNsD7Zkr+Bkbu/R0ZDE0BlIq79BmLbn8ZdpXQls4G0Pw/583vj5AuhewS3kNmKaR/smvOtWX9fYvfHz+Luvw9KbhbggXRCz1fjkT3+/PKizFY2+hsKsQuofRAWBBXL6ypVffu+v/jHcvfdd8uu+JAcOnxYPnfgw1pZngY79Hg/H9lKwsFkSv+7Hky6852pPLf7nVg/V2mXueDUnF/Nqyb2vDsYD9vKvNSeHyZC2479gdn/QHxQbs63euMhv2CP38QF676C2bVD5r4fxwPbTzalVf055c5nsfv+qLjKZh/wF92Ypxcjux0+CD4T2QCxLzEVjaYi1rbrpti2z/mida+449d/T/a648qfzy+6gHLQVSj7oNG3Z8Gdn/x5oOK+X/3xV3bHe0Eu2u/5UmIr/qv2/FYwf0drRSEBoELwWqMC099A8+1g5P6+0QtI/X6334s3ZDV58qtfFTnw7Uu7+OtT967GuNGH640Lmf77PZdSoSSf/sxHdMiQ+x94QK6+/kaRdIdezAa5jel5IYAAAutPYFYAmNuUb54A0PyhneVmTC8Rd62iVgSA66/LrK09XtkAMMnt7Iy9kehYR50UAJp2C0IbfBEAWoeRzFx059JTzNseANqgzP4JuxIBoFmev2CNMxuk+QBwwE1W0CwAjHIb0HW5YGSxAeA/P/hh2b9/v5yq/KoGM40BYMk94uoDwA25DSwXGwBGrrLTB4ChC5bKmQ1IlhoAll0A5QNAH3D6ilgf/K1WAJjnLhBxQW6zAHCgZoONMffI6nIDwM8//YAGgKPlXVrRN+4qRxcKACd6zHiD8SUDQLN9NRc8lVyw3GoAmCQ28C0UN1wyALzobwCsYABo1usDwsUGgIOZecQ9q99ImRkAmkdfTQWd+f2lAkA7NIOtJJ4ZAJoA95++8EGtAEzDnRqA+QBwQ80F1e4K2VdyNwsATaWv/v3mAsDYPXI7XwBo1tMV+xtSNuibdDeKwmjssgaA5wo2EOx1gWsnBIBxEksc2tnQ09RU1NpH0U07J+4Gk1ozCcja+tORvdFbHPY1/9/RBIB0EgQQQKDjBeydVB8AnnzlG/LQlx6SWu1W+ZcPPqh/CPsAUC/o3J3ehW6fTH8tzF8qHkpu/9e7TYK+Prn6H3xGHzmaynr0D9xMx7Va3GOaHU/MBl6xAqGrCPAVJI07Mn3H0VZ4mXk+zcuPaeT/UGq825i7C/+5MI19fv7jJ3CVaNN/iPklzf7DLHIr9mPh+XfZqhATgtkxoub/9PQYSI3raebhtz7M3WyZrrJsuzwqp0+fkjded1AnsdhZfFUHV/8v3+2SWhzLqfIH3CbYbfHLn7Met1xfcegr5RbuYLZd5rxc5Z2p1NRX438vvOD6O2aer2aazr+IZo/Q1AUXtebpdTZ8zgUiktsxsBbsZzP22yzzmtqX5cY9N8oHbhvXdjp+oVd+8IPH5Ln8t3RQ/1dT9wimbw+/Pn9hUB9zsXHds/tn5isE6hVKvmJgdo9s7AfTFxiLYprzpukbWLO3J2y4oJkeQ3L2IurHj7M1Y5vNfPnP+aW7IfHmbof7/PT5YvZbfKVb7LbLn288r9+PYl6zszcndlbw+6/7vk6SMnLxmE5A8J+/uV0njzjV81YNLM6Opa5f2OM0d2OZzryw07HTGs4PfusK7rxSDeyYi/748Y/+ztnRGWNwzvpdw/FmxgDUw9BVoDVr3WbVG/5Bhfr9TbfeeiWzW2Dj+xrX43/v27HoKr/rrey2u76e0MzoPffvFXP+NRXY5n3m0V3//m73KOuEm1wkCif0kffy8AEZ3LhR3nnVn+rxVy7mcvbsGfnKD2/WisyTvXdopWEituJ4+mX/f+PfXT7I9Pvh+61/X2GebZ7PvL6fDb/0QyOYdtfKQPf7uRU7fgmXfnSw2XqaH+V2jf4Gi5n8aeZr+j/teuvHoe93izx91I9n15+CJsHHzMWZQFDbhL9jF6nM264UgenjavY5z39Pm0ly9OWOl4I7312XJ64C8JuX3tUWKgDNdWUkgRQKRSoAr5QOxXYigMBqCLgA0KR8YSjzBYAzwz4CwNVoI9a5WgJLCQD1j313YXGlBICNro33df0g6K0GgHt6H5fdu6+RvRuflPHxMdlVHtJHTI9H75UkTeUvn3SzU9YfjXUXtI0Xah0cAC6tj65MADi9Tuvlz9Wm4tP+g38UuXHrGsKKhiDmo2+2kzVcG/9AxsbGRbpv1uDo0fPvkmeffU4udrv2IgBUp9UKAH2Aai6wzCQI120ela1btsj7Br6q/z0xNSR9fX3yy4nf0llxfzxkZ+eNI/NoqumDywsAIxcc1Xw3bgzQG7vbIgNAc57RR8WvwABwvuPf34BZKAAMgjGd/fjq4rDs3r1bfq3/P+okHFMTFzT42z/+IQ3iHzsxoBXmnRIAzrxxMl8AOP2o3uJubBAALu1bhHcjsBoCBICroc46EUAAgRUVqNmrRh23OJRXTQXgQw9JVrUVgG7IKf31zMeAqQBc0UZgYetMYOEKsUuDBIus3Gi2lFbXX6+Ua6iE8IGEDwz9GGUyekrHqurKLmilSykr6eyiZ4OKzhY51WUnnyi62TrFjQXYXKE+muIye477/BIrQZa5srkfaxaItLgCXxW0YPsusN9RbVQDh2jsnAZ/w1M1qXR3y2T/DpE0lT4/27PbXjMO3MxXGLhB61rcn3b131aryxf0XWC/W11/7gJeX+EVuUeeg/SkpGkiXXFRg6INlYIkSSKjUUEf3R7r2i5BFMqGNJ9VGbrU7Wlnbb4GgDPHG5nH0ldGtql7LWKxrQnUXHVYyU1CFAU1nUV2qnZCj7vBiYvajmauIRPgXiyWJYljqQ5ss5OiNDl/zKm3vYwDXc03qtZC7bgIaN6CAAIdJjBdkT/7POgnHwr8pEHuhq6fnZwKwA5rSDYHAQTWswAB4HpuffZ9dQRaDRCutACwO7WThhTjc3ph2xPZsajMrInmItGMSUYAeBn74gIBYD5xQYO/7nhMenq65cJUrAHuhdJGrUzqdpMt+C0mAFxa2y01cGtcemMAWMjsGG3F4LQOel6sRVKIIqlEmQaBJgDUyRPKW/U463djqfnlLnV7Wou/lmY137vXUgBo2sOPGRgWh7Wdrpoa0yCw5IK+ia4ebc/T5oZJFMlkMn+yt5oBYOutyhIQQOBKECAAvBJaiW1EAAEELilAAEgHQeBKE2icrfjyb/+lK+gCNwtwyVX0+Uql2A1CP+VmMzazqZpXwU0eYGbhNGNm+Uev27dfrVYQtrpllx4Lq9WlL/z5+SOcwN2xr89SXB/s2wZMfpwzP8lNfdbW+gobl9tkPQtUeC28/evzHdGM8Rx10ojczjqa5P12konITgphZtE1ryizs+iaWUvNK8zsbMPijsvlnkcaZ9G93K1xGQvb5t+15VYO18eQs8e/n7XW78+Im6U2zO3kL8W0V7I0k1JhyG2HHyPV/awfn/bXje252meZy90vWB8CCLRfoFkAWB+FNHSzkDetAGzfLMCMAdj+9mcNCCCwJgQIANdEM7IT60pguRfuK4e08gGgCf5MAGgvZNt96UoAOF9fIABcuSOkHUsiAHT5ZTtwl7LMyxgAmkdri+FJAsCltA/vRQCBtgkQALaNlgUjgAACl0tglQPAnm1S7OuT7X//0/qo0ljep2MVmev/pT6WdLnEWA8Cqy3Q6QHglKv0q/hKI7GTDcVuek1fQVSfdbU+W62tNKsPLt9Q4TLt3uJDiPUL+BaXs+yO0O6A89IbFjaZmdL/Ye+3zk8CEzkmW28mkrp2Sevzmvr1UQG47C6xiA+akNy8wtRW8pVzW0EbByWdbXSyYCv/KokN0iUcEzMbqZ+UKMy69Z+rbtbm5Z5H1n0FoG+r5QaBDW1dc+fF6Rsftp3rY2r586CrrPYVngs9Cr1aZ7dFdGXeggACV6hAswDQ/z0Xucml/FjQhcz+/adjAD78VZGXv764PXel0XNnFffztM9ejPk+owJwcbS8CwEE1r1AZwSA2z7xz6RWiwkA131/BGAxAsu9cF/Mshf3nktXAC41AAzEBX/+Z70CcKHZche3tXPeRQA4L9xCAWAWmFlas3oAODcIWlwAuMxWW/cfIwC0XWDVHwEmAFz3xyIACKxXAQLA9dry7DcCCKwhgfYEgAsDBXqnJu/eIeW+Ptn89/6JxHEsY1G/fjRzYxgtvBzegcCVJ7Dqk4C4SqJ2yzUGlT4waoyJpmM++5v675tV2LT9EeG2y7R7BfMuv9G58U1hbsfu8S/ffs2CvrRJJeGq7Ny6WmmoY/ulDbNwJ64wojAnIUtUx8/OWEhtT1hukOaDyNWqMFvd+tlZZ6gV7XXNPBv3t9n7Vrsyc0UxWBgCCHSkQPPzlP2Nr2QuuL/TKomtANyTJfKYqQA88s3596vxC4kKwI5sfzYKAQTWhEBnBIAbP/57OsskAeCa6FTsxAICBICzgQgAL88hQwB4eZzbvxY/GcTsNS0UAPpHsoqZDXoJAJfbUu2JPgkAl9sefA4BBC6XAAHg5ZJmPQgggEDbBC4dAJr7NmFgxuMz1QNzN8L8+3JeZSlpBeBUZav09vZJz8d/VxdzvtCrP8OmY38tZ218BoHOElj1AHDGbKKrIdO8UmWxj5Cufg1Qa26rs/2+oq8+9uKcnVicv38EaLkVR3424dYM1/OnW+s/rX1aJF/l80er2996z2ktAGx1kqNmldSt7xdLQAABBC4t0Gzs0cBXpLvKP38d1+UqAG/IE3lcxwB8ZIEVzP71nDEA/a2rhidEGscA/Mxn75M0SeT+Bx6Qq6+/USTdoRe0QW6mVuKFAAIIrGuB5gHgv3jwQR26vxgFkmV5PQCcGQY2P4vOP0iroTanXhMAmtdkZQsB4Lruf+tz5wkAm7X74gIoX8l05fae1YkwCACv3B5z6Uuipe1Xq72PAJAAcGk9jncjgMBaEWg5ADz43UUFgP4qsnEomaD+D7PPw0FmYz3z/RZFBfnc5z8mSRwTAK6Vjsd+IIDASgrMHwCWgjfIpz/7WanOCADNWn0V4MK3T5oEgG6MqUy6tAJQKv3S3dcnOx/4Hd2p8dDOUljKWr1EWUkjloVAZwlc6UdH08vnOWP+LfahuM5qnwW3ZpXGMPT9pn6nfs6GLi6AzV07LScGmTm7e7bwF8m8lGam+FZey12vX+fqrz9qZfclaLX84TKNIdpsJ1f//Lecnj+9N0GLx7+/AG9tK1rqQnwYAQTWqcDCT3C4MWYD+z1VCDOJolC2jo/Kj777iETPfPuSco3Lnzvp3fzf/5EEWmBSCEMJw0hMBaB53XfffVQArtO+ym4jgEBTgfkDwMmLN8gf/sEfSNWdZ/11mr9uWO71QyDmFG0mAKnoFuXlHin39sime+/X//YBYJEAkD6LQFOB1Z8FuLXGWfgPSL/8NRoArtIQB51QATjz4Zvc3bFfam8KzLgULbyWu16/ylVfv7uwWi5BqwFa3qL/crfbf271z3+tRW8r9ghwa4dBq83A5xFAYB0KND/7+d+4b5jQBoBRkOqkVZsuXpBf/PhHEr34g7YEgIUgFDNBVblQkCAI5FOfukempibldz7xCQLAddhP2WUEELikgJ0dUMyFWBjK8aN/JV/60kPya2/9h/LId74jZlDxDRsGJE3d+9yyFhxBockd7jCPdQmlbFTMOFBRkEmpVJTwdW92S7aDk/sxqkJmmaT/IjBHoNUL+NUmpQJwdVqwXgHY9LzauF3zb2drFYDTt4+yZZ7fwxbHoFvueusB1Kqvf/ZszUs9nluvAFzd5Gl1jp6Zyq0FgFQALrXH8n4EEOgUgYVu4GbuBmfqviezPBZTNb+9NiGHDh2SsZFz8+5KY2GJX8/0DR/3vZd32c+7J8r8wvy3UlexJCdOnJAP/uad8vDDD8snP/lJAsBO6TxsBwIIdIrA/AFgMrlXarVYxqqT0t/fL2maztrghSso5v8TvRDY5VRkXH9Wp8akp7tbXiz0EwB2SpdgOzpeYPUvgFsjWvgOslv+nEeC3b+3+Ahda1u/Ep9enRYkALRtRwDYYh9e7QrAFje/9Y8TALZuyBIQQOBKFFhqABgnk1IsFOX6KJdz58/JYK99AqzxNWcAEpfoNQ0AZfaNMP++KAi04nCq+pLcfPPNctddd9kAMN5unkdmEpArsdOxzQggsNIC5p5LLpKnMjY6KiMjZyROYi3Z1gul+gW4DQp9ZV6Q2d8Xl1HBYaoHTYB4qXGYFqwwXGkGlocAAggggAACCCCAAAIIINAWgVZvf/oKw+YbN3sNZibga269VcQ8yVaoEAC2pVVZKAIIXGECrug6T9wMH/5RX//T35Np/G9fEbicO+EzCr2XOQbUFYbM5iKAAAIIIIAAAggggAACCCxbYKEIseH3SSJSLNoA0ExmmVNismx6PogAAmtNoGHw1vru+bCuMehrJQA0RYeLmEaEcHCtdTL2BwEEEEAAAQQQQAABBBBYhkCzALDJGMZRoR7+xbUaAeAyxPkIAgisWQEbyCVJKoVCQfLcBnxmJiX7mhEAmvDOjyLu3reiLPV1+nWv7oDjK7pvLAwBBBBAAAEEEEAAAQQQQGCJAosNAOe5dkxiAsAlavN2BBBYUwKNFXj2RNn4r7On/pgGWKgAezEFfvNx1rO/NWXNziCAAAIIIIAAAggggAAC61dgoevHhWQWP/DU/O/kEeCFhPk9AgisYQECwDXcuOwaAggggAACCCCAAAIIINAxAgSAHdMUbAgCCKwfAX9HxAeAfnIPP526PzU3lE77ty/yadzlDrE6/cjx+mkR9hQBBBBAAAEEEEAAAQQQWNMCixgC/pL7v+B16KVrBKkAXNO9i51DAIH5BZYZAMKJAAIIIIAAAggggAACCCCAwHIECACXo8ZnEEAAgZUQWGJJX9NVLn40hpXYapaBAAIIIIAAAggggAACCCCAwFIEqABcihbvRQCBNSZAALjGGpTdQQABBBBAAAEEEEAAAQQQmEeAAJBugQACCCCAAAIIIIAAAggggAACCCCAQDsFWn4EuLUnzwgA29m4LBsBBBBAAAEEEEAAAQQQQAABBBBAAAECQPoAAggggAACCCCAAAIIIIAAAggggAACa1iAAHANNy67hgACCCCAAAIIIIAAAggggAACCCCAAAEgfQABBBBAAAEEEEAAAQQQQAABBBBAAIE1LEAAuIYbl11DAAEEEEAAAQQQQAABBBBAAAEEEECAAJA+gAACCCCAAAIIIIAAAggggAACCCCAAALtEmAW4HbJslwEEEAAAQQQQAABBBBAAAEEEEAAAQQ6QIAAsAMagU1AAAEEEEAAAQQQQAABBBBAAAEEEECgXQIEgO2SZbkIIIAAAggggAACCCCAAAIIIIAAAgh0gAABYAc0ApuAAAIIIIAAAggggAACCCCAAAIIIIBAuwQIANsly3IRQAABBBBAAAEEEEAAAQQQQAABBBDoAAECwA5oBDYBAQQQQAABBBBAAAEEEEAAAQQQQACBdgkQALZLluUigAACCCCAAAIIIIAAAggggAACCCDQAQIEgB3QCGwCAggggAACCCCAAAIIIIAAAggggAAC7RIgAGyXLMtFAAEEEEAAAQQQQAABBBBAAAEEEECgAwQIADugEdgEBBBAAAEEEEAAAQQQQAABBBBAAAEE2iVAANguWZaLAAIIIIAAAggggAACCCCAAAIIIIBABwgQAHZAI7AJCCCAAAIIIIAAAggggAACCCCAAAIItEuAALBdsiwXAQQQQAABBBBAAAEEEEAAAQQQQACBDhAgAOyARmATEEAAAQQQQAABBBBAAAEEEEAAAQQQaJcAAWC7ZFkuAggggAACCCCAAAIIIIAAAggggAACHSBAANgBjcAmIIAAAggggAACCCCAAAIIIIAAAggg0C4BAsB2ybJcBBBAAAEEEEAAAQQQQAABBBBAAAEEOkCAALADGoFNQAABBBBAAAEEEEAAAQQQQAABBBBAoF0CBIDtkmW5CCCAAAIIIIAAAggggAACCCCAAAIIdIAAAWAHNAKbgAACCCCAAAIIIIAAAggggAACCCCAQLsECADbJctyEUAAAQQQQAABBBBAAAEEEEAAAQQQ6AABAsAOaAQ2AQEEEEAAAQQQQAABBBBAAAEEEEAAgXYJEAC2S5blIoAAAggggAACCCCAAAIIIIAAAggg0AECBIAd0AhsAgIIIIAAAggggAACCCCAAAIIIIAAAu0SIABslyzLRQABBBBAAAEEEEAAAQQQQAABBBBAoAMECAA7oBHYBAQQQAABBBBAAAEEEEAAAQQQQAABBNolQADYLlmWiwACCCCAAAIIIIAAAggggAACCCCAQAcIEAB2QCOwCQgggAACCCCAAAIIIIAAAggggAACCLRLgACwXbIsFwEEEEAAAQQQQAABBBBAAAEEEEAAgQ4QIADsgEZgExBAAAEEEEAAAQQQQAABBBBAAAEEEGiXAAFgu2RZLgIIIIAAAggggAACCCCAAAIIIIAAAh0gQADYAY3AJiCAAAIIIIAAAggggAACCCCAAAIIINAuAQLAdsmyXAQQQAABBBBAAAEEEEAAAQQQQAABBDpAgACwAxqBTUAAAQQQQAABBBBAAAEEEEAAAQQQQKBdAgSA7ZJluQgggAACCCCAAAIIIIAAAggggAACCHSAAAFgBzQCm4AAAggggAACCCCAAAIIIIAAAggggEC7BAgA2yXLchFAAAEEEEAAAQQQQAABBBBAAAEEEOgAAQLADmgENgEBBBBAAAEEEEAAAQQQQAABBBBAAIF2CRAAtkuW5SKAAAIIIIAAAggggAACCCCAAAIIINABAgSAHdAIbAICCCCAAAIIIIAAAggggAACCCCAAALtEiAAbJcsy0UAAQQQQAABBBBAAAEErorPcwAAAMVJREFUEEAAAQQQQKADBAgAO6AR2AQEEEAAAQQQQAABBBBAAAEEEEAAAQTaJUAA2C5ZlosAAggggAACCCCAAAIIIIAAAggggEAHCBAAdkAjsAkIIIAAAggggAACCCCAAAIIIIAAAgi0S4AAsF2yLBcBBBBAAAEEEEAAAQQQQAABBBBAAIEOECAA7IBGYBMQQAABBBBAAAEEEEAAAQQQQAABBBBolwABYLtkWS4CCCCAAAIIIIAAAggggAACCCCAAAIdIPD/Aebn0b9TU4ZY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B73AF2CC-5089-4748-899A-3399844EB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648000"/>
            <a:ext cx="9201158" cy="706964"/>
          </a:xfrm>
        </p:spPr>
        <p:txBody>
          <a:bodyPr>
            <a:normAutofit/>
          </a:bodyPr>
          <a:lstStyle/>
          <a:p>
            <a:r>
              <a:rPr lang="nl-NL" sz="4400" b="1" dirty="0">
                <a:solidFill>
                  <a:srgbClr val="245D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 is trauma?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7E447D2C-4E96-6949-8A04-F658E764FDAA}"/>
              </a:ext>
            </a:extLst>
          </p:cNvPr>
          <p:cNvSpPr/>
          <p:nvPr/>
        </p:nvSpPr>
        <p:spPr>
          <a:xfrm>
            <a:off x="989799" y="1920882"/>
            <a:ext cx="10199702" cy="3261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nl-NL" sz="3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Trauma is niet wat er met je gebeurt, </a:t>
            </a:r>
          </a:p>
          <a:p>
            <a:pPr algn="ctr">
              <a:lnSpc>
                <a:spcPct val="200000"/>
              </a:lnSpc>
            </a:pPr>
            <a:r>
              <a:rPr lang="nl-NL" sz="3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h</a:t>
            </a:r>
            <a:r>
              <a:rPr lang="nl-NL" sz="3600" i="1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et is wat er in je gebeurt als een gevolg</a:t>
            </a:r>
            <a:br>
              <a:rPr lang="nl-NL" sz="3600" i="1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l-NL" sz="3600" i="1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van wat er met je is gebeurd.</a:t>
            </a:r>
          </a:p>
        </p:txBody>
      </p:sp>
      <p:pic>
        <p:nvPicPr>
          <p:cNvPr id="8" name="Graphic 7" descr="Aanhalingsteken openen">
            <a:extLst>
              <a:ext uri="{FF2B5EF4-FFF2-40B4-BE49-F238E27FC236}">
                <a16:creationId xmlns:a16="http://schemas.microsoft.com/office/drawing/2014/main" id="{9DD07BCA-489C-A348-A232-51C74B32F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0981" y="1675969"/>
            <a:ext cx="914400" cy="914400"/>
          </a:xfrm>
          <a:prstGeom prst="rect">
            <a:avLst/>
          </a:prstGeom>
        </p:spPr>
      </p:pic>
      <p:pic>
        <p:nvPicPr>
          <p:cNvPr id="13" name="Graphic 12" descr="Aanhalingsteken sluiten">
            <a:extLst>
              <a:ext uri="{FF2B5EF4-FFF2-40B4-BE49-F238E27FC236}">
                <a16:creationId xmlns:a16="http://schemas.microsoft.com/office/drawing/2014/main" id="{E386F86D-F8E2-FD41-8B0B-F4D43142C4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02355" y="4724896"/>
            <a:ext cx="914400" cy="91440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C243253E-78B5-E346-8FD2-2CB7141501E3}"/>
              </a:ext>
            </a:extLst>
          </p:cNvPr>
          <p:cNvSpPr txBox="1"/>
          <p:nvPr/>
        </p:nvSpPr>
        <p:spPr>
          <a:xfrm>
            <a:off x="421461" y="6490270"/>
            <a:ext cx="1406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245DA1"/>
                </a:solidFill>
                <a:latin typeface="Calibri" panose="020F0502020204030204" pitchFamily="34" charset="0"/>
              </a:rPr>
              <a:t>Quote: Gabor </a:t>
            </a:r>
            <a:r>
              <a:rPr lang="en-US" sz="1200" dirty="0" err="1">
                <a:solidFill>
                  <a:srgbClr val="245DA1"/>
                </a:solidFill>
                <a:latin typeface="Calibri" panose="020F0502020204030204" pitchFamily="34" charset="0"/>
              </a:rPr>
              <a:t>Maté</a:t>
            </a:r>
            <a:endParaRPr lang="nl-NL" sz="1200" dirty="0">
              <a:solidFill>
                <a:srgbClr val="245DA1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E84BA13-2D83-C138-6A85-9C30F32F7D3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490" y="281919"/>
            <a:ext cx="541068" cy="53308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9C92E35-0D7F-2A51-1A73-C898D50F73CB}"/>
              </a:ext>
            </a:extLst>
          </p:cNvPr>
          <p:cNvSpPr txBox="1"/>
          <p:nvPr/>
        </p:nvSpPr>
        <p:spPr>
          <a:xfrm>
            <a:off x="9540959" y="6400756"/>
            <a:ext cx="2486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245DA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23 september 2023 – Anne Marsman</a:t>
            </a:r>
          </a:p>
        </p:txBody>
      </p:sp>
    </p:spTree>
    <p:extLst>
      <p:ext uri="{BB962C8B-B14F-4D97-AF65-F5344CB8AC3E}">
        <p14:creationId xmlns:p14="http://schemas.microsoft.com/office/powerpoint/2010/main" val="35212895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84D407-2211-5E40-8E71-17528F4BA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46" y="673163"/>
            <a:ext cx="11116414" cy="706964"/>
          </a:xfrm>
        </p:spPr>
        <p:txBody>
          <a:bodyPr>
            <a:noAutofit/>
          </a:bodyPr>
          <a:lstStyle/>
          <a:p>
            <a:r>
              <a:rPr lang="nl-NL" sz="4400" b="1" dirty="0">
                <a:solidFill>
                  <a:srgbClr val="245D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Verbinden met signalen van veiligheid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t 2">
                <a:extLst>
                  <a:ext uri="{FF2B5EF4-FFF2-40B4-BE49-F238E27FC236}">
                    <a16:creationId xmlns:a16="http://schemas.microsoft.com/office/drawing/2014/main" id="{98831B19-DC1D-70DA-441A-846ECBAC0064}"/>
                  </a:ext>
                </a:extLst>
              </p14:cNvPr>
              <p14:cNvContentPartPr/>
              <p14:nvPr/>
            </p14:nvContentPartPr>
            <p14:xfrm>
              <a:off x="10860480" y="2865947"/>
              <a:ext cx="976680" cy="458640"/>
            </p14:xfrm>
          </p:contentPart>
        </mc:Choice>
        <mc:Fallback xmlns="">
          <p:pic>
            <p:nvPicPr>
              <p:cNvPr id="3" name="Inkt 2">
                <a:extLst>
                  <a:ext uri="{FF2B5EF4-FFF2-40B4-BE49-F238E27FC236}">
                    <a16:creationId xmlns:a16="http://schemas.microsoft.com/office/drawing/2014/main" id="{98831B19-DC1D-70DA-441A-846ECBAC00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97457" y="2802947"/>
                <a:ext cx="1102366" cy="58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ABEED669-D8B0-FC39-6975-2817CAB5224F}"/>
                  </a:ext>
                </a:extLst>
              </p14:cNvPr>
              <p14:cNvContentPartPr/>
              <p14:nvPr/>
            </p14:nvContentPartPr>
            <p14:xfrm>
              <a:off x="7356960" y="2921747"/>
              <a:ext cx="1101240" cy="1632600"/>
            </p14:xfrm>
          </p:contentPart>
        </mc:Choice>
        <mc:Fallback xmlns=""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ABEED669-D8B0-FC39-6975-2817CAB5224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93981" y="2858761"/>
                <a:ext cx="1226839" cy="1758212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Afbeelding 7">
            <a:extLst>
              <a:ext uri="{FF2B5EF4-FFF2-40B4-BE49-F238E27FC236}">
                <a16:creationId xmlns:a16="http://schemas.microsoft.com/office/drawing/2014/main" id="{2801E6E1-EFC7-5B32-CC95-85683B2904F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490" y="281919"/>
            <a:ext cx="541068" cy="533088"/>
          </a:xfrm>
          <a:prstGeom prst="rect">
            <a:avLst/>
          </a:prstGeom>
        </p:spPr>
      </p:pic>
      <p:pic>
        <p:nvPicPr>
          <p:cNvPr id="6" name="Picture 2" descr="Wat is sensorische informatieverwerking? | BLOEKdesign">
            <a:extLst>
              <a:ext uri="{FF2B5EF4-FFF2-40B4-BE49-F238E27FC236}">
                <a16:creationId xmlns:a16="http://schemas.microsoft.com/office/drawing/2014/main" id="{ABBCB90C-6028-DE83-BCC1-9616EC76B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4976" y="2063255"/>
            <a:ext cx="4121582" cy="412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315827EC-9526-5023-B2D0-7385561D4AD1}"/>
              </a:ext>
            </a:extLst>
          </p:cNvPr>
          <p:cNvSpPr/>
          <p:nvPr/>
        </p:nvSpPr>
        <p:spPr>
          <a:xfrm>
            <a:off x="7184594" y="5977357"/>
            <a:ext cx="1177538" cy="439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49E4019-9E43-949F-8937-0CC2CC6069AA}"/>
              </a:ext>
            </a:extLst>
          </p:cNvPr>
          <p:cNvSpPr txBox="1"/>
          <p:nvPr/>
        </p:nvSpPr>
        <p:spPr>
          <a:xfrm>
            <a:off x="9540959" y="6400756"/>
            <a:ext cx="2486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245DA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23 september 2023 – Anne Marsman</a:t>
            </a:r>
          </a:p>
        </p:txBody>
      </p:sp>
    </p:spTree>
    <p:extLst>
      <p:ext uri="{BB962C8B-B14F-4D97-AF65-F5344CB8AC3E}">
        <p14:creationId xmlns:p14="http://schemas.microsoft.com/office/powerpoint/2010/main" val="38369771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9982712C-43F9-124F-8CD9-958E09FA28B6}"/>
              </a:ext>
            </a:extLst>
          </p:cNvPr>
          <p:cNvSpPr txBox="1">
            <a:spLocks/>
          </p:cNvSpPr>
          <p:nvPr/>
        </p:nvSpPr>
        <p:spPr>
          <a:xfrm>
            <a:off x="468000" y="1980000"/>
            <a:ext cx="11341515" cy="4420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2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Overweldigende ervaring: te veel OF te weinig</a:t>
            </a:r>
          </a:p>
          <a:p>
            <a:pPr>
              <a:lnSpc>
                <a:spcPct val="150000"/>
              </a:lnSpc>
            </a:pPr>
            <a:r>
              <a:rPr lang="nl-NL" sz="2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(Levens)bedreiging</a:t>
            </a:r>
          </a:p>
          <a:p>
            <a:pPr>
              <a:lnSpc>
                <a:spcPct val="150000"/>
              </a:lnSpc>
            </a:pPr>
            <a:r>
              <a:rPr lang="nl-NL" sz="2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Subjectief</a:t>
            </a:r>
          </a:p>
          <a:p>
            <a:pPr>
              <a:lnSpc>
                <a:spcPct val="150000"/>
              </a:lnSpc>
            </a:pPr>
            <a:r>
              <a:rPr lang="nl-NL" sz="2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Onverwachts en onvoorspelbaar </a:t>
            </a:r>
          </a:p>
          <a:p>
            <a:pPr>
              <a:lnSpc>
                <a:spcPct val="150000"/>
              </a:lnSpc>
            </a:pPr>
            <a:r>
              <a:rPr lang="nl-NL" sz="2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Controleverlies</a:t>
            </a:r>
          </a:p>
          <a:p>
            <a:pPr>
              <a:lnSpc>
                <a:spcPct val="150000"/>
              </a:lnSpc>
            </a:pPr>
            <a:r>
              <a:rPr lang="nl-NL" sz="2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Lichaam reageert mee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9CE11E9-A383-1568-A2C6-1DA72D2B4E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490" y="281919"/>
            <a:ext cx="541068" cy="533088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9218C528-F5DE-468D-486F-9DCF9E3618DC}"/>
              </a:ext>
            </a:extLst>
          </p:cNvPr>
          <p:cNvSpPr txBox="1">
            <a:spLocks/>
          </p:cNvSpPr>
          <p:nvPr/>
        </p:nvSpPr>
        <p:spPr bwMode="gray">
          <a:xfrm>
            <a:off x="504000" y="648000"/>
            <a:ext cx="11226038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4000" b="1" dirty="0">
                <a:solidFill>
                  <a:srgbClr val="245D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Traumasensitief ondersteunen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99A0707-282C-71B1-905B-2FBB25781A82}"/>
              </a:ext>
            </a:extLst>
          </p:cNvPr>
          <p:cNvSpPr txBox="1"/>
          <p:nvPr/>
        </p:nvSpPr>
        <p:spPr>
          <a:xfrm>
            <a:off x="9540959" y="6400756"/>
            <a:ext cx="2486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245DA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23 september 2023 – Anne Marsman</a:t>
            </a:r>
          </a:p>
        </p:txBody>
      </p:sp>
    </p:spTree>
    <p:extLst>
      <p:ext uri="{BB962C8B-B14F-4D97-AF65-F5344CB8AC3E}">
        <p14:creationId xmlns:p14="http://schemas.microsoft.com/office/powerpoint/2010/main" val="40538829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9982712C-43F9-124F-8CD9-958E09FA28B6}"/>
              </a:ext>
            </a:extLst>
          </p:cNvPr>
          <p:cNvSpPr txBox="1">
            <a:spLocks/>
          </p:cNvSpPr>
          <p:nvPr/>
        </p:nvSpPr>
        <p:spPr>
          <a:xfrm>
            <a:off x="468000" y="1980000"/>
            <a:ext cx="11341515" cy="4420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2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Overweldigende ervaring: te veel OF te weinig</a:t>
            </a:r>
          </a:p>
          <a:p>
            <a:pPr>
              <a:lnSpc>
                <a:spcPct val="150000"/>
              </a:lnSpc>
            </a:pPr>
            <a:r>
              <a:rPr lang="nl-NL" sz="2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(Levens)bedreigend</a:t>
            </a:r>
          </a:p>
          <a:p>
            <a:pPr>
              <a:lnSpc>
                <a:spcPct val="150000"/>
              </a:lnSpc>
            </a:pPr>
            <a:r>
              <a:rPr lang="nl-NL" sz="2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Subjectief</a:t>
            </a:r>
          </a:p>
          <a:p>
            <a:pPr>
              <a:lnSpc>
                <a:spcPct val="150000"/>
              </a:lnSpc>
            </a:pPr>
            <a:r>
              <a:rPr lang="nl-NL" sz="2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Onverwachts en onvoorspelbaar </a:t>
            </a:r>
          </a:p>
          <a:p>
            <a:pPr>
              <a:lnSpc>
                <a:spcPct val="150000"/>
              </a:lnSpc>
            </a:pPr>
            <a:r>
              <a:rPr lang="nl-NL" sz="2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Controleverlies</a:t>
            </a:r>
          </a:p>
          <a:p>
            <a:pPr>
              <a:lnSpc>
                <a:spcPct val="150000"/>
              </a:lnSpc>
            </a:pPr>
            <a:r>
              <a:rPr lang="nl-NL" sz="2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Lichaam reageert mee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800" dirty="0">
              <a:solidFill>
                <a:schemeClr val="tx1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9CE11E9-A383-1568-A2C6-1DA72D2B4E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490" y="281919"/>
            <a:ext cx="541068" cy="533088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9218C528-F5DE-468D-486F-9DCF9E3618DC}"/>
              </a:ext>
            </a:extLst>
          </p:cNvPr>
          <p:cNvSpPr txBox="1">
            <a:spLocks/>
          </p:cNvSpPr>
          <p:nvPr/>
        </p:nvSpPr>
        <p:spPr bwMode="gray">
          <a:xfrm>
            <a:off x="504000" y="648000"/>
            <a:ext cx="11226038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4000" b="1" dirty="0">
                <a:solidFill>
                  <a:srgbClr val="245D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Traumasensitief ondersteunen</a:t>
            </a: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60E70FDE-0513-A8B2-33E1-627ED51E54B4}"/>
              </a:ext>
            </a:extLst>
          </p:cNvPr>
          <p:cNvSpPr/>
          <p:nvPr/>
        </p:nvSpPr>
        <p:spPr>
          <a:xfrm>
            <a:off x="1801309" y="2644413"/>
            <a:ext cx="1399091" cy="626388"/>
          </a:xfrm>
          <a:prstGeom prst="ellipse">
            <a:avLst/>
          </a:prstGeom>
          <a:noFill/>
          <a:ln w="38100">
            <a:solidFill>
              <a:srgbClr val="F55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19FEAC52-9C21-AE38-076B-AA7F83C515FC}"/>
              </a:ext>
            </a:extLst>
          </p:cNvPr>
          <p:cNvSpPr/>
          <p:nvPr/>
        </p:nvSpPr>
        <p:spPr>
          <a:xfrm>
            <a:off x="843388" y="3270801"/>
            <a:ext cx="1284051" cy="626388"/>
          </a:xfrm>
          <a:prstGeom prst="ellipse">
            <a:avLst/>
          </a:prstGeom>
          <a:noFill/>
          <a:ln w="38100">
            <a:solidFill>
              <a:srgbClr val="F55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4098D9E5-7A2B-3BBE-387D-706C19303969}"/>
              </a:ext>
            </a:extLst>
          </p:cNvPr>
          <p:cNvSpPr/>
          <p:nvPr/>
        </p:nvSpPr>
        <p:spPr>
          <a:xfrm>
            <a:off x="716281" y="3842728"/>
            <a:ext cx="3962400" cy="677644"/>
          </a:xfrm>
          <a:prstGeom prst="ellipse">
            <a:avLst/>
          </a:prstGeom>
          <a:noFill/>
          <a:ln w="38100">
            <a:solidFill>
              <a:srgbClr val="F55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A1A9EB18-E8D7-8CFD-30D0-82E72805EADD}"/>
              </a:ext>
            </a:extLst>
          </p:cNvPr>
          <p:cNvSpPr/>
          <p:nvPr/>
        </p:nvSpPr>
        <p:spPr>
          <a:xfrm>
            <a:off x="716281" y="4467764"/>
            <a:ext cx="1996439" cy="677644"/>
          </a:xfrm>
          <a:prstGeom prst="ellipse">
            <a:avLst/>
          </a:prstGeom>
          <a:noFill/>
          <a:ln w="38100">
            <a:solidFill>
              <a:srgbClr val="F55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33A4C4F0-2DFD-A27B-9CFA-7E414D27BE5B}"/>
              </a:ext>
            </a:extLst>
          </p:cNvPr>
          <p:cNvSpPr/>
          <p:nvPr/>
        </p:nvSpPr>
        <p:spPr>
          <a:xfrm>
            <a:off x="731520" y="5121742"/>
            <a:ext cx="2819400" cy="677644"/>
          </a:xfrm>
          <a:prstGeom prst="ellipse">
            <a:avLst/>
          </a:prstGeom>
          <a:noFill/>
          <a:ln w="38100">
            <a:solidFill>
              <a:srgbClr val="F55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F6DDCEA-9433-26CB-BD59-4CC4D02DE67E}"/>
              </a:ext>
            </a:extLst>
          </p:cNvPr>
          <p:cNvSpPr txBox="1"/>
          <p:nvPr/>
        </p:nvSpPr>
        <p:spPr>
          <a:xfrm>
            <a:off x="9540959" y="6400756"/>
            <a:ext cx="2486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245DA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23 september 2023 – Anne Marsman</a:t>
            </a: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D9292EE9-A220-D821-B41E-27294BB68A54}"/>
              </a:ext>
            </a:extLst>
          </p:cNvPr>
          <p:cNvSpPr/>
          <p:nvPr/>
        </p:nvSpPr>
        <p:spPr>
          <a:xfrm>
            <a:off x="750931" y="1960992"/>
            <a:ext cx="2100757" cy="626388"/>
          </a:xfrm>
          <a:prstGeom prst="ellipse">
            <a:avLst/>
          </a:prstGeom>
          <a:noFill/>
          <a:ln w="38100">
            <a:solidFill>
              <a:srgbClr val="F55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7107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84D407-2211-5E40-8E71-17528F4BA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46" y="673163"/>
            <a:ext cx="8761413" cy="706964"/>
          </a:xfrm>
        </p:spPr>
        <p:txBody>
          <a:bodyPr>
            <a:noAutofit/>
          </a:bodyPr>
          <a:lstStyle/>
          <a:p>
            <a:r>
              <a:rPr lang="nl-NL" sz="4400" b="1" dirty="0">
                <a:solidFill>
                  <a:srgbClr val="245D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Ritme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t 2">
                <a:extLst>
                  <a:ext uri="{FF2B5EF4-FFF2-40B4-BE49-F238E27FC236}">
                    <a16:creationId xmlns:a16="http://schemas.microsoft.com/office/drawing/2014/main" id="{98831B19-DC1D-70DA-441A-846ECBAC0064}"/>
                  </a:ext>
                </a:extLst>
              </p14:cNvPr>
              <p14:cNvContentPartPr/>
              <p14:nvPr/>
            </p14:nvContentPartPr>
            <p14:xfrm>
              <a:off x="10860480" y="2865947"/>
              <a:ext cx="976680" cy="458640"/>
            </p14:xfrm>
          </p:contentPart>
        </mc:Choice>
        <mc:Fallback xmlns="">
          <p:pic>
            <p:nvPicPr>
              <p:cNvPr id="3" name="Inkt 2">
                <a:extLst>
                  <a:ext uri="{FF2B5EF4-FFF2-40B4-BE49-F238E27FC236}">
                    <a16:creationId xmlns:a16="http://schemas.microsoft.com/office/drawing/2014/main" id="{98831B19-DC1D-70DA-441A-846ECBAC00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97457" y="2802947"/>
                <a:ext cx="1102366" cy="58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ABEED669-D8B0-FC39-6975-2817CAB5224F}"/>
                  </a:ext>
                </a:extLst>
              </p14:cNvPr>
              <p14:cNvContentPartPr/>
              <p14:nvPr/>
            </p14:nvContentPartPr>
            <p14:xfrm>
              <a:off x="13374943" y="3010411"/>
              <a:ext cx="399216" cy="663293"/>
            </p14:xfrm>
          </p:contentPart>
        </mc:Choice>
        <mc:Fallback xmlns=""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ABEED669-D8B0-FC39-6975-2817CAB5224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312004" y="2947429"/>
                <a:ext cx="524735" cy="788898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Afbeelding 7">
            <a:extLst>
              <a:ext uri="{FF2B5EF4-FFF2-40B4-BE49-F238E27FC236}">
                <a16:creationId xmlns:a16="http://schemas.microsoft.com/office/drawing/2014/main" id="{2801E6E1-EFC7-5B32-CC95-85683B2904F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490" y="281919"/>
            <a:ext cx="541068" cy="533088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315827EC-9526-5023-B2D0-7385561D4AD1}"/>
              </a:ext>
            </a:extLst>
          </p:cNvPr>
          <p:cNvSpPr/>
          <p:nvPr/>
        </p:nvSpPr>
        <p:spPr>
          <a:xfrm>
            <a:off x="7184594" y="5977357"/>
            <a:ext cx="1177538" cy="439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49E4019-9E43-949F-8937-0CC2CC6069AA}"/>
              </a:ext>
            </a:extLst>
          </p:cNvPr>
          <p:cNvSpPr txBox="1"/>
          <p:nvPr/>
        </p:nvSpPr>
        <p:spPr>
          <a:xfrm>
            <a:off x="9540959" y="6400756"/>
            <a:ext cx="2486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245DA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23 september 2023 – Anne Marsman</a:t>
            </a:r>
          </a:p>
        </p:txBody>
      </p:sp>
      <p:pic>
        <p:nvPicPr>
          <p:cNvPr id="1026" name="Picture 2" descr="Ken jij de luie acht? - De Vuurvlinder">
            <a:extLst>
              <a:ext uri="{FF2B5EF4-FFF2-40B4-BE49-F238E27FC236}">
                <a16:creationId xmlns:a16="http://schemas.microsoft.com/office/drawing/2014/main" id="{3E96A49D-2D0E-B4A6-C63E-C6F042BAD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504" y="2000817"/>
            <a:ext cx="3452427" cy="173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chattig klein meisje in trampoline springen spel 4475503 Vectorkunst bij  Vecteezy">
            <a:extLst>
              <a:ext uri="{FF2B5EF4-FFF2-40B4-BE49-F238E27FC236}">
                <a16:creationId xmlns:a16="http://schemas.microsoft.com/office/drawing/2014/main" id="{8D1E7B0F-5FAE-1141-AF26-4DB84E180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6645" y="3429000"/>
            <a:ext cx="2786271" cy="278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at schommelen je leert…, en dat is meer dan je denkt! – PlayAdvisor">
            <a:extLst>
              <a:ext uri="{FF2B5EF4-FFF2-40B4-BE49-F238E27FC236}">
                <a16:creationId xmlns:a16="http://schemas.microsoft.com/office/drawing/2014/main" id="{1499EBDA-5D7F-863C-F800-D361B92BDE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36799" y="2285606"/>
            <a:ext cx="2786271" cy="393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euk voor kids – trommel">
            <a:extLst>
              <a:ext uri="{FF2B5EF4-FFF2-40B4-BE49-F238E27FC236}">
                <a16:creationId xmlns:a16="http://schemas.microsoft.com/office/drawing/2014/main" id="{81107FDE-DB0C-9711-64C5-4947B77B8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0319" y="892470"/>
            <a:ext cx="2786272" cy="278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row and catch balls - Clip Art Library">
            <a:extLst>
              <a:ext uri="{FF2B5EF4-FFF2-40B4-BE49-F238E27FC236}">
                <a16:creationId xmlns:a16="http://schemas.microsoft.com/office/drawing/2014/main" id="{F98AA206-01D8-7145-758E-3F17376BF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9839" y="4016187"/>
            <a:ext cx="2780556" cy="240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2436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2108FC1-EAFE-EEC2-8E19-2B8A4CFFC6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000" y="684000"/>
            <a:ext cx="11185694" cy="720000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rgbClr val="245D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Positieve ervaringen </a:t>
            </a:r>
            <a:r>
              <a:rPr lang="nl-NL" sz="4000" b="1" dirty="0">
                <a:solidFill>
                  <a:srgbClr val="245D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 neuroplasticiteit</a:t>
            </a:r>
            <a:endParaRPr lang="nl-NL" sz="4000" b="1" dirty="0">
              <a:solidFill>
                <a:srgbClr val="245DA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Afbeelding 5" descr="Afbeelding met tekst, tekenfilm, ontwerp&#10;&#10;Automatisch gegenereerde beschrijving">
            <a:extLst>
              <a:ext uri="{FF2B5EF4-FFF2-40B4-BE49-F238E27FC236}">
                <a16:creationId xmlns:a16="http://schemas.microsoft.com/office/drawing/2014/main" id="{9711FB07-20D4-EEC5-6022-41111C1ECB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832" y="1493645"/>
            <a:ext cx="7874336" cy="490406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6799E81-3B39-A53B-1D7C-01486F8CBE77}"/>
              </a:ext>
            </a:extLst>
          </p:cNvPr>
          <p:cNvSpPr txBox="1"/>
          <p:nvPr/>
        </p:nvSpPr>
        <p:spPr>
          <a:xfrm>
            <a:off x="9540959" y="6400756"/>
            <a:ext cx="2486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245DA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23 september 2023 – Anne Marsman</a:t>
            </a:r>
          </a:p>
        </p:txBody>
      </p:sp>
    </p:spTree>
    <p:extLst>
      <p:ext uri="{BB962C8B-B14F-4D97-AF65-F5344CB8AC3E}">
        <p14:creationId xmlns:p14="http://schemas.microsoft.com/office/powerpoint/2010/main" val="11900686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84D407-2211-5E40-8E71-17528F4BA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46" y="673163"/>
            <a:ext cx="8761413" cy="706964"/>
          </a:xfrm>
        </p:spPr>
        <p:txBody>
          <a:bodyPr>
            <a:noAutofit/>
          </a:bodyPr>
          <a:lstStyle/>
          <a:p>
            <a:r>
              <a:rPr lang="nl-NL" sz="4400" b="1" dirty="0">
                <a:solidFill>
                  <a:srgbClr val="245D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Sociale verbinding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t 2">
                <a:extLst>
                  <a:ext uri="{FF2B5EF4-FFF2-40B4-BE49-F238E27FC236}">
                    <a16:creationId xmlns:a16="http://schemas.microsoft.com/office/drawing/2014/main" id="{98831B19-DC1D-70DA-441A-846ECBAC0064}"/>
                  </a:ext>
                </a:extLst>
              </p14:cNvPr>
              <p14:cNvContentPartPr/>
              <p14:nvPr/>
            </p14:nvContentPartPr>
            <p14:xfrm>
              <a:off x="10860480" y="2865947"/>
              <a:ext cx="976680" cy="458640"/>
            </p14:xfrm>
          </p:contentPart>
        </mc:Choice>
        <mc:Fallback xmlns="">
          <p:pic>
            <p:nvPicPr>
              <p:cNvPr id="3" name="Inkt 2">
                <a:extLst>
                  <a:ext uri="{FF2B5EF4-FFF2-40B4-BE49-F238E27FC236}">
                    <a16:creationId xmlns:a16="http://schemas.microsoft.com/office/drawing/2014/main" id="{98831B19-DC1D-70DA-441A-846ECBAC00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97457" y="2802947"/>
                <a:ext cx="1102366" cy="58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ABEED669-D8B0-FC39-6975-2817CAB5224F}"/>
                  </a:ext>
                </a:extLst>
              </p14:cNvPr>
              <p14:cNvContentPartPr/>
              <p14:nvPr/>
            </p14:nvContentPartPr>
            <p14:xfrm>
              <a:off x="7356960" y="2921747"/>
              <a:ext cx="1101240" cy="1632600"/>
            </p14:xfrm>
          </p:contentPart>
        </mc:Choice>
        <mc:Fallback xmlns=""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ABEED669-D8B0-FC39-6975-2817CAB5224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93981" y="2858761"/>
                <a:ext cx="1226839" cy="1758212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Afbeelding 7">
            <a:extLst>
              <a:ext uri="{FF2B5EF4-FFF2-40B4-BE49-F238E27FC236}">
                <a16:creationId xmlns:a16="http://schemas.microsoft.com/office/drawing/2014/main" id="{2801E6E1-EFC7-5B32-CC95-85683B2904F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490" y="281919"/>
            <a:ext cx="541068" cy="533088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315827EC-9526-5023-B2D0-7385561D4AD1}"/>
              </a:ext>
            </a:extLst>
          </p:cNvPr>
          <p:cNvSpPr/>
          <p:nvPr/>
        </p:nvSpPr>
        <p:spPr>
          <a:xfrm>
            <a:off x="7184594" y="5977357"/>
            <a:ext cx="1177538" cy="439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49E4019-9E43-949F-8937-0CC2CC6069AA}"/>
              </a:ext>
            </a:extLst>
          </p:cNvPr>
          <p:cNvSpPr txBox="1"/>
          <p:nvPr/>
        </p:nvSpPr>
        <p:spPr>
          <a:xfrm>
            <a:off x="9540959" y="6400756"/>
            <a:ext cx="2486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245DA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23 september 2023 – Anne Marsman</a:t>
            </a:r>
          </a:p>
        </p:txBody>
      </p:sp>
      <p:pic>
        <p:nvPicPr>
          <p:cNvPr id="9" name="Afbeelding 8" descr="Afbeelding met baby, peuter, jongen, Menselijk gezicht&#10;&#10;Automatisch gegenereerde beschrijving">
            <a:extLst>
              <a:ext uri="{FF2B5EF4-FFF2-40B4-BE49-F238E27FC236}">
                <a16:creationId xmlns:a16="http://schemas.microsoft.com/office/drawing/2014/main" id="{AAB2375C-0618-FC17-4962-2C6D77FD33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7900" y="1587922"/>
            <a:ext cx="3273818" cy="439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113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2108FC1-EAFE-EEC2-8E19-2B8A4CFFC6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000" y="684000"/>
            <a:ext cx="9834563" cy="720000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rgbClr val="245D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Co-regulatie!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6A762BE6-B14B-5D48-FDD4-2DB85BF0C887}"/>
              </a:ext>
            </a:extLst>
          </p:cNvPr>
          <p:cNvSpPr/>
          <p:nvPr/>
        </p:nvSpPr>
        <p:spPr>
          <a:xfrm>
            <a:off x="9192985" y="0"/>
            <a:ext cx="2847295" cy="1303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Picture 2" descr="How can co-regulation help my child's behavior? Strategies for parenting  children with disabilities — Exceptional Lives">
            <a:extLst>
              <a:ext uri="{FF2B5EF4-FFF2-40B4-BE49-F238E27FC236}">
                <a16:creationId xmlns:a16="http://schemas.microsoft.com/office/drawing/2014/main" id="{D1AA0773-9AA1-07F0-BEF0-5E566FF806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809" b="6840"/>
          <a:stretch/>
        </p:blipFill>
        <p:spPr bwMode="auto">
          <a:xfrm>
            <a:off x="3548928" y="1752600"/>
            <a:ext cx="5094143" cy="44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AD75EA2-57D3-80B8-5788-C3513E5F0B85}"/>
              </a:ext>
            </a:extLst>
          </p:cNvPr>
          <p:cNvSpPr txBox="1"/>
          <p:nvPr/>
        </p:nvSpPr>
        <p:spPr>
          <a:xfrm>
            <a:off x="9540959" y="6400756"/>
            <a:ext cx="2486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245DA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23 september 2023 – Anne Marsman</a:t>
            </a:r>
          </a:p>
        </p:txBody>
      </p:sp>
    </p:spTree>
    <p:extLst>
      <p:ext uri="{BB962C8B-B14F-4D97-AF65-F5344CB8AC3E}">
        <p14:creationId xmlns:p14="http://schemas.microsoft.com/office/powerpoint/2010/main" val="13105972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EFE643C-41AF-4556-291E-291695DE56E7}"/>
              </a:ext>
            </a:extLst>
          </p:cNvPr>
          <p:cNvSpPr/>
          <p:nvPr/>
        </p:nvSpPr>
        <p:spPr>
          <a:xfrm>
            <a:off x="427563" y="769201"/>
            <a:ext cx="11336874" cy="5319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nl-NL" sz="4400" i="1" dirty="0">
                <a:latin typeface="+mj-lt"/>
                <a:ea typeface="+mj-ea"/>
                <a:cs typeface="+mj-cs"/>
              </a:rPr>
              <a:t>Veiligheid is niet de afwezigheid</a:t>
            </a:r>
          </a:p>
          <a:p>
            <a:pPr algn="ctr">
              <a:lnSpc>
                <a:spcPct val="200000"/>
              </a:lnSpc>
            </a:pPr>
            <a:r>
              <a:rPr lang="nl-NL" sz="4400" i="1" dirty="0">
                <a:latin typeface="+mj-lt"/>
                <a:ea typeface="+mj-ea"/>
                <a:cs typeface="+mj-cs"/>
              </a:rPr>
              <a:t> van gevaar, </a:t>
            </a:r>
          </a:p>
          <a:p>
            <a:pPr algn="ctr">
              <a:lnSpc>
                <a:spcPct val="200000"/>
              </a:lnSpc>
            </a:pPr>
            <a:r>
              <a:rPr lang="nl-NL" sz="4400" i="1" dirty="0">
                <a:latin typeface="+mj-lt"/>
                <a:ea typeface="+mj-ea"/>
                <a:cs typeface="+mj-cs"/>
              </a:rPr>
              <a:t>maar de aanwezigheid </a:t>
            </a:r>
          </a:p>
          <a:p>
            <a:pPr algn="ctr">
              <a:lnSpc>
                <a:spcPct val="200000"/>
              </a:lnSpc>
            </a:pPr>
            <a:r>
              <a:rPr lang="nl-NL" sz="4400" i="1" dirty="0">
                <a:latin typeface="+mj-lt"/>
                <a:ea typeface="+mj-ea"/>
                <a:cs typeface="+mj-cs"/>
              </a:rPr>
              <a:t>van verbinding.</a:t>
            </a:r>
            <a:endParaRPr lang="nl-NL" sz="3600" i="1" dirty="0">
              <a:latin typeface="+mj-lt"/>
              <a:ea typeface="+mj-ea"/>
              <a:cs typeface="+mj-cs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933C31D-5E3D-93C7-5B05-7C2343425257}"/>
              </a:ext>
            </a:extLst>
          </p:cNvPr>
          <p:cNvSpPr txBox="1"/>
          <p:nvPr/>
        </p:nvSpPr>
        <p:spPr>
          <a:xfrm>
            <a:off x="1080000" y="360000"/>
            <a:ext cx="85632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500" b="1" dirty="0">
                <a:solidFill>
                  <a:srgbClr val="F55C57"/>
                </a:solidFill>
                <a:latin typeface="Corbel" panose="020B0503020204020204" pitchFamily="34" charset="0"/>
              </a:rPr>
              <a:t>“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45F75C2D-2AAE-E065-A944-ED831DC73796}"/>
              </a:ext>
            </a:extLst>
          </p:cNvPr>
          <p:cNvSpPr txBox="1"/>
          <p:nvPr/>
        </p:nvSpPr>
        <p:spPr>
          <a:xfrm>
            <a:off x="10080000" y="4680000"/>
            <a:ext cx="85632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500" b="1" dirty="0">
                <a:solidFill>
                  <a:srgbClr val="F55C57"/>
                </a:solidFill>
                <a:latin typeface="Corbel" panose="020B0503020204020204" pitchFamily="34" charset="0"/>
              </a:rPr>
              <a:t>”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31BF4766-5935-4A11-30CB-4808C57757FE}"/>
              </a:ext>
            </a:extLst>
          </p:cNvPr>
          <p:cNvSpPr/>
          <p:nvPr/>
        </p:nvSpPr>
        <p:spPr>
          <a:xfrm>
            <a:off x="9192985" y="0"/>
            <a:ext cx="2847295" cy="1303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E0E69C0-15D3-5841-605B-A6186DFDD55E}"/>
              </a:ext>
            </a:extLst>
          </p:cNvPr>
          <p:cNvSpPr txBox="1"/>
          <p:nvPr/>
        </p:nvSpPr>
        <p:spPr>
          <a:xfrm>
            <a:off x="427563" y="6400756"/>
            <a:ext cx="1406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245DA1"/>
                </a:solidFill>
                <a:latin typeface="Calibri" panose="020F0502020204030204" pitchFamily="34" charset="0"/>
              </a:rPr>
              <a:t>Quote: Gabor </a:t>
            </a:r>
            <a:r>
              <a:rPr lang="en-US" sz="1200" dirty="0" err="1">
                <a:solidFill>
                  <a:srgbClr val="245DA1"/>
                </a:solidFill>
                <a:latin typeface="Calibri" panose="020F0502020204030204" pitchFamily="34" charset="0"/>
              </a:rPr>
              <a:t>Maté</a:t>
            </a:r>
            <a:endParaRPr lang="nl-NL" sz="1200" dirty="0">
              <a:solidFill>
                <a:srgbClr val="245DA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F2A1B0F-49CA-B183-3DB4-4628B56F3AE7}"/>
              </a:ext>
            </a:extLst>
          </p:cNvPr>
          <p:cNvSpPr txBox="1"/>
          <p:nvPr/>
        </p:nvSpPr>
        <p:spPr>
          <a:xfrm>
            <a:off x="9540959" y="6400756"/>
            <a:ext cx="2486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245DA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23 september 2023 – Anne Marsman</a:t>
            </a:r>
          </a:p>
        </p:txBody>
      </p:sp>
    </p:spTree>
    <p:extLst>
      <p:ext uri="{BB962C8B-B14F-4D97-AF65-F5344CB8AC3E}">
        <p14:creationId xmlns:p14="http://schemas.microsoft.com/office/powerpoint/2010/main" val="18482117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5C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C6DD937-18E2-EF19-DF10-086DFF3A5303}"/>
              </a:ext>
            </a:extLst>
          </p:cNvPr>
          <p:cNvSpPr txBox="1"/>
          <p:nvPr/>
        </p:nvSpPr>
        <p:spPr>
          <a:xfrm>
            <a:off x="2555631" y="1441938"/>
            <a:ext cx="7080738" cy="3974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rgbClr val="245D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Dank!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C61317D-FFF8-E610-3215-8A6A3524BF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5503" y="5495365"/>
            <a:ext cx="1096232" cy="108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68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84D407-2211-5E40-8E71-17528F4BA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504000"/>
            <a:ext cx="8761413" cy="706964"/>
          </a:xfrm>
        </p:spPr>
        <p:txBody>
          <a:bodyPr>
            <a:noAutofit/>
          </a:bodyPr>
          <a:lstStyle/>
          <a:p>
            <a:r>
              <a:rPr lang="nl-NL" sz="4400" b="1" dirty="0" err="1">
                <a:solidFill>
                  <a:srgbClr val="245D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Leestip</a:t>
            </a:r>
            <a:r>
              <a:rPr lang="nl-NL" sz="4400" b="1" dirty="0">
                <a:solidFill>
                  <a:srgbClr val="245D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A2D2AA3-4E5E-5049-AF03-5105EC18A510}"/>
              </a:ext>
            </a:extLst>
          </p:cNvPr>
          <p:cNvSpPr/>
          <p:nvPr/>
        </p:nvSpPr>
        <p:spPr>
          <a:xfrm>
            <a:off x="471488" y="1557338"/>
            <a:ext cx="11258550" cy="714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9982712C-43F9-124F-8CD9-958E09FA28B6}"/>
              </a:ext>
            </a:extLst>
          </p:cNvPr>
          <p:cNvSpPr txBox="1">
            <a:spLocks/>
          </p:cNvSpPr>
          <p:nvPr/>
        </p:nvSpPr>
        <p:spPr>
          <a:xfrm>
            <a:off x="471488" y="1995346"/>
            <a:ext cx="9025438" cy="4185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nl-NL" sz="28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0763D0-8D0E-AB89-AF17-EA77B84721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21" b="5354"/>
          <a:stretch/>
        </p:blipFill>
        <p:spPr bwMode="auto">
          <a:xfrm>
            <a:off x="3470467" y="1514009"/>
            <a:ext cx="5251065" cy="413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DF4BC11-E18A-749D-132C-0217109905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490" y="281919"/>
            <a:ext cx="541068" cy="533088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235754E3-7A7C-3936-E81B-8400BDA5B20F}"/>
              </a:ext>
            </a:extLst>
          </p:cNvPr>
          <p:cNvSpPr txBox="1"/>
          <p:nvPr/>
        </p:nvSpPr>
        <p:spPr>
          <a:xfrm>
            <a:off x="4306470" y="6091784"/>
            <a:ext cx="3579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Verkrijgbaar via </a:t>
            </a:r>
            <a:r>
              <a:rPr lang="nl-NL" dirty="0">
                <a:solidFill>
                  <a:srgbClr val="245DA1"/>
                </a:solidFill>
              </a:rPr>
              <a:t>trauma-</a:t>
            </a:r>
            <a:r>
              <a:rPr lang="nl-NL" dirty="0" err="1">
                <a:solidFill>
                  <a:srgbClr val="245DA1"/>
                </a:solidFill>
              </a:rPr>
              <a:t>company.nl</a:t>
            </a:r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EE849DE-5E3A-720F-E211-6B6A5FA58026}"/>
              </a:ext>
            </a:extLst>
          </p:cNvPr>
          <p:cNvSpPr txBox="1"/>
          <p:nvPr/>
        </p:nvSpPr>
        <p:spPr>
          <a:xfrm>
            <a:off x="9540959" y="6400756"/>
            <a:ext cx="2486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245DA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23 september 2023 – Anne Marsman</a:t>
            </a:r>
          </a:p>
        </p:txBody>
      </p:sp>
    </p:spTree>
    <p:extLst>
      <p:ext uri="{BB962C8B-B14F-4D97-AF65-F5344CB8AC3E}">
        <p14:creationId xmlns:p14="http://schemas.microsoft.com/office/powerpoint/2010/main" val="79819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9982712C-43F9-124F-8CD9-958E09FA28B6}"/>
              </a:ext>
            </a:extLst>
          </p:cNvPr>
          <p:cNvSpPr txBox="1">
            <a:spLocks/>
          </p:cNvSpPr>
          <p:nvPr/>
        </p:nvSpPr>
        <p:spPr>
          <a:xfrm>
            <a:off x="468000" y="1980000"/>
            <a:ext cx="11341515" cy="4420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2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Overweldigende ervaring: te veel OF te weinig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800" dirty="0">
              <a:solidFill>
                <a:schemeClr val="tx1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9CE11E9-A383-1568-A2C6-1DA72D2B4E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490" y="281919"/>
            <a:ext cx="541068" cy="533088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9218C528-F5DE-468D-486F-9DCF9E3618DC}"/>
              </a:ext>
            </a:extLst>
          </p:cNvPr>
          <p:cNvSpPr txBox="1">
            <a:spLocks/>
          </p:cNvSpPr>
          <p:nvPr/>
        </p:nvSpPr>
        <p:spPr bwMode="gray">
          <a:xfrm>
            <a:off x="504000" y="648000"/>
            <a:ext cx="11226038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4000" b="1" dirty="0">
                <a:solidFill>
                  <a:srgbClr val="245D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Kenmerken van een traumatische ervaring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7EEBF73-14F7-D2F6-F5F3-74A41C06C0BD}"/>
              </a:ext>
            </a:extLst>
          </p:cNvPr>
          <p:cNvSpPr txBox="1"/>
          <p:nvPr/>
        </p:nvSpPr>
        <p:spPr>
          <a:xfrm>
            <a:off x="9540959" y="6400756"/>
            <a:ext cx="2486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245DA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23 september 2023 – Anne Marsman</a:t>
            </a:r>
          </a:p>
        </p:txBody>
      </p:sp>
    </p:spTree>
    <p:extLst>
      <p:ext uri="{BB962C8B-B14F-4D97-AF65-F5344CB8AC3E}">
        <p14:creationId xmlns:p14="http://schemas.microsoft.com/office/powerpoint/2010/main" val="3041722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9982712C-43F9-124F-8CD9-958E09FA28B6}"/>
              </a:ext>
            </a:extLst>
          </p:cNvPr>
          <p:cNvSpPr txBox="1">
            <a:spLocks/>
          </p:cNvSpPr>
          <p:nvPr/>
        </p:nvSpPr>
        <p:spPr>
          <a:xfrm>
            <a:off x="468000" y="1980000"/>
            <a:ext cx="11341515" cy="4420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2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Overweldigende ervaring: te veel OF te weinig</a:t>
            </a:r>
          </a:p>
          <a:p>
            <a:pPr>
              <a:lnSpc>
                <a:spcPct val="150000"/>
              </a:lnSpc>
            </a:pPr>
            <a:r>
              <a:rPr lang="nl-NL" sz="2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(Levens)bedreigend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800" dirty="0">
              <a:solidFill>
                <a:schemeClr val="tx1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9CE11E9-A383-1568-A2C6-1DA72D2B4E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490" y="281919"/>
            <a:ext cx="541068" cy="533088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9218C528-F5DE-468D-486F-9DCF9E3618DC}"/>
              </a:ext>
            </a:extLst>
          </p:cNvPr>
          <p:cNvSpPr txBox="1">
            <a:spLocks/>
          </p:cNvSpPr>
          <p:nvPr/>
        </p:nvSpPr>
        <p:spPr bwMode="gray">
          <a:xfrm>
            <a:off x="504000" y="648000"/>
            <a:ext cx="11226038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4000" b="1" dirty="0">
                <a:solidFill>
                  <a:srgbClr val="245D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Kenmerken van een traumatische ervaring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7EEBF73-14F7-D2F6-F5F3-74A41C06C0BD}"/>
              </a:ext>
            </a:extLst>
          </p:cNvPr>
          <p:cNvSpPr txBox="1"/>
          <p:nvPr/>
        </p:nvSpPr>
        <p:spPr>
          <a:xfrm>
            <a:off x="9540959" y="6400756"/>
            <a:ext cx="2486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245DA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23 september 2023 – Anne Marsman</a:t>
            </a:r>
          </a:p>
        </p:txBody>
      </p:sp>
    </p:spTree>
    <p:extLst>
      <p:ext uri="{BB962C8B-B14F-4D97-AF65-F5344CB8AC3E}">
        <p14:creationId xmlns:p14="http://schemas.microsoft.com/office/powerpoint/2010/main" val="269578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9982712C-43F9-124F-8CD9-958E09FA28B6}"/>
              </a:ext>
            </a:extLst>
          </p:cNvPr>
          <p:cNvSpPr txBox="1">
            <a:spLocks/>
          </p:cNvSpPr>
          <p:nvPr/>
        </p:nvSpPr>
        <p:spPr>
          <a:xfrm>
            <a:off x="468000" y="1980000"/>
            <a:ext cx="11341515" cy="4420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2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Overweldigende ervaring: te veel OF te weinig</a:t>
            </a:r>
          </a:p>
          <a:p>
            <a:pPr>
              <a:lnSpc>
                <a:spcPct val="150000"/>
              </a:lnSpc>
            </a:pPr>
            <a:r>
              <a:rPr lang="nl-NL" sz="2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(Levens)bedreigend</a:t>
            </a:r>
          </a:p>
          <a:p>
            <a:pPr>
              <a:lnSpc>
                <a:spcPct val="150000"/>
              </a:lnSpc>
            </a:pPr>
            <a:r>
              <a:rPr lang="nl-NL" sz="2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Subjectief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800" dirty="0">
              <a:solidFill>
                <a:schemeClr val="tx1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9CE11E9-A383-1568-A2C6-1DA72D2B4E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490" y="281919"/>
            <a:ext cx="541068" cy="533088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9218C528-F5DE-468D-486F-9DCF9E3618DC}"/>
              </a:ext>
            </a:extLst>
          </p:cNvPr>
          <p:cNvSpPr txBox="1">
            <a:spLocks/>
          </p:cNvSpPr>
          <p:nvPr/>
        </p:nvSpPr>
        <p:spPr bwMode="gray">
          <a:xfrm>
            <a:off x="504000" y="648000"/>
            <a:ext cx="11226038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4000" b="1" dirty="0">
                <a:solidFill>
                  <a:srgbClr val="245D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Kenmerken van een traumatische ervaring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7EEBF73-14F7-D2F6-F5F3-74A41C06C0BD}"/>
              </a:ext>
            </a:extLst>
          </p:cNvPr>
          <p:cNvSpPr txBox="1"/>
          <p:nvPr/>
        </p:nvSpPr>
        <p:spPr>
          <a:xfrm>
            <a:off x="9540959" y="6400756"/>
            <a:ext cx="2486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245DA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23 september 2023 – Anne Marsman</a:t>
            </a:r>
          </a:p>
        </p:txBody>
      </p:sp>
    </p:spTree>
    <p:extLst>
      <p:ext uri="{BB962C8B-B14F-4D97-AF65-F5344CB8AC3E}">
        <p14:creationId xmlns:p14="http://schemas.microsoft.com/office/powerpoint/2010/main" val="4153005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9982712C-43F9-124F-8CD9-958E09FA28B6}"/>
              </a:ext>
            </a:extLst>
          </p:cNvPr>
          <p:cNvSpPr txBox="1">
            <a:spLocks/>
          </p:cNvSpPr>
          <p:nvPr/>
        </p:nvSpPr>
        <p:spPr>
          <a:xfrm>
            <a:off x="468000" y="1980000"/>
            <a:ext cx="11341515" cy="4420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2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Overweldigende ervaring: te veel OF te weinig</a:t>
            </a:r>
          </a:p>
          <a:p>
            <a:pPr>
              <a:lnSpc>
                <a:spcPct val="150000"/>
              </a:lnSpc>
            </a:pPr>
            <a:r>
              <a:rPr lang="nl-NL" sz="2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(Levens)bedreigend</a:t>
            </a:r>
          </a:p>
          <a:p>
            <a:pPr>
              <a:lnSpc>
                <a:spcPct val="150000"/>
              </a:lnSpc>
            </a:pPr>
            <a:r>
              <a:rPr lang="nl-NL" sz="2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Subjectief</a:t>
            </a:r>
          </a:p>
          <a:p>
            <a:pPr>
              <a:lnSpc>
                <a:spcPct val="150000"/>
              </a:lnSpc>
            </a:pPr>
            <a:r>
              <a:rPr lang="nl-NL" sz="2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Onverwachts en onvoorspelbaar 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800" dirty="0">
              <a:solidFill>
                <a:schemeClr val="tx1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9CE11E9-A383-1568-A2C6-1DA72D2B4E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490" y="281919"/>
            <a:ext cx="541068" cy="533088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9218C528-F5DE-468D-486F-9DCF9E3618DC}"/>
              </a:ext>
            </a:extLst>
          </p:cNvPr>
          <p:cNvSpPr txBox="1">
            <a:spLocks/>
          </p:cNvSpPr>
          <p:nvPr/>
        </p:nvSpPr>
        <p:spPr bwMode="gray">
          <a:xfrm>
            <a:off x="504000" y="648000"/>
            <a:ext cx="11226038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4000" b="1" dirty="0">
                <a:solidFill>
                  <a:srgbClr val="245D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Kenmerken van een traumatische ervaring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7EEBF73-14F7-D2F6-F5F3-74A41C06C0BD}"/>
              </a:ext>
            </a:extLst>
          </p:cNvPr>
          <p:cNvSpPr txBox="1"/>
          <p:nvPr/>
        </p:nvSpPr>
        <p:spPr>
          <a:xfrm>
            <a:off x="9540959" y="6400756"/>
            <a:ext cx="2486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245DA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23 september 2023 – Anne Marsman</a:t>
            </a:r>
          </a:p>
        </p:txBody>
      </p:sp>
    </p:spTree>
    <p:extLst>
      <p:ext uri="{BB962C8B-B14F-4D97-AF65-F5344CB8AC3E}">
        <p14:creationId xmlns:p14="http://schemas.microsoft.com/office/powerpoint/2010/main" val="1979325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9982712C-43F9-124F-8CD9-958E09FA28B6}"/>
              </a:ext>
            </a:extLst>
          </p:cNvPr>
          <p:cNvSpPr txBox="1">
            <a:spLocks/>
          </p:cNvSpPr>
          <p:nvPr/>
        </p:nvSpPr>
        <p:spPr>
          <a:xfrm>
            <a:off x="468000" y="1980000"/>
            <a:ext cx="11341515" cy="4420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2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Overweldigende ervaring: te veel OF te weinig</a:t>
            </a:r>
          </a:p>
          <a:p>
            <a:pPr>
              <a:lnSpc>
                <a:spcPct val="150000"/>
              </a:lnSpc>
            </a:pPr>
            <a:r>
              <a:rPr lang="nl-NL" sz="2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(Levens)bedreigend</a:t>
            </a:r>
          </a:p>
          <a:p>
            <a:pPr>
              <a:lnSpc>
                <a:spcPct val="150000"/>
              </a:lnSpc>
            </a:pPr>
            <a:r>
              <a:rPr lang="nl-NL" sz="2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Subjectief</a:t>
            </a:r>
          </a:p>
          <a:p>
            <a:pPr>
              <a:lnSpc>
                <a:spcPct val="150000"/>
              </a:lnSpc>
            </a:pPr>
            <a:r>
              <a:rPr lang="nl-NL" sz="2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Onverwachts en onvoorspelbaar </a:t>
            </a:r>
          </a:p>
          <a:p>
            <a:pPr>
              <a:lnSpc>
                <a:spcPct val="150000"/>
              </a:lnSpc>
            </a:pPr>
            <a:r>
              <a:rPr lang="nl-NL" sz="2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Controleverlies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800" dirty="0">
              <a:solidFill>
                <a:schemeClr val="tx1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9CE11E9-A383-1568-A2C6-1DA72D2B4E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490" y="281919"/>
            <a:ext cx="541068" cy="533088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9218C528-F5DE-468D-486F-9DCF9E3618DC}"/>
              </a:ext>
            </a:extLst>
          </p:cNvPr>
          <p:cNvSpPr txBox="1">
            <a:spLocks/>
          </p:cNvSpPr>
          <p:nvPr/>
        </p:nvSpPr>
        <p:spPr bwMode="gray">
          <a:xfrm>
            <a:off x="504000" y="648000"/>
            <a:ext cx="11226038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4000" b="1" dirty="0">
                <a:solidFill>
                  <a:srgbClr val="245D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Kenmerken van een traumatische ervaring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7EEBF73-14F7-D2F6-F5F3-74A41C06C0BD}"/>
              </a:ext>
            </a:extLst>
          </p:cNvPr>
          <p:cNvSpPr txBox="1"/>
          <p:nvPr/>
        </p:nvSpPr>
        <p:spPr>
          <a:xfrm>
            <a:off x="9540959" y="6400756"/>
            <a:ext cx="2486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245DA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23 september 2023 – Anne Marsman</a:t>
            </a:r>
          </a:p>
        </p:txBody>
      </p:sp>
    </p:spTree>
    <p:extLst>
      <p:ext uri="{BB962C8B-B14F-4D97-AF65-F5344CB8AC3E}">
        <p14:creationId xmlns:p14="http://schemas.microsoft.com/office/powerpoint/2010/main" val="2578969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9982712C-43F9-124F-8CD9-958E09FA28B6}"/>
              </a:ext>
            </a:extLst>
          </p:cNvPr>
          <p:cNvSpPr txBox="1">
            <a:spLocks/>
          </p:cNvSpPr>
          <p:nvPr/>
        </p:nvSpPr>
        <p:spPr>
          <a:xfrm>
            <a:off x="468000" y="1980000"/>
            <a:ext cx="11341515" cy="4420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2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Overweldigende ervaring: te veel OF te weinig</a:t>
            </a:r>
          </a:p>
          <a:p>
            <a:pPr>
              <a:lnSpc>
                <a:spcPct val="150000"/>
              </a:lnSpc>
            </a:pPr>
            <a:r>
              <a:rPr lang="nl-NL" sz="2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(Levens)bedreigend</a:t>
            </a:r>
          </a:p>
          <a:p>
            <a:pPr>
              <a:lnSpc>
                <a:spcPct val="150000"/>
              </a:lnSpc>
            </a:pPr>
            <a:r>
              <a:rPr lang="nl-NL" sz="2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Subjectief</a:t>
            </a:r>
          </a:p>
          <a:p>
            <a:pPr>
              <a:lnSpc>
                <a:spcPct val="150000"/>
              </a:lnSpc>
            </a:pPr>
            <a:r>
              <a:rPr lang="nl-NL" sz="2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Onverwachts en onvoorspelbaar </a:t>
            </a:r>
          </a:p>
          <a:p>
            <a:pPr>
              <a:lnSpc>
                <a:spcPct val="150000"/>
              </a:lnSpc>
            </a:pPr>
            <a:r>
              <a:rPr lang="nl-NL" sz="2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Controleverlies</a:t>
            </a:r>
          </a:p>
          <a:p>
            <a:pPr>
              <a:lnSpc>
                <a:spcPct val="150000"/>
              </a:lnSpc>
            </a:pPr>
            <a:r>
              <a:rPr lang="nl-NL" sz="2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Lichaam reageert mee (hart/longen/blaas/darmen/maag/…)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800" dirty="0">
              <a:solidFill>
                <a:schemeClr val="tx1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9CE11E9-A383-1568-A2C6-1DA72D2B4E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490" y="281919"/>
            <a:ext cx="541068" cy="533088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9218C528-F5DE-468D-486F-9DCF9E3618DC}"/>
              </a:ext>
            </a:extLst>
          </p:cNvPr>
          <p:cNvSpPr txBox="1">
            <a:spLocks/>
          </p:cNvSpPr>
          <p:nvPr/>
        </p:nvSpPr>
        <p:spPr bwMode="gray">
          <a:xfrm>
            <a:off x="504000" y="648000"/>
            <a:ext cx="11226038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4000" b="1" dirty="0">
                <a:solidFill>
                  <a:srgbClr val="245D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Kenmerken van een traumatische ervaring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7EEBF73-14F7-D2F6-F5F3-74A41C06C0BD}"/>
              </a:ext>
            </a:extLst>
          </p:cNvPr>
          <p:cNvSpPr txBox="1"/>
          <p:nvPr/>
        </p:nvSpPr>
        <p:spPr>
          <a:xfrm>
            <a:off x="9540959" y="6400756"/>
            <a:ext cx="2486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245DA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23 september 2023 – Anne Marsman</a:t>
            </a:r>
          </a:p>
        </p:txBody>
      </p:sp>
    </p:spTree>
    <p:extLst>
      <p:ext uri="{BB962C8B-B14F-4D97-AF65-F5344CB8AC3E}">
        <p14:creationId xmlns:p14="http://schemas.microsoft.com/office/powerpoint/2010/main" val="102194177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7433</TotalTime>
  <Words>776</Words>
  <Application>Microsoft Office PowerPoint</Application>
  <PresentationFormat>Breedbeeld</PresentationFormat>
  <Paragraphs>191</Paragraphs>
  <Slides>39</Slides>
  <Notes>39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39</vt:i4>
      </vt:variant>
    </vt:vector>
  </HeadingPairs>
  <TitlesOfParts>
    <vt:vector size="47" baseType="lpstr">
      <vt:lpstr>Arial</vt:lpstr>
      <vt:lpstr>Calibri</vt:lpstr>
      <vt:lpstr>Calibri Light</vt:lpstr>
      <vt:lpstr>Corbel</vt:lpstr>
      <vt:lpstr>Symbol</vt:lpstr>
      <vt:lpstr>Tahoma</vt:lpstr>
      <vt:lpstr>Wingdings 3</vt:lpstr>
      <vt:lpstr>Kantoorthema</vt:lpstr>
      <vt:lpstr>PowerPoint-presentatie</vt:lpstr>
      <vt:lpstr>Wat is trauma?</vt:lpstr>
      <vt:lpstr>Wat is trauma?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Type trauma</vt:lpstr>
      <vt:lpstr>PowerPoint-presentatie</vt:lpstr>
      <vt:lpstr>PowerPoint-presentatie</vt:lpstr>
      <vt:lpstr>Neuroplasticiteit</vt:lpstr>
      <vt:lpstr>Neuroplasticiteit</vt:lpstr>
      <vt:lpstr>Alarmbel (amygdala)</vt:lpstr>
      <vt:lpstr>Ordner (hippocampus)</vt:lpstr>
      <vt:lpstr>Telefoon (Broca spraakcentrum)</vt:lpstr>
      <vt:lpstr>Wetboek (prefrontale cortex)</vt:lpstr>
      <vt:lpstr>Gevaar!</vt:lpstr>
      <vt:lpstr>Dichtgeklapt brein</vt:lpstr>
      <vt:lpstr>PowerPoint-presentatie</vt:lpstr>
      <vt:lpstr>Gevaar!</vt:lpstr>
      <vt:lpstr>Sociale verbinding</vt:lpstr>
      <vt:lpstr>PowerPoint-presentatie</vt:lpstr>
      <vt:lpstr>PowerPoint-presentatie</vt:lpstr>
      <vt:lpstr>PowerPoint-presentatie</vt:lpstr>
      <vt:lpstr>PowerPoint-presentatie</vt:lpstr>
      <vt:lpstr>Rinkelende alarmbel signaleren</vt:lpstr>
      <vt:lpstr>Alarmbel kalmeren</vt:lpstr>
      <vt:lpstr>Verbinden met signalen van veiligheid</vt:lpstr>
      <vt:lpstr>PowerPoint-presentatie</vt:lpstr>
      <vt:lpstr>PowerPoint-presentatie</vt:lpstr>
      <vt:lpstr>Ritme</vt:lpstr>
      <vt:lpstr>Positieve ervaringen  neuroplasticiteit</vt:lpstr>
      <vt:lpstr>Sociale verbinding </vt:lpstr>
      <vt:lpstr>Co-regulatie!</vt:lpstr>
      <vt:lpstr>PowerPoint-presentatie</vt:lpstr>
      <vt:lpstr>PowerPoint-presentatie</vt:lpstr>
      <vt:lpstr>Leestip!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Anne Marsman</dc:creator>
  <cp:lastModifiedBy>Marian Borg</cp:lastModifiedBy>
  <cp:revision>114</cp:revision>
  <cp:lastPrinted>2022-03-15T11:54:43Z</cp:lastPrinted>
  <dcterms:created xsi:type="dcterms:W3CDTF">2022-03-14T11:13:43Z</dcterms:created>
  <dcterms:modified xsi:type="dcterms:W3CDTF">2023-09-22T08:28:55Z</dcterms:modified>
</cp:coreProperties>
</file>