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780" r:id="rId5"/>
  </p:sldMasterIdLst>
  <p:notesMasterIdLst>
    <p:notesMasterId r:id="rId22"/>
  </p:notesMasterIdLst>
  <p:handoutMasterIdLst>
    <p:handoutMasterId r:id="rId23"/>
  </p:handoutMasterIdLst>
  <p:sldIdLst>
    <p:sldId id="345" r:id="rId6"/>
    <p:sldId id="342" r:id="rId7"/>
    <p:sldId id="346" r:id="rId8"/>
    <p:sldId id="321" r:id="rId9"/>
    <p:sldId id="355" r:id="rId10"/>
    <p:sldId id="333" r:id="rId11"/>
    <p:sldId id="347" r:id="rId12"/>
    <p:sldId id="350" r:id="rId13"/>
    <p:sldId id="324" r:id="rId14"/>
    <p:sldId id="351" r:id="rId15"/>
    <p:sldId id="352" r:id="rId16"/>
    <p:sldId id="344" r:id="rId17"/>
    <p:sldId id="343" r:id="rId18"/>
    <p:sldId id="354" r:id="rId19"/>
    <p:sldId id="331" r:id="rId20"/>
    <p:sldId id="353" r:id="rId21"/>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8" userDrawn="1">
          <p15:clr>
            <a:srgbClr val="A4A3A4"/>
          </p15:clr>
        </p15:guide>
        <p15:guide id="2" pos="3840" userDrawn="1">
          <p15:clr>
            <a:srgbClr val="A4A3A4"/>
          </p15:clr>
        </p15:guide>
        <p15:guide id="3" orient="horz" pos="27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D00"/>
    <a:srgbClr val="961982"/>
    <a:srgbClr val="EB7305"/>
    <a:srgbClr val="64B42D"/>
    <a:srgbClr val="878787"/>
    <a:srgbClr val="5CA72C"/>
    <a:srgbClr val="5F5BA5"/>
    <a:srgbClr val="D7316D"/>
    <a:srgbClr val="787878"/>
    <a:srgbClr val="00A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F1A59-8E2B-4171-95D6-81235B8F1AC4}" v="7" dt="2023-09-20T12:29:3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26" autoAdjust="0"/>
  </p:normalViewPr>
  <p:slideViewPr>
    <p:cSldViewPr snapToGrid="0" snapToObjects="1">
      <p:cViewPr varScale="1">
        <p:scale>
          <a:sx n="125" d="100"/>
          <a:sy n="125" d="100"/>
        </p:scale>
        <p:origin x="298" y="77"/>
      </p:cViewPr>
      <p:guideLst>
        <p:guide orient="horz" pos="1948"/>
        <p:guide pos="3840"/>
        <p:guide orient="horz"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Split" userId="1847b863-2860-4ec8-b525-900ced7dc0bd" providerId="ADAL" clId="{0E6F1A59-8E2B-4171-95D6-81235B8F1AC4}"/>
    <pc:docChg chg="custSel addSld modSld sldOrd">
      <pc:chgData name="Marjolein Split" userId="1847b863-2860-4ec8-b525-900ced7dc0bd" providerId="ADAL" clId="{0E6F1A59-8E2B-4171-95D6-81235B8F1AC4}" dt="2023-09-20T12:29:39.867" v="895" actId="20577"/>
      <pc:docMkLst>
        <pc:docMk/>
      </pc:docMkLst>
      <pc:sldChg chg="ord">
        <pc:chgData name="Marjolein Split" userId="1847b863-2860-4ec8-b525-900ced7dc0bd" providerId="ADAL" clId="{0E6F1A59-8E2B-4171-95D6-81235B8F1AC4}" dt="2023-09-20T12:16:58.018" v="546"/>
        <pc:sldMkLst>
          <pc:docMk/>
          <pc:sldMk cId="1875929949" sldId="333"/>
        </pc:sldMkLst>
      </pc:sldChg>
      <pc:sldChg chg="modSp mod">
        <pc:chgData name="Marjolein Split" userId="1847b863-2860-4ec8-b525-900ced7dc0bd" providerId="ADAL" clId="{0E6F1A59-8E2B-4171-95D6-81235B8F1AC4}" dt="2023-09-20T12:28:52.061" v="861" actId="20577"/>
        <pc:sldMkLst>
          <pc:docMk/>
          <pc:sldMk cId="3218998309" sldId="342"/>
        </pc:sldMkLst>
        <pc:spChg chg="mod">
          <ac:chgData name="Marjolein Split" userId="1847b863-2860-4ec8-b525-900ced7dc0bd" providerId="ADAL" clId="{0E6F1A59-8E2B-4171-95D6-81235B8F1AC4}" dt="2023-09-20T12:28:52.061" v="861" actId="20577"/>
          <ac:spMkLst>
            <pc:docMk/>
            <pc:sldMk cId="3218998309" sldId="342"/>
            <ac:spMk id="6" creationId="{F2ECE92C-CAA0-449B-A300-968C02F1A939}"/>
          </ac:spMkLst>
        </pc:spChg>
        <pc:spChg chg="mod">
          <ac:chgData name="Marjolein Split" userId="1847b863-2860-4ec8-b525-900ced7dc0bd" providerId="ADAL" clId="{0E6F1A59-8E2B-4171-95D6-81235B8F1AC4}" dt="2023-09-20T12:27:45.803" v="824" actId="20577"/>
          <ac:spMkLst>
            <pc:docMk/>
            <pc:sldMk cId="3218998309" sldId="342"/>
            <ac:spMk id="7" creationId="{822DA1BC-E1D7-4D72-B542-C84809422DA3}"/>
          </ac:spMkLst>
        </pc:spChg>
      </pc:sldChg>
      <pc:sldChg chg="delSp modSp mod">
        <pc:chgData name="Marjolein Split" userId="1847b863-2860-4ec8-b525-900ced7dc0bd" providerId="ADAL" clId="{0E6F1A59-8E2B-4171-95D6-81235B8F1AC4}" dt="2023-09-20T12:29:39.867" v="895" actId="20577"/>
        <pc:sldMkLst>
          <pc:docMk/>
          <pc:sldMk cId="2078687807" sldId="343"/>
        </pc:sldMkLst>
        <pc:spChg chg="mod">
          <ac:chgData name="Marjolein Split" userId="1847b863-2860-4ec8-b525-900ced7dc0bd" providerId="ADAL" clId="{0E6F1A59-8E2B-4171-95D6-81235B8F1AC4}" dt="2023-09-20T12:29:39.867" v="895" actId="20577"/>
          <ac:spMkLst>
            <pc:docMk/>
            <pc:sldMk cId="2078687807" sldId="343"/>
            <ac:spMk id="2" creationId="{B0BE4795-8851-7B4F-92E6-E77C743055B7}"/>
          </ac:spMkLst>
        </pc:spChg>
        <pc:spChg chg="del mod">
          <ac:chgData name="Marjolein Split" userId="1847b863-2860-4ec8-b525-900ced7dc0bd" providerId="ADAL" clId="{0E6F1A59-8E2B-4171-95D6-81235B8F1AC4}" dt="2023-09-20T12:27:00.092" v="781" actId="478"/>
          <ac:spMkLst>
            <pc:docMk/>
            <pc:sldMk cId="2078687807" sldId="343"/>
            <ac:spMk id="4" creationId="{5D0CAE24-4ED8-FD42-91F0-FA27C2C9617E}"/>
          </ac:spMkLst>
        </pc:spChg>
      </pc:sldChg>
      <pc:sldChg chg="modSp mod">
        <pc:chgData name="Marjolein Split" userId="1847b863-2860-4ec8-b525-900ced7dc0bd" providerId="ADAL" clId="{0E6F1A59-8E2B-4171-95D6-81235B8F1AC4}" dt="2023-09-20T12:25:33.118" v="775" actId="20577"/>
        <pc:sldMkLst>
          <pc:docMk/>
          <pc:sldMk cId="2858418329" sldId="344"/>
        </pc:sldMkLst>
        <pc:spChg chg="mod">
          <ac:chgData name="Marjolein Split" userId="1847b863-2860-4ec8-b525-900ced7dc0bd" providerId="ADAL" clId="{0E6F1A59-8E2B-4171-95D6-81235B8F1AC4}" dt="2023-09-20T12:25:33.118" v="775" actId="20577"/>
          <ac:spMkLst>
            <pc:docMk/>
            <pc:sldMk cId="2858418329" sldId="344"/>
            <ac:spMk id="3" creationId="{2ABF1276-65DB-4146-BAFC-EC25040F1396}"/>
          </ac:spMkLst>
        </pc:spChg>
      </pc:sldChg>
      <pc:sldChg chg="modSp mod">
        <pc:chgData name="Marjolein Split" userId="1847b863-2860-4ec8-b525-900ced7dc0bd" providerId="ADAL" clId="{0E6F1A59-8E2B-4171-95D6-81235B8F1AC4}" dt="2023-09-20T11:52:19.503" v="69" actId="20577"/>
        <pc:sldMkLst>
          <pc:docMk/>
          <pc:sldMk cId="128037174" sldId="345"/>
        </pc:sldMkLst>
        <pc:spChg chg="mod">
          <ac:chgData name="Marjolein Split" userId="1847b863-2860-4ec8-b525-900ced7dc0bd" providerId="ADAL" clId="{0E6F1A59-8E2B-4171-95D6-81235B8F1AC4}" dt="2023-09-20T11:51:29.058" v="7" actId="20577"/>
          <ac:spMkLst>
            <pc:docMk/>
            <pc:sldMk cId="128037174" sldId="345"/>
            <ac:spMk id="3" creationId="{973255EF-2164-E44F-8030-8F991B6A250F}"/>
          </ac:spMkLst>
        </pc:spChg>
        <pc:spChg chg="mod">
          <ac:chgData name="Marjolein Split" userId="1847b863-2860-4ec8-b525-900ced7dc0bd" providerId="ADAL" clId="{0E6F1A59-8E2B-4171-95D6-81235B8F1AC4}" dt="2023-09-20T11:52:19.503" v="69" actId="20577"/>
          <ac:spMkLst>
            <pc:docMk/>
            <pc:sldMk cId="128037174" sldId="345"/>
            <ac:spMk id="4" creationId="{A1AC9B1C-F7FD-1C41-B37D-20B2BCC4F9A1}"/>
          </ac:spMkLst>
        </pc:spChg>
      </pc:sldChg>
      <pc:sldChg chg="modSp mod">
        <pc:chgData name="Marjolein Split" userId="1847b863-2860-4ec8-b525-900ced7dc0bd" providerId="ADAL" clId="{0E6F1A59-8E2B-4171-95D6-81235B8F1AC4}" dt="2023-09-20T12:23:57.598" v="753" actId="5793"/>
        <pc:sldMkLst>
          <pc:docMk/>
          <pc:sldMk cId="4109041590" sldId="346"/>
        </pc:sldMkLst>
        <pc:spChg chg="mod">
          <ac:chgData name="Marjolein Split" userId="1847b863-2860-4ec8-b525-900ced7dc0bd" providerId="ADAL" clId="{0E6F1A59-8E2B-4171-95D6-81235B8F1AC4}" dt="2023-09-20T12:23:57.598" v="753" actId="5793"/>
          <ac:spMkLst>
            <pc:docMk/>
            <pc:sldMk cId="4109041590" sldId="346"/>
            <ac:spMk id="3" creationId="{4FB26524-CE3C-4375-9B02-64985875DFF4}"/>
          </ac:spMkLst>
        </pc:spChg>
      </pc:sldChg>
      <pc:sldChg chg="addSp modSp new mod ord">
        <pc:chgData name="Marjolein Split" userId="1847b863-2860-4ec8-b525-900ced7dc0bd" providerId="ADAL" clId="{0E6F1A59-8E2B-4171-95D6-81235B8F1AC4}" dt="2023-09-20T12:27:13.975" v="783"/>
        <pc:sldMkLst>
          <pc:docMk/>
          <pc:sldMk cId="1786479425" sldId="354"/>
        </pc:sldMkLst>
        <pc:spChg chg="add mod">
          <ac:chgData name="Marjolein Split" userId="1847b863-2860-4ec8-b525-900ced7dc0bd" providerId="ADAL" clId="{0E6F1A59-8E2B-4171-95D6-81235B8F1AC4}" dt="2023-09-20T12:20:14.164" v="739" actId="20577"/>
          <ac:spMkLst>
            <pc:docMk/>
            <pc:sldMk cId="1786479425" sldId="354"/>
            <ac:spMk id="4" creationId="{CCEC61D7-B5DD-25EE-CD7F-8A153C6F61DE}"/>
          </ac:spMkLst>
        </pc:spChg>
      </pc:sldChg>
      <pc:sldChg chg="modSp new mod">
        <pc:chgData name="Marjolein Split" userId="1847b863-2860-4ec8-b525-900ced7dc0bd" providerId="ADAL" clId="{0E6F1A59-8E2B-4171-95D6-81235B8F1AC4}" dt="2023-09-20T12:16:37.486" v="544" actId="20577"/>
        <pc:sldMkLst>
          <pc:docMk/>
          <pc:sldMk cId="1892517582" sldId="355"/>
        </pc:sldMkLst>
        <pc:spChg chg="mod">
          <ac:chgData name="Marjolein Split" userId="1847b863-2860-4ec8-b525-900ced7dc0bd" providerId="ADAL" clId="{0E6F1A59-8E2B-4171-95D6-81235B8F1AC4}" dt="2023-09-20T12:16:32.186" v="543" actId="20577"/>
          <ac:spMkLst>
            <pc:docMk/>
            <pc:sldMk cId="1892517582" sldId="355"/>
            <ac:spMk id="2" creationId="{C1629C52-582D-A368-F647-302DE2B86706}"/>
          </ac:spMkLst>
        </pc:spChg>
        <pc:spChg chg="mod">
          <ac:chgData name="Marjolein Split" userId="1847b863-2860-4ec8-b525-900ced7dc0bd" providerId="ADAL" clId="{0E6F1A59-8E2B-4171-95D6-81235B8F1AC4}" dt="2023-09-20T12:16:37.486" v="544" actId="20577"/>
          <ac:spMkLst>
            <pc:docMk/>
            <pc:sldMk cId="1892517582" sldId="355"/>
            <ac:spMk id="3" creationId="{52D1C916-61CE-3B99-E088-DEE49E8F42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D3A974-0F23-BC4D-8910-ACE8D769F5AD}" type="datetime1">
              <a:rPr lang="nl-NL" smtClean="0"/>
              <a:pPr/>
              <a:t>20-9-2023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787525-8047-FE46-B95E-375ED56F504F}" type="slidenum">
              <a:rPr lang="nl-NL" smtClean="0"/>
              <a:pPr/>
              <a:t>‹nr.›</a:t>
            </a:fld>
            <a:endParaRPr lang="nl-NL"/>
          </a:p>
        </p:txBody>
      </p:sp>
    </p:spTree>
    <p:extLst>
      <p:ext uri="{BB962C8B-B14F-4D97-AF65-F5344CB8AC3E}">
        <p14:creationId xmlns:p14="http://schemas.microsoft.com/office/powerpoint/2010/main" val="3981987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6B921-89EE-7344-AC95-DE1C8728DD92}" type="datetime1">
              <a:rPr lang="nl-NL" smtClean="0"/>
              <a:pPr/>
              <a:t>20-9-2023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DB1D6-3E0D-E84A-B92A-BB96648DB19E}" type="slidenum">
              <a:rPr lang="nl-NL" smtClean="0"/>
              <a:pPr/>
              <a:t>‹nr.›</a:t>
            </a:fld>
            <a:endParaRPr lang="nl-NL"/>
          </a:p>
        </p:txBody>
      </p:sp>
    </p:spTree>
    <p:extLst>
      <p:ext uri="{BB962C8B-B14F-4D97-AF65-F5344CB8AC3E}">
        <p14:creationId xmlns:p14="http://schemas.microsoft.com/office/powerpoint/2010/main" val="282687983"/>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4" name="Tijdelijke aanduiding voor afbeelding 2">
            <a:extLst>
              <a:ext uri="{FF2B5EF4-FFF2-40B4-BE49-F238E27FC236}">
                <a16:creationId xmlns:a16="http://schemas.microsoft.com/office/drawing/2014/main" id="{52AB1EA1-BF88-A943-BCE4-C237834ACAED}"/>
              </a:ext>
            </a:extLst>
          </p:cNvPr>
          <p:cNvSpPr>
            <a:spLocks noGrp="1"/>
          </p:cNvSpPr>
          <p:nvPr>
            <p:ph type="pic" idx="10"/>
          </p:nvPr>
        </p:nvSpPr>
        <p:spPr>
          <a:xfrm>
            <a:off x="0" y="0"/>
            <a:ext cx="12192000" cy="6410702"/>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Rechthoek 3">
            <a:extLst>
              <a:ext uri="{FF2B5EF4-FFF2-40B4-BE49-F238E27FC236}">
                <a16:creationId xmlns:a16="http://schemas.microsoft.com/office/drawing/2014/main" id="{109ED446-7DA2-4B45-B4CB-237DAE8794BF}"/>
              </a:ext>
            </a:extLst>
          </p:cNvPr>
          <p:cNvSpPr/>
          <p:nvPr userDrawn="1"/>
        </p:nvSpPr>
        <p:spPr>
          <a:xfrm>
            <a:off x="-2" y="3437100"/>
            <a:ext cx="8839201" cy="2704293"/>
          </a:xfrm>
          <a:custGeom>
            <a:avLst/>
            <a:gdLst>
              <a:gd name="connsiteX0" fmla="*/ 0 w 8703014"/>
              <a:gd name="connsiteY0" fmla="*/ 0 h 3177702"/>
              <a:gd name="connsiteX1" fmla="*/ 8703014 w 8703014"/>
              <a:gd name="connsiteY1" fmla="*/ 0 h 3177702"/>
              <a:gd name="connsiteX2" fmla="*/ 8703014 w 8703014"/>
              <a:gd name="connsiteY2" fmla="*/ 3177702 h 3177702"/>
              <a:gd name="connsiteX3" fmla="*/ 0 w 8703014"/>
              <a:gd name="connsiteY3" fmla="*/ 3177702 h 3177702"/>
              <a:gd name="connsiteX4" fmla="*/ 0 w 8703014"/>
              <a:gd name="connsiteY4" fmla="*/ 0 h 3177702"/>
              <a:gd name="connsiteX0" fmla="*/ 0 w 8703014"/>
              <a:gd name="connsiteY0" fmla="*/ 0 h 3177702"/>
              <a:gd name="connsiteX1" fmla="*/ 8703014 w 8703014"/>
              <a:gd name="connsiteY1" fmla="*/ 0 h 3177702"/>
              <a:gd name="connsiteX2" fmla="*/ 8378758 w 8703014"/>
              <a:gd name="connsiteY2" fmla="*/ 3067455 h 3177702"/>
              <a:gd name="connsiteX3" fmla="*/ 0 w 8703014"/>
              <a:gd name="connsiteY3" fmla="*/ 3177702 h 3177702"/>
              <a:gd name="connsiteX4" fmla="*/ 0 w 8703014"/>
              <a:gd name="connsiteY4" fmla="*/ 0 h 3177702"/>
              <a:gd name="connsiteX0" fmla="*/ 0 w 8703014"/>
              <a:gd name="connsiteY0" fmla="*/ 0 h 3177702"/>
              <a:gd name="connsiteX1" fmla="*/ 8703014 w 8703014"/>
              <a:gd name="connsiteY1" fmla="*/ 0 h 3177702"/>
              <a:gd name="connsiteX2" fmla="*/ 8314906 w 8703014"/>
              <a:gd name="connsiteY2" fmla="*/ 3047999 h 3177702"/>
              <a:gd name="connsiteX3" fmla="*/ 0 w 8703014"/>
              <a:gd name="connsiteY3" fmla="*/ 3177702 h 3177702"/>
              <a:gd name="connsiteX4" fmla="*/ 0 w 8703014"/>
              <a:gd name="connsiteY4" fmla="*/ 0 h 317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3014" h="3177702">
                <a:moveTo>
                  <a:pt x="0" y="0"/>
                </a:moveTo>
                <a:lnTo>
                  <a:pt x="8703014" y="0"/>
                </a:lnTo>
                <a:lnTo>
                  <a:pt x="8314906" y="3047999"/>
                </a:lnTo>
                <a:lnTo>
                  <a:pt x="0" y="3177702"/>
                </a:lnTo>
                <a:lnTo>
                  <a:pt x="0" y="0"/>
                </a:lnTo>
                <a:close/>
              </a:path>
            </a:pathLst>
          </a:cu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609600" y="3553835"/>
            <a:ext cx="7799043" cy="1332375"/>
          </a:xfrm>
        </p:spPr>
        <p:txBody>
          <a:bodyPr anchor="b" anchorCtr="0">
            <a:normAutofit/>
          </a:bodyPr>
          <a:lstStyle>
            <a:lvl1pPr algn="l">
              <a:lnSpc>
                <a:spcPts val="4640"/>
              </a:lnSpc>
              <a:defRPr sz="4200" baseline="0">
                <a:solidFill>
                  <a:schemeClr val="bg1"/>
                </a:solidFill>
              </a:defRPr>
            </a:lvl1pPr>
          </a:lstStyle>
          <a:p>
            <a:r>
              <a:rPr lang="en-US" dirty="0" err="1"/>
              <a:t>Titelstijl</a:t>
            </a:r>
            <a:r>
              <a:rPr lang="en-US" dirty="0"/>
              <a:t> van model </a:t>
            </a:r>
            <a:r>
              <a:rPr lang="en-US" dirty="0" err="1"/>
              <a:t>bewerken</a:t>
            </a:r>
            <a:endParaRPr lang="nl-NL" dirty="0"/>
          </a:p>
        </p:txBody>
      </p:sp>
      <p:sp>
        <p:nvSpPr>
          <p:cNvPr id="3" name="Subtitel 2"/>
          <p:cNvSpPr>
            <a:spLocks noGrp="1"/>
          </p:cNvSpPr>
          <p:nvPr>
            <p:ph type="subTitle" idx="1" hasCustomPrompt="1"/>
          </p:nvPr>
        </p:nvSpPr>
        <p:spPr>
          <a:xfrm>
            <a:off x="609600" y="5004083"/>
            <a:ext cx="7799043" cy="1001122"/>
          </a:xfrm>
        </p:spPr>
        <p:txBody>
          <a:bodyPr>
            <a:normAutofit/>
          </a:bodyPr>
          <a:lstStyle>
            <a:lvl1pPr marL="0" indent="0" algn="l">
              <a:lnSpc>
                <a:spcPts val="2820"/>
              </a:lnSpc>
              <a:buNone/>
              <a:defRPr sz="2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Klik</a:t>
            </a:r>
            <a:r>
              <a:rPr lang="en-US" dirty="0"/>
              <a:t> om de </a:t>
            </a:r>
            <a:r>
              <a:rPr lang="en-US" dirty="0" err="1"/>
              <a:t>titelstijl</a:t>
            </a:r>
            <a:r>
              <a:rPr lang="en-US" dirty="0"/>
              <a:t> van het model </a:t>
            </a:r>
            <a:r>
              <a:rPr lang="en-US" dirty="0" err="1"/>
              <a:t>te</a:t>
            </a:r>
            <a:r>
              <a:rPr lang="en-US" dirty="0"/>
              <a:t> </a:t>
            </a:r>
            <a:r>
              <a:rPr lang="en-US" dirty="0" err="1"/>
              <a:t>bewerken</a:t>
            </a:r>
            <a:endParaRPr lang="nl-NL" dirty="0"/>
          </a:p>
        </p:txBody>
      </p:sp>
      <p:grpSp>
        <p:nvGrpSpPr>
          <p:cNvPr id="6" name="Groep 5">
            <a:extLst>
              <a:ext uri="{FF2B5EF4-FFF2-40B4-BE49-F238E27FC236}">
                <a16:creationId xmlns:a16="http://schemas.microsoft.com/office/drawing/2014/main" id="{2B94C8B9-2CB8-0C47-9021-A828D1E1F3E7}"/>
              </a:ext>
            </a:extLst>
          </p:cNvPr>
          <p:cNvGrpSpPr/>
          <p:nvPr userDrawn="1"/>
        </p:nvGrpSpPr>
        <p:grpSpPr>
          <a:xfrm>
            <a:off x="9033752" y="-4106"/>
            <a:ext cx="3158247" cy="1638353"/>
            <a:chOff x="9033752" y="-4106"/>
            <a:chExt cx="3158247" cy="1638353"/>
          </a:xfrm>
        </p:grpSpPr>
        <p:sp>
          <p:nvSpPr>
            <p:cNvPr id="13" name="Rechthoek 12">
              <a:extLst>
                <a:ext uri="{FF2B5EF4-FFF2-40B4-BE49-F238E27FC236}">
                  <a16:creationId xmlns:a16="http://schemas.microsoft.com/office/drawing/2014/main" id="{D0CAC6D0-5920-4349-9D4E-67BB754DB767}"/>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youke_logogroot.jpg"/>
            <p:cNvPicPr>
              <a:picLocks noChangeAspect="1"/>
            </p:cNvPicPr>
            <p:nvPr userDrawn="1"/>
          </p:nvPicPr>
          <p:blipFill>
            <a:blip r:embed="rId2"/>
            <a:stretch>
              <a:fillRect/>
            </a:stretch>
          </p:blipFill>
          <p:spPr>
            <a:xfrm>
              <a:off x="9494520" y="305975"/>
              <a:ext cx="2102478" cy="936398"/>
            </a:xfrm>
            <a:prstGeom prst="rect">
              <a:avLst/>
            </a:prstGeom>
          </p:spPr>
        </p:pic>
      </p:grpSp>
      <p:pic>
        <p:nvPicPr>
          <p:cNvPr id="9" name="Afbeelding 8">
            <a:extLst>
              <a:ext uri="{FF2B5EF4-FFF2-40B4-BE49-F238E27FC236}">
                <a16:creationId xmlns:a16="http://schemas.microsoft.com/office/drawing/2014/main" id="{92E0CF49-87C0-5E47-AB94-FDCC4F4D6933}"/>
              </a:ext>
            </a:extLst>
          </p:cNvPr>
          <p:cNvPicPr>
            <a:picLocks noChangeAspect="1"/>
          </p:cNvPicPr>
          <p:nvPr userDrawn="1"/>
        </p:nvPicPr>
        <p:blipFill>
          <a:blip r:embed="rId3"/>
          <a:stretch>
            <a:fillRect/>
          </a:stretch>
        </p:blipFill>
        <p:spPr>
          <a:xfrm>
            <a:off x="10344151" y="6497841"/>
            <a:ext cx="1231900" cy="279400"/>
          </a:xfrm>
          <a:prstGeom prst="rect">
            <a:avLst/>
          </a:prstGeom>
        </p:spPr>
      </p:pic>
    </p:spTree>
    <p:extLst>
      <p:ext uri="{BB962C8B-B14F-4D97-AF65-F5344CB8AC3E}">
        <p14:creationId xmlns:p14="http://schemas.microsoft.com/office/powerpoint/2010/main" val="127460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7263" y="273050"/>
            <a:ext cx="6815137" cy="5853113"/>
          </a:xfrm>
        </p:spPr>
        <p:txBody>
          <a:bodyPr/>
          <a:lstStyle>
            <a:lvl1pPr>
              <a:defRPr sz="2000"/>
            </a:lvl1pPr>
            <a:lvl2pPr>
              <a:defRPr sz="1800"/>
            </a:lvl2pPr>
            <a:lvl3pPr>
              <a:defRPr sz="1400"/>
            </a:lvl3pPr>
            <a:lvl4pPr>
              <a:defRPr sz="1200"/>
            </a:lvl4pPr>
            <a:lvl5pPr>
              <a:defRPr sz="12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8" name="Tijdelijke aanduiding voor voettekst 5">
            <a:extLst>
              <a:ext uri="{FF2B5EF4-FFF2-40B4-BE49-F238E27FC236}">
                <a16:creationId xmlns:a16="http://schemas.microsoft.com/office/drawing/2014/main" id="{2081612A-56BF-F742-8DC8-D2C29280E36A}"/>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a:xfrm>
            <a:off x="609601" y="6446968"/>
            <a:ext cx="617089" cy="365125"/>
          </a:xfrm>
          <a:prstGeom prst="rect">
            <a:avLst/>
          </a:prstGeom>
        </p:spPr>
        <p:txBody>
          <a:bodyPr/>
          <a:lstStyle/>
          <a:p>
            <a:fld id="{1F7A1857-3000-DD47-B37A-0C315F2C23F3}" type="slidenum">
              <a:t>‹nr.›</a:t>
            </a:fld>
            <a:endParaRPr lang="nl-NL"/>
          </a:p>
        </p:txBody>
      </p:sp>
      <p:sp>
        <p:nvSpPr>
          <p:cNvPr id="8" name="Tijdelijke aanduiding voor voettekst 5">
            <a:extLst>
              <a:ext uri="{FF2B5EF4-FFF2-40B4-BE49-F238E27FC236}">
                <a16:creationId xmlns:a16="http://schemas.microsoft.com/office/drawing/2014/main" id="{51A6B249-1D33-7A4E-ADDD-DCC0F2EA53BE}"/>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12" name="Afbeelding 11" descr="Afbeelding met accessoire&#10;&#10;Automatisch gegenereerde beschrijving">
            <a:extLst>
              <a:ext uri="{FF2B5EF4-FFF2-40B4-BE49-F238E27FC236}">
                <a16:creationId xmlns:a16="http://schemas.microsoft.com/office/drawing/2014/main" id="{4A110198-130E-B240-B797-32AEB7315957}"/>
              </a:ext>
            </a:extLst>
          </p:cNvPr>
          <p:cNvPicPr>
            <a:picLocks noChangeAspect="1"/>
          </p:cNvPicPr>
          <p:nvPr userDrawn="1"/>
        </p:nvPicPr>
        <p:blipFill>
          <a:blip r:embed="rId2"/>
          <a:stretch>
            <a:fillRect/>
          </a:stretch>
        </p:blipFill>
        <p:spPr>
          <a:xfrm>
            <a:off x="-1" y="0"/>
            <a:ext cx="12192000" cy="6858000"/>
          </a:xfrm>
          <a:prstGeom prst="rect">
            <a:avLst/>
          </a:prstGeom>
        </p:spPr>
      </p:pic>
      <p:grpSp>
        <p:nvGrpSpPr>
          <p:cNvPr id="15" name="Groep 14">
            <a:extLst>
              <a:ext uri="{FF2B5EF4-FFF2-40B4-BE49-F238E27FC236}">
                <a16:creationId xmlns:a16="http://schemas.microsoft.com/office/drawing/2014/main" id="{1222D8C1-36BB-E343-88A8-1D05B910F720}"/>
              </a:ext>
            </a:extLst>
          </p:cNvPr>
          <p:cNvGrpSpPr/>
          <p:nvPr userDrawn="1"/>
        </p:nvGrpSpPr>
        <p:grpSpPr>
          <a:xfrm>
            <a:off x="9033752" y="-4106"/>
            <a:ext cx="3158247" cy="1638353"/>
            <a:chOff x="9033752" y="-4106"/>
            <a:chExt cx="3158247" cy="1638353"/>
          </a:xfrm>
        </p:grpSpPr>
        <p:sp>
          <p:nvSpPr>
            <p:cNvPr id="16" name="Rechthoek 12">
              <a:extLst>
                <a:ext uri="{FF2B5EF4-FFF2-40B4-BE49-F238E27FC236}">
                  <a16:creationId xmlns:a16="http://schemas.microsoft.com/office/drawing/2014/main" id="{71ECB2D9-72A3-AC49-94BB-0DE19D8DFC3C}"/>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descr="youke_logogroot.jpg">
              <a:extLst>
                <a:ext uri="{FF2B5EF4-FFF2-40B4-BE49-F238E27FC236}">
                  <a16:creationId xmlns:a16="http://schemas.microsoft.com/office/drawing/2014/main" id="{14A1E8AC-8F8C-734D-BB13-F05E7682A982}"/>
                </a:ext>
              </a:extLst>
            </p:cNvPr>
            <p:cNvPicPr>
              <a:picLocks noChangeAspect="1"/>
            </p:cNvPicPr>
            <p:nvPr userDrawn="1"/>
          </p:nvPicPr>
          <p:blipFill>
            <a:blip r:embed="rId3"/>
            <a:stretch>
              <a:fillRect/>
            </a:stretch>
          </p:blipFill>
          <p:spPr>
            <a:xfrm>
              <a:off x="9494520" y="305975"/>
              <a:ext cx="2102478" cy="936398"/>
            </a:xfrm>
            <a:prstGeom prst="rect">
              <a:avLst/>
            </a:prstGeom>
          </p:spPr>
        </p:pic>
      </p:grpSp>
      <p:pic>
        <p:nvPicPr>
          <p:cNvPr id="18" name="Afbeelding 17">
            <a:extLst>
              <a:ext uri="{FF2B5EF4-FFF2-40B4-BE49-F238E27FC236}">
                <a16:creationId xmlns:a16="http://schemas.microsoft.com/office/drawing/2014/main" id="{9AF01C30-54D5-434B-B6F6-B8F4F73EDCF3}"/>
              </a:ext>
            </a:extLst>
          </p:cNvPr>
          <p:cNvPicPr>
            <a:picLocks noChangeAspect="1"/>
          </p:cNvPicPr>
          <p:nvPr userDrawn="1"/>
        </p:nvPicPr>
        <p:blipFill>
          <a:blip r:embed="rId4"/>
          <a:stretch>
            <a:fillRect/>
          </a:stretch>
        </p:blipFill>
        <p:spPr>
          <a:xfrm>
            <a:off x="10344151" y="6367213"/>
            <a:ext cx="1231900" cy="279400"/>
          </a:xfrm>
          <a:prstGeom prst="rect">
            <a:avLst/>
          </a:prstGeom>
        </p:spPr>
      </p:pic>
      <p:sp>
        <p:nvSpPr>
          <p:cNvPr id="2" name="Titel 1"/>
          <p:cNvSpPr>
            <a:spLocks noGrp="1"/>
          </p:cNvSpPr>
          <p:nvPr>
            <p:ph type="ctrTitle" hasCustomPrompt="1"/>
          </p:nvPr>
        </p:nvSpPr>
        <p:spPr>
          <a:xfrm>
            <a:off x="609600" y="2244015"/>
            <a:ext cx="7799043" cy="1332375"/>
          </a:xfrm>
        </p:spPr>
        <p:txBody>
          <a:bodyPr anchor="b" anchorCtr="0">
            <a:normAutofit/>
          </a:bodyPr>
          <a:lstStyle>
            <a:lvl1pPr algn="l">
              <a:lnSpc>
                <a:spcPts val="4640"/>
              </a:lnSpc>
              <a:defRPr sz="4200" baseline="0">
                <a:solidFill>
                  <a:schemeClr val="bg1"/>
                </a:solidFill>
              </a:defRPr>
            </a:lvl1pPr>
          </a:lstStyle>
          <a:p>
            <a:r>
              <a:rPr lang="en-US" dirty="0" err="1"/>
              <a:t>Titelstijl</a:t>
            </a:r>
            <a:r>
              <a:rPr lang="en-US" dirty="0"/>
              <a:t> van model </a:t>
            </a:r>
            <a:r>
              <a:rPr lang="en-US" dirty="0" err="1"/>
              <a:t>bewerken</a:t>
            </a:r>
            <a:endParaRPr lang="nl-NL" dirty="0"/>
          </a:p>
        </p:txBody>
      </p:sp>
      <p:sp>
        <p:nvSpPr>
          <p:cNvPr id="3" name="Subtitel 2"/>
          <p:cNvSpPr>
            <a:spLocks noGrp="1"/>
          </p:cNvSpPr>
          <p:nvPr>
            <p:ph type="subTitle" idx="1" hasCustomPrompt="1"/>
          </p:nvPr>
        </p:nvSpPr>
        <p:spPr>
          <a:xfrm>
            <a:off x="609600" y="3694263"/>
            <a:ext cx="7799043" cy="1001122"/>
          </a:xfrm>
        </p:spPr>
        <p:txBody>
          <a:bodyPr>
            <a:normAutofit/>
          </a:bodyPr>
          <a:lstStyle>
            <a:lvl1pPr marL="0" indent="0" algn="l">
              <a:lnSpc>
                <a:spcPts val="2820"/>
              </a:lnSpc>
              <a:buNone/>
              <a:defRPr sz="2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Klik</a:t>
            </a:r>
            <a:r>
              <a:rPr lang="en-US" dirty="0"/>
              <a:t> om de </a:t>
            </a:r>
            <a:r>
              <a:rPr lang="en-US" dirty="0" err="1"/>
              <a:t>titelstijl</a:t>
            </a:r>
            <a:r>
              <a:rPr lang="en-US" dirty="0"/>
              <a:t> van het model </a:t>
            </a:r>
            <a:r>
              <a:rPr lang="en-US" dirty="0" err="1"/>
              <a:t>te</a:t>
            </a:r>
            <a:r>
              <a:rPr lang="en-US" dirty="0"/>
              <a:t> </a:t>
            </a:r>
            <a:r>
              <a:rPr lang="en-US" dirty="0" err="1"/>
              <a:t>bewerken</a:t>
            </a:r>
            <a:endParaRPr lang="nl-NL" dirty="0"/>
          </a:p>
        </p:txBody>
      </p:sp>
    </p:spTree>
    <p:extLst>
      <p:ext uri="{BB962C8B-B14F-4D97-AF65-F5344CB8AC3E}">
        <p14:creationId xmlns:p14="http://schemas.microsoft.com/office/powerpoint/2010/main" val="357467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0" name="Rechthoek 9"/>
          <p:cNvSpPr/>
          <p:nvPr userDrawn="1"/>
        </p:nvSpPr>
        <p:spPr>
          <a:xfrm>
            <a:off x="0" y="0"/>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09600" y="4406900"/>
            <a:ext cx="109728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609600" y="2906713"/>
            <a:ext cx="109728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Klik</a:t>
            </a:r>
            <a:r>
              <a:rPr lang="en-US" dirty="0"/>
              <a:t> om de </a:t>
            </a:r>
            <a:r>
              <a:rPr lang="en-US" dirty="0" err="1"/>
              <a:t>tekststijl</a:t>
            </a:r>
            <a:r>
              <a:rPr lang="en-US" dirty="0"/>
              <a:t> van het model </a:t>
            </a:r>
            <a:r>
              <a:rPr lang="en-US" dirty="0" err="1"/>
              <a:t>te</a:t>
            </a:r>
            <a:r>
              <a:rPr lang="en-US" dirty="0"/>
              <a:t> </a:t>
            </a:r>
            <a:r>
              <a:rPr lang="en-US" dirty="0" err="1"/>
              <a:t>bewerken</a:t>
            </a:r>
            <a:endParaRPr lang="en-US" dirty="0"/>
          </a:p>
        </p:txBody>
      </p:sp>
      <p:sp>
        <p:nvSpPr>
          <p:cNvPr id="5" name="Tijdelijke aanduiding voor voettekst 4"/>
          <p:cNvSpPr>
            <a:spLocks noGrp="1"/>
          </p:cNvSpPr>
          <p:nvPr>
            <p:ph type="ftr" sz="quarter" idx="11"/>
          </p:nvPr>
        </p:nvSpPr>
        <p:spPr/>
        <p:txBody>
          <a:bodyPr/>
          <a:lstStyle>
            <a:lvl1pPr>
              <a:defRPr baseline="0">
                <a:solidFill>
                  <a:schemeClr val="bg1"/>
                </a:solidFill>
                <a:latin typeface="Calibri" panose="020F0502020204030204" pitchFamily="34" charset="0"/>
              </a:defRPr>
            </a:lvl1pPr>
          </a:lstStyle>
          <a:p>
            <a:endParaRPr lang="nl-NL" dirty="0"/>
          </a:p>
        </p:txBody>
      </p:sp>
      <p:sp>
        <p:nvSpPr>
          <p:cNvPr id="6" name="Tijdelijke aanduiding voor dianummer 5"/>
          <p:cNvSpPr>
            <a:spLocks noGrp="1"/>
          </p:cNvSpPr>
          <p:nvPr>
            <p:ph type="sldNum" sz="quarter" idx="12"/>
          </p:nvPr>
        </p:nvSpPr>
        <p:spPr/>
        <p:txBody>
          <a:bodyPr/>
          <a:lstStyle/>
          <a:p>
            <a:fld id="{1F7A1857-3000-DD47-B37A-0C315F2C23F3}" type="slidenum">
              <a:t>‹nr.›</a:t>
            </a:fld>
            <a:endParaRPr lang="nl-NL" dirty="0"/>
          </a:p>
        </p:txBody>
      </p:sp>
      <p:grpSp>
        <p:nvGrpSpPr>
          <p:cNvPr id="13" name="Groep 12">
            <a:extLst>
              <a:ext uri="{FF2B5EF4-FFF2-40B4-BE49-F238E27FC236}">
                <a16:creationId xmlns:a16="http://schemas.microsoft.com/office/drawing/2014/main" id="{A09964CB-66BC-0248-9468-03785E47D339}"/>
              </a:ext>
            </a:extLst>
          </p:cNvPr>
          <p:cNvGrpSpPr/>
          <p:nvPr userDrawn="1"/>
        </p:nvGrpSpPr>
        <p:grpSpPr>
          <a:xfrm>
            <a:off x="10692714" y="-4105"/>
            <a:ext cx="1499285" cy="777760"/>
            <a:chOff x="9033752" y="-4106"/>
            <a:chExt cx="3158247" cy="1638353"/>
          </a:xfrm>
        </p:grpSpPr>
        <p:sp>
          <p:nvSpPr>
            <p:cNvPr id="14" name="Rechthoek 12">
              <a:extLst>
                <a:ext uri="{FF2B5EF4-FFF2-40B4-BE49-F238E27FC236}">
                  <a16:creationId xmlns:a16="http://schemas.microsoft.com/office/drawing/2014/main" id="{A6C11AE6-CA96-1946-9BB0-5D89117B68F9}"/>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5" name="Afbeelding 14" descr="youke_logogroot.jpg">
              <a:extLst>
                <a:ext uri="{FF2B5EF4-FFF2-40B4-BE49-F238E27FC236}">
                  <a16:creationId xmlns:a16="http://schemas.microsoft.com/office/drawing/2014/main" id="{0128D0E1-83EF-9847-A3FE-A1185CE25C3C}"/>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C40C51A-DF88-2842-8CB4-19FB3B0C2B65}"/>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dirty="0" err="1"/>
              <a:t>Klik</a:t>
            </a:r>
            <a:r>
              <a:rPr lang="en-US" dirty="0"/>
              <a:t> om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12"/>
          </p:nvPr>
        </p:nvSpPr>
        <p:spPr/>
        <p:txBody>
          <a:bodyPr/>
          <a:lstStyle/>
          <a:p>
            <a:fld id="{1F7A1857-3000-DD47-B37A-0C315F2C23F3}" type="slidenum">
              <a:t>‹nr.›</a:t>
            </a:fld>
            <a:endParaRPr lang="nl-NL"/>
          </a:p>
        </p:txBody>
      </p:sp>
      <p:grpSp>
        <p:nvGrpSpPr>
          <p:cNvPr id="9" name="Groep 8">
            <a:extLst>
              <a:ext uri="{FF2B5EF4-FFF2-40B4-BE49-F238E27FC236}">
                <a16:creationId xmlns:a16="http://schemas.microsoft.com/office/drawing/2014/main" id="{34447EC8-4830-2C46-B299-29584EBB8E4A}"/>
              </a:ext>
            </a:extLst>
          </p:cNvPr>
          <p:cNvGrpSpPr/>
          <p:nvPr userDrawn="1"/>
        </p:nvGrpSpPr>
        <p:grpSpPr>
          <a:xfrm>
            <a:off x="10692714" y="-4105"/>
            <a:ext cx="1499285" cy="777760"/>
            <a:chOff x="9033752" y="-4106"/>
            <a:chExt cx="3158247" cy="1638353"/>
          </a:xfrm>
        </p:grpSpPr>
        <p:sp>
          <p:nvSpPr>
            <p:cNvPr id="10" name="Rechthoek 12">
              <a:extLst>
                <a:ext uri="{FF2B5EF4-FFF2-40B4-BE49-F238E27FC236}">
                  <a16:creationId xmlns:a16="http://schemas.microsoft.com/office/drawing/2014/main" id="{24D64D8B-57E9-2F40-9BB2-E41458054EEB}"/>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youke_logogroot.jpg">
              <a:extLst>
                <a:ext uri="{FF2B5EF4-FFF2-40B4-BE49-F238E27FC236}">
                  <a16:creationId xmlns:a16="http://schemas.microsoft.com/office/drawing/2014/main" id="{0A2CB2D3-BD49-9947-8D37-DB0F063C5377}"/>
                </a:ext>
              </a:extLst>
            </p:cNvPr>
            <p:cNvPicPr>
              <a:picLocks noChangeAspect="1"/>
            </p:cNvPicPr>
            <p:nvPr userDrawn="1"/>
          </p:nvPicPr>
          <p:blipFill>
            <a:blip r:embed="rId2"/>
            <a:stretch>
              <a:fillRect/>
            </a:stretch>
          </p:blipFill>
          <p:spPr>
            <a:xfrm>
              <a:off x="9494520" y="305975"/>
              <a:ext cx="2102478" cy="936398"/>
            </a:xfrm>
            <a:prstGeom prst="rect">
              <a:avLst/>
            </a:prstGeom>
          </p:spPr>
        </p:pic>
      </p:grpSp>
      <p:sp>
        <p:nvSpPr>
          <p:cNvPr id="12" name="Tijdelijke aanduiding voor voettekst 4">
            <a:extLst>
              <a:ext uri="{FF2B5EF4-FFF2-40B4-BE49-F238E27FC236}">
                <a16:creationId xmlns:a16="http://schemas.microsoft.com/office/drawing/2014/main" id="{933FBF06-9D05-524B-8CD3-28E986B2D185}"/>
              </a:ext>
            </a:extLst>
          </p:cNvPr>
          <p:cNvSpPr>
            <a:spLocks noGrp="1"/>
          </p:cNvSpPr>
          <p:nvPr>
            <p:ph type="ftr" sz="quarter" idx="11"/>
          </p:nvPr>
        </p:nvSpPr>
        <p:spPr>
          <a:xfrm>
            <a:off x="1226690" y="6446968"/>
            <a:ext cx="4869310" cy="365125"/>
          </a:xfrm>
        </p:spPr>
        <p:txBody>
          <a:bodyPr/>
          <a:lstStyle/>
          <a:p>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F33A1078-7F50-984C-8C86-670BF69B608A}"/>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609600" y="1535113"/>
            <a:ext cx="5386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609600" y="2174875"/>
            <a:ext cx="5386388" cy="3951288"/>
          </a:xfrm>
        </p:spPr>
        <p:txBody>
          <a:bodyPr/>
          <a:lstStyle>
            <a:lvl1pPr>
              <a:defRPr sz="2000"/>
            </a:lvl1pPr>
            <a:lvl2pPr>
              <a:defRPr sz="18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6192838" y="1535113"/>
            <a:ext cx="538956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6192838" y="2174875"/>
            <a:ext cx="5389562" cy="3951288"/>
          </a:xfrm>
        </p:spPr>
        <p:txBody>
          <a:bodyPr/>
          <a:lstStyle>
            <a:lvl1pPr>
              <a:defRPr sz="2000"/>
            </a:lvl1pPr>
            <a:lvl2pPr>
              <a:defRPr sz="18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9" name="Tijdelijke aanduiding voor dianummer 8"/>
          <p:cNvSpPr>
            <a:spLocks noGrp="1"/>
          </p:cNvSpPr>
          <p:nvPr>
            <p:ph type="sldNum" sz="quarter" idx="12"/>
          </p:nvPr>
        </p:nvSpPr>
        <p:spPr/>
        <p:txBody>
          <a:bodyPr/>
          <a:lstStyle/>
          <a:p>
            <a:fld id="{1F7A1857-3000-DD47-B37A-0C315F2C23F3}" type="slidenum">
              <a:t>‹nr.›</a:t>
            </a:fld>
            <a:endParaRPr lang="nl-NL"/>
          </a:p>
        </p:txBody>
      </p:sp>
      <p:grpSp>
        <p:nvGrpSpPr>
          <p:cNvPr id="12" name="Groep 11">
            <a:extLst>
              <a:ext uri="{FF2B5EF4-FFF2-40B4-BE49-F238E27FC236}">
                <a16:creationId xmlns:a16="http://schemas.microsoft.com/office/drawing/2014/main" id="{7C4A2D2E-1C17-3944-876F-80A46C7CD65D}"/>
              </a:ext>
            </a:extLst>
          </p:cNvPr>
          <p:cNvGrpSpPr/>
          <p:nvPr userDrawn="1"/>
        </p:nvGrpSpPr>
        <p:grpSpPr>
          <a:xfrm>
            <a:off x="10692714" y="-4105"/>
            <a:ext cx="1499285" cy="777760"/>
            <a:chOff x="9033752" y="-4106"/>
            <a:chExt cx="3158247" cy="1638353"/>
          </a:xfrm>
        </p:grpSpPr>
        <p:sp>
          <p:nvSpPr>
            <p:cNvPr id="13" name="Rechthoek 12">
              <a:extLst>
                <a:ext uri="{FF2B5EF4-FFF2-40B4-BE49-F238E27FC236}">
                  <a16:creationId xmlns:a16="http://schemas.microsoft.com/office/drawing/2014/main" id="{A7FF318C-5278-8344-A0E3-D8474513794B}"/>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descr="youke_logogroot.jpg">
              <a:extLst>
                <a:ext uri="{FF2B5EF4-FFF2-40B4-BE49-F238E27FC236}">
                  <a16:creationId xmlns:a16="http://schemas.microsoft.com/office/drawing/2014/main" id="{22085E9D-79F5-D548-8721-291956D8494B}"/>
                </a:ext>
              </a:extLst>
            </p:cNvPr>
            <p:cNvPicPr>
              <a:picLocks noChangeAspect="1"/>
            </p:cNvPicPr>
            <p:nvPr userDrawn="1"/>
          </p:nvPicPr>
          <p:blipFill>
            <a:blip r:embed="rId2"/>
            <a:stretch>
              <a:fillRect/>
            </a:stretch>
          </p:blipFill>
          <p:spPr>
            <a:xfrm>
              <a:off x="9494520" y="305975"/>
              <a:ext cx="2102478" cy="936398"/>
            </a:xfrm>
            <a:prstGeom prst="rect">
              <a:avLst/>
            </a:prstGeom>
          </p:spPr>
        </p:pic>
      </p:grpSp>
      <p:sp>
        <p:nvSpPr>
          <p:cNvPr id="15" name="Tijdelijke aanduiding voor voettekst 4">
            <a:extLst>
              <a:ext uri="{FF2B5EF4-FFF2-40B4-BE49-F238E27FC236}">
                <a16:creationId xmlns:a16="http://schemas.microsoft.com/office/drawing/2014/main" id="{58A1960B-1B87-2D4F-919E-B50E1830F3CB}"/>
              </a:ext>
            </a:extLst>
          </p:cNvPr>
          <p:cNvSpPr>
            <a:spLocks noGrp="1"/>
          </p:cNvSpPr>
          <p:nvPr>
            <p:ph type="ftr" sz="quarter" idx="11"/>
          </p:nvPr>
        </p:nvSpPr>
        <p:spPr>
          <a:xfrm>
            <a:off x="1226690" y="6446968"/>
            <a:ext cx="4869310" cy="365125"/>
          </a:xfrm>
        </p:spPr>
        <p:txBody>
          <a:bodyPr/>
          <a:lstStyle/>
          <a:p>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AF3EABD8-DFB9-3046-8CC3-081FD296B69F}"/>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609600" y="1600200"/>
            <a:ext cx="5410200" cy="452596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6172200" y="1600200"/>
            <a:ext cx="5410200" cy="452596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F7A1857-3000-DD47-B37A-0C315F2C23F3}" type="slidenum">
              <a:t>‹nr.›</a:t>
            </a:fld>
            <a:endParaRPr lang="nl-NL"/>
          </a:p>
        </p:txBody>
      </p:sp>
      <p:grpSp>
        <p:nvGrpSpPr>
          <p:cNvPr id="9" name="Groep 8">
            <a:extLst>
              <a:ext uri="{FF2B5EF4-FFF2-40B4-BE49-F238E27FC236}">
                <a16:creationId xmlns:a16="http://schemas.microsoft.com/office/drawing/2014/main" id="{830DA7E9-0E16-AA4A-AFA5-493688E8EF36}"/>
              </a:ext>
            </a:extLst>
          </p:cNvPr>
          <p:cNvGrpSpPr/>
          <p:nvPr userDrawn="1"/>
        </p:nvGrpSpPr>
        <p:grpSpPr>
          <a:xfrm>
            <a:off x="10692714" y="-4105"/>
            <a:ext cx="1499285" cy="777760"/>
            <a:chOff x="9033752" y="-4106"/>
            <a:chExt cx="3158247" cy="1638353"/>
          </a:xfrm>
        </p:grpSpPr>
        <p:sp>
          <p:nvSpPr>
            <p:cNvPr id="10" name="Rechthoek 12">
              <a:extLst>
                <a:ext uri="{FF2B5EF4-FFF2-40B4-BE49-F238E27FC236}">
                  <a16:creationId xmlns:a16="http://schemas.microsoft.com/office/drawing/2014/main" id="{FE1B921A-E163-9B4C-A528-BB8C9DA7EEA2}"/>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youke_logogroot.jpg">
              <a:extLst>
                <a:ext uri="{FF2B5EF4-FFF2-40B4-BE49-F238E27FC236}">
                  <a16:creationId xmlns:a16="http://schemas.microsoft.com/office/drawing/2014/main" id="{1108523B-45F9-7749-BFB9-10A21683C93A}"/>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FE32FED-1333-F342-A71A-8FC4A92CDBFE}"/>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a:t>Titelstijl van model bewerken</a:t>
            </a:r>
            <a:endParaRPr lang="nl-NL"/>
          </a:p>
        </p:txBody>
      </p:sp>
      <p:sp>
        <p:nvSpPr>
          <p:cNvPr id="4" name="Tijdelijke aanduiding voor inhoud 3"/>
          <p:cNvSpPr>
            <a:spLocks noGrp="1"/>
          </p:cNvSpPr>
          <p:nvPr>
            <p:ph sz="half" idx="2"/>
          </p:nvPr>
        </p:nvSpPr>
        <p:spPr>
          <a:xfrm>
            <a:off x="6172200" y="1600200"/>
            <a:ext cx="5410200" cy="452596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F7A1857-3000-DD47-B37A-0C315F2C23F3}" type="slidenum">
              <a:t>‹nr.›</a:t>
            </a:fld>
            <a:endParaRPr lang="nl-NL"/>
          </a:p>
        </p:txBody>
      </p:sp>
      <p:sp>
        <p:nvSpPr>
          <p:cNvPr id="9" name="Tijdelijke aanduiding voor inhoud 2"/>
          <p:cNvSpPr>
            <a:spLocks noGrp="1"/>
          </p:cNvSpPr>
          <p:nvPr>
            <p:ph sz="half" idx="13"/>
          </p:nvPr>
        </p:nvSpPr>
        <p:spPr>
          <a:xfrm>
            <a:off x="609600" y="395296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10" name="Tijdelijke aanduiding voor inhoud 2"/>
          <p:cNvSpPr>
            <a:spLocks noGrp="1"/>
          </p:cNvSpPr>
          <p:nvPr>
            <p:ph sz="half" idx="14"/>
          </p:nvPr>
        </p:nvSpPr>
        <p:spPr>
          <a:xfrm>
            <a:off x="609600" y="160020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grpSp>
        <p:nvGrpSpPr>
          <p:cNvPr id="13" name="Groep 12">
            <a:extLst>
              <a:ext uri="{FF2B5EF4-FFF2-40B4-BE49-F238E27FC236}">
                <a16:creationId xmlns:a16="http://schemas.microsoft.com/office/drawing/2014/main" id="{F9CBE7B6-1604-8A41-A90B-A4942E7D6687}"/>
              </a:ext>
            </a:extLst>
          </p:cNvPr>
          <p:cNvGrpSpPr/>
          <p:nvPr userDrawn="1"/>
        </p:nvGrpSpPr>
        <p:grpSpPr>
          <a:xfrm>
            <a:off x="10692714" y="-4105"/>
            <a:ext cx="1499285" cy="777760"/>
            <a:chOff x="9033752" y="-4106"/>
            <a:chExt cx="3158247" cy="1638353"/>
          </a:xfrm>
        </p:grpSpPr>
        <p:sp>
          <p:nvSpPr>
            <p:cNvPr id="14" name="Rechthoek 12">
              <a:extLst>
                <a:ext uri="{FF2B5EF4-FFF2-40B4-BE49-F238E27FC236}">
                  <a16:creationId xmlns:a16="http://schemas.microsoft.com/office/drawing/2014/main" id="{24D5433A-5DD7-2D49-AF70-D544362E2E9F}"/>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5" name="Afbeelding 14" descr="youke_logogroot.jpg">
              <a:extLst>
                <a:ext uri="{FF2B5EF4-FFF2-40B4-BE49-F238E27FC236}">
                  <a16:creationId xmlns:a16="http://schemas.microsoft.com/office/drawing/2014/main" id="{2DB073B0-71ED-774F-8A6E-930BF425299F}"/>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A5D583D-B769-E94D-AF1E-43F135602843}"/>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a:t>Titelstijl van model bewerken</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F7A1857-3000-DD47-B37A-0C315F2C23F3}" type="slidenum">
              <a:t>‹nr.›</a:t>
            </a:fld>
            <a:endParaRPr lang="nl-NL"/>
          </a:p>
        </p:txBody>
      </p:sp>
      <p:sp>
        <p:nvSpPr>
          <p:cNvPr id="10" name="Tijdelijke aanduiding voor inhoud 2"/>
          <p:cNvSpPr>
            <a:spLocks noGrp="1"/>
          </p:cNvSpPr>
          <p:nvPr>
            <p:ph sz="half" idx="14"/>
          </p:nvPr>
        </p:nvSpPr>
        <p:spPr>
          <a:xfrm>
            <a:off x="609600" y="160020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12" name="Tijdelijke aanduiding voor inhoud 2"/>
          <p:cNvSpPr>
            <a:spLocks noGrp="1"/>
          </p:cNvSpPr>
          <p:nvPr>
            <p:ph sz="half" idx="17"/>
          </p:nvPr>
        </p:nvSpPr>
        <p:spPr>
          <a:xfrm>
            <a:off x="6172200" y="160020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13" name="Tijdelijke aanduiding voor inhoud 2"/>
          <p:cNvSpPr>
            <a:spLocks noGrp="1"/>
          </p:cNvSpPr>
          <p:nvPr>
            <p:ph sz="half" idx="18"/>
          </p:nvPr>
        </p:nvSpPr>
        <p:spPr>
          <a:xfrm>
            <a:off x="6172200" y="395296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14" name="Tijdelijke aanduiding voor inhoud 2"/>
          <p:cNvSpPr>
            <a:spLocks noGrp="1"/>
          </p:cNvSpPr>
          <p:nvPr>
            <p:ph sz="half" idx="19"/>
          </p:nvPr>
        </p:nvSpPr>
        <p:spPr>
          <a:xfrm>
            <a:off x="609600" y="395296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grpSp>
        <p:nvGrpSpPr>
          <p:cNvPr id="11" name="Groep 10">
            <a:extLst>
              <a:ext uri="{FF2B5EF4-FFF2-40B4-BE49-F238E27FC236}">
                <a16:creationId xmlns:a16="http://schemas.microsoft.com/office/drawing/2014/main" id="{461BFABF-3ED4-B545-A4A1-FE844B061057}"/>
              </a:ext>
            </a:extLst>
          </p:cNvPr>
          <p:cNvGrpSpPr/>
          <p:nvPr userDrawn="1"/>
        </p:nvGrpSpPr>
        <p:grpSpPr>
          <a:xfrm>
            <a:off x="10692714" y="-4105"/>
            <a:ext cx="1499285" cy="777760"/>
            <a:chOff x="9033752" y="-4106"/>
            <a:chExt cx="3158247" cy="1638353"/>
          </a:xfrm>
        </p:grpSpPr>
        <p:sp>
          <p:nvSpPr>
            <p:cNvPr id="17" name="Rechthoek 12">
              <a:extLst>
                <a:ext uri="{FF2B5EF4-FFF2-40B4-BE49-F238E27FC236}">
                  <a16:creationId xmlns:a16="http://schemas.microsoft.com/office/drawing/2014/main" id="{D24B97A1-9D6E-7849-9496-5479857AD451}"/>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youke_logogroot.jpg">
              <a:extLst>
                <a:ext uri="{FF2B5EF4-FFF2-40B4-BE49-F238E27FC236}">
                  <a16:creationId xmlns:a16="http://schemas.microsoft.com/office/drawing/2014/main" id="{71CE6C7F-31AA-6846-91B6-0D8BEDC43EF7}"/>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171B37A-95F9-4740-B88C-FEAD934E8740}"/>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oettekst 2"/>
          <p:cNvSpPr>
            <a:spLocks noGrp="1"/>
          </p:cNvSpPr>
          <p:nvPr>
            <p:ph type="ftr" sz="quarter" idx="10"/>
          </p:nvPr>
        </p:nvSpPr>
        <p:spPr/>
        <p:txBody>
          <a:bodyPr/>
          <a:lstStyle/>
          <a:p>
            <a:endParaRPr lang="nl-NL"/>
          </a:p>
        </p:txBody>
      </p:sp>
      <p:sp>
        <p:nvSpPr>
          <p:cNvPr id="4" name="Tijdelijke aanduiding voor dianummer 3"/>
          <p:cNvSpPr>
            <a:spLocks noGrp="1"/>
          </p:cNvSpPr>
          <p:nvPr>
            <p:ph type="sldNum" sz="quarter" idx="11"/>
          </p:nvPr>
        </p:nvSpPr>
        <p:spPr/>
        <p:txBody>
          <a:bodyPr/>
          <a:lstStyle/>
          <a:p>
            <a:fld id="{1F7A1857-3000-DD47-B37A-0C315F2C23F3}" type="slidenum">
              <a:rPr lang="nl-NL"/>
              <a:pPr/>
              <a:t>‹nr.›</a:t>
            </a:fld>
            <a:endParaRPr lang="nl-NL"/>
          </a:p>
        </p:txBody>
      </p:sp>
      <p:grpSp>
        <p:nvGrpSpPr>
          <p:cNvPr id="7" name="Groep 6">
            <a:extLst>
              <a:ext uri="{FF2B5EF4-FFF2-40B4-BE49-F238E27FC236}">
                <a16:creationId xmlns:a16="http://schemas.microsoft.com/office/drawing/2014/main" id="{0491D87F-E5B5-2D40-B528-E4FD4E13E1D3}"/>
              </a:ext>
            </a:extLst>
          </p:cNvPr>
          <p:cNvGrpSpPr/>
          <p:nvPr userDrawn="1"/>
        </p:nvGrpSpPr>
        <p:grpSpPr>
          <a:xfrm>
            <a:off x="10692714" y="-4105"/>
            <a:ext cx="1499285" cy="777760"/>
            <a:chOff x="9033752" y="-4106"/>
            <a:chExt cx="3158247" cy="1638353"/>
          </a:xfrm>
        </p:grpSpPr>
        <p:sp>
          <p:nvSpPr>
            <p:cNvPr id="9" name="Rechthoek 12">
              <a:extLst>
                <a:ext uri="{FF2B5EF4-FFF2-40B4-BE49-F238E27FC236}">
                  <a16:creationId xmlns:a16="http://schemas.microsoft.com/office/drawing/2014/main" id="{ACE9E129-79C2-DF4C-9A2F-CFC14FC5E98C}"/>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descr="youke_logogroot.jpg">
              <a:extLst>
                <a:ext uri="{FF2B5EF4-FFF2-40B4-BE49-F238E27FC236}">
                  <a16:creationId xmlns:a16="http://schemas.microsoft.com/office/drawing/2014/main" id="{CBC3B850-7A13-1447-9881-9D9E301E1C55}"/>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09600" y="4406900"/>
            <a:ext cx="109728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609600" y="2906713"/>
            <a:ext cx="109728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Tijdelijke aanduiding voor dianummer 5"/>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7" name="Tijdelijke aanduiding voor voettekst 5">
            <a:extLst>
              <a:ext uri="{FF2B5EF4-FFF2-40B4-BE49-F238E27FC236}">
                <a16:creationId xmlns:a16="http://schemas.microsoft.com/office/drawing/2014/main" id="{0AB912C0-89EF-594E-8EBE-6F5F22D2468F}"/>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D04DE04-20FE-FB42-9958-09535F6EEDFA}"/>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F7A1857-3000-DD47-B37A-0C315F2C23F3}" type="slidenum">
              <a:t>‹nr.›</a:t>
            </a:fld>
            <a:endParaRPr lang="nl-NL"/>
          </a:p>
        </p:txBody>
      </p:sp>
      <p:grpSp>
        <p:nvGrpSpPr>
          <p:cNvPr id="7" name="Groep 6">
            <a:extLst>
              <a:ext uri="{FF2B5EF4-FFF2-40B4-BE49-F238E27FC236}">
                <a16:creationId xmlns:a16="http://schemas.microsoft.com/office/drawing/2014/main" id="{A404A1D6-D7AC-4B4A-8B90-C78E6709C54B}"/>
              </a:ext>
            </a:extLst>
          </p:cNvPr>
          <p:cNvGrpSpPr/>
          <p:nvPr userDrawn="1"/>
        </p:nvGrpSpPr>
        <p:grpSpPr>
          <a:xfrm>
            <a:off x="10692714" y="-4105"/>
            <a:ext cx="1499285" cy="777760"/>
            <a:chOff x="9033752" y="-4106"/>
            <a:chExt cx="3158247" cy="1638353"/>
          </a:xfrm>
        </p:grpSpPr>
        <p:sp>
          <p:nvSpPr>
            <p:cNvPr id="8" name="Rechthoek 12">
              <a:extLst>
                <a:ext uri="{FF2B5EF4-FFF2-40B4-BE49-F238E27FC236}">
                  <a16:creationId xmlns:a16="http://schemas.microsoft.com/office/drawing/2014/main" id="{DB4ACE1F-62BE-4146-B9E6-7CE181B4A6B9}"/>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youke_logogroot.jpg">
              <a:extLst>
                <a:ext uri="{FF2B5EF4-FFF2-40B4-BE49-F238E27FC236}">
                  <a16:creationId xmlns:a16="http://schemas.microsoft.com/office/drawing/2014/main" id="{38E2C71E-2A88-1140-BC63-C4612D9F6407}"/>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06D2386-9FAC-1E45-9909-01EF645C76E5}"/>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09600" y="273050"/>
            <a:ext cx="40116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4767263" y="273050"/>
            <a:ext cx="6815137" cy="5853113"/>
          </a:xfrm>
        </p:spPr>
        <p:txBody>
          <a:bodyPr/>
          <a:lstStyle>
            <a:lvl1pPr>
              <a:defRPr sz="2000"/>
            </a:lvl1pPr>
            <a:lvl2pPr>
              <a:defRPr sz="18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F7A1857-3000-DD47-B37A-0C315F2C23F3}" type="slidenum">
              <a:t>‹nr.›</a:t>
            </a:fld>
            <a:endParaRPr lang="nl-NL"/>
          </a:p>
        </p:txBody>
      </p:sp>
      <p:grpSp>
        <p:nvGrpSpPr>
          <p:cNvPr id="10" name="Groep 9">
            <a:extLst>
              <a:ext uri="{FF2B5EF4-FFF2-40B4-BE49-F238E27FC236}">
                <a16:creationId xmlns:a16="http://schemas.microsoft.com/office/drawing/2014/main" id="{3C9798D5-AC53-BB49-AB82-3C8862E6295A}"/>
              </a:ext>
            </a:extLst>
          </p:cNvPr>
          <p:cNvGrpSpPr/>
          <p:nvPr userDrawn="1"/>
        </p:nvGrpSpPr>
        <p:grpSpPr>
          <a:xfrm>
            <a:off x="10692714" y="-4105"/>
            <a:ext cx="1499285" cy="777760"/>
            <a:chOff x="9033752" y="-4106"/>
            <a:chExt cx="3158247" cy="1638353"/>
          </a:xfrm>
        </p:grpSpPr>
        <p:sp>
          <p:nvSpPr>
            <p:cNvPr id="11" name="Rechthoek 12">
              <a:extLst>
                <a:ext uri="{FF2B5EF4-FFF2-40B4-BE49-F238E27FC236}">
                  <a16:creationId xmlns:a16="http://schemas.microsoft.com/office/drawing/2014/main" id="{C2811F37-CF9F-F940-8288-81111554071B}"/>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youke_logogroot.jpg">
              <a:extLst>
                <a:ext uri="{FF2B5EF4-FFF2-40B4-BE49-F238E27FC236}">
                  <a16:creationId xmlns:a16="http://schemas.microsoft.com/office/drawing/2014/main" id="{9A15DFA1-B552-C645-AD4A-000B2FD91598}"/>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7B6AB65-107B-314C-8C7B-3CFB67D9CFF9}"/>
              </a:ext>
            </a:extLst>
          </p:cNvPr>
          <p:cNvSpPr/>
          <p:nvPr userDrawn="1"/>
        </p:nvSpPr>
        <p:spPr>
          <a:xfrm>
            <a:off x="0" y="-1"/>
            <a:ext cx="12192000" cy="6408000"/>
          </a:xfrm>
          <a:prstGeom prst="rect">
            <a:avLst/>
          </a:pr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389188" y="4800600"/>
            <a:ext cx="73152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1F7A1857-3000-DD47-B37A-0C315F2C23F3}" type="slidenum">
              <a:t>‹nr.›</a:t>
            </a:fld>
            <a:endParaRPr lang="nl-NL"/>
          </a:p>
        </p:txBody>
      </p:sp>
      <p:grpSp>
        <p:nvGrpSpPr>
          <p:cNvPr id="10" name="Groep 9">
            <a:extLst>
              <a:ext uri="{FF2B5EF4-FFF2-40B4-BE49-F238E27FC236}">
                <a16:creationId xmlns:a16="http://schemas.microsoft.com/office/drawing/2014/main" id="{B9370D92-0E45-6447-B017-13823296098F}"/>
              </a:ext>
            </a:extLst>
          </p:cNvPr>
          <p:cNvGrpSpPr/>
          <p:nvPr userDrawn="1"/>
        </p:nvGrpSpPr>
        <p:grpSpPr>
          <a:xfrm>
            <a:off x="10692714" y="-4105"/>
            <a:ext cx="1499285" cy="777760"/>
            <a:chOff x="9033752" y="-4106"/>
            <a:chExt cx="3158247" cy="1638353"/>
          </a:xfrm>
        </p:grpSpPr>
        <p:sp>
          <p:nvSpPr>
            <p:cNvPr id="11" name="Rechthoek 12">
              <a:extLst>
                <a:ext uri="{FF2B5EF4-FFF2-40B4-BE49-F238E27FC236}">
                  <a16:creationId xmlns:a16="http://schemas.microsoft.com/office/drawing/2014/main" id="{35EAAD06-DEC4-4C44-9C90-A4CCB37D6850}"/>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youke_logogroot.jpg">
              <a:extLst>
                <a:ext uri="{FF2B5EF4-FFF2-40B4-BE49-F238E27FC236}">
                  <a16:creationId xmlns:a16="http://schemas.microsoft.com/office/drawing/2014/main" id="{7E693BF0-9B19-1D41-AC3D-A9DDA79E4312}"/>
                </a:ext>
              </a:extLst>
            </p:cNvPr>
            <p:cNvPicPr>
              <a:picLocks noChangeAspect="1"/>
            </p:cNvPicPr>
            <p:nvPr userDrawn="1"/>
          </p:nvPicPr>
          <p:blipFill>
            <a:blip r:embed="rId2"/>
            <a:stretch>
              <a:fillRect/>
            </a:stretch>
          </p:blipFill>
          <p:spPr>
            <a:xfrm>
              <a:off x="9494520" y="305975"/>
              <a:ext cx="2102478" cy="936398"/>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7" name="Tijdelijke aanduiding voor voettekst 5">
            <a:extLst>
              <a:ext uri="{FF2B5EF4-FFF2-40B4-BE49-F238E27FC236}">
                <a16:creationId xmlns:a16="http://schemas.microsoft.com/office/drawing/2014/main" id="{315BF5A8-205E-DF4A-9B68-6A020DFDBFFF}"/>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388" cy="3951288"/>
          </a:xfrm>
        </p:spPr>
        <p:txBody>
          <a:bodyPr/>
          <a:lstStyle>
            <a:lvl1pPr>
              <a:defRPr sz="2000"/>
            </a:lvl1pPr>
            <a:lvl2pPr>
              <a:defRPr sz="1800"/>
            </a:lvl2pPr>
            <a:lvl3pPr>
              <a:defRPr sz="1400"/>
            </a:lvl3pPr>
            <a:lvl4pPr>
              <a:defRPr sz="1200"/>
            </a:lvl4pPr>
            <a:lvl5pPr>
              <a:defRPr sz="12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2838" y="1535113"/>
            <a:ext cx="538956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2838" y="2174875"/>
            <a:ext cx="5389562" cy="3951288"/>
          </a:xfrm>
        </p:spPr>
        <p:txBody>
          <a:bodyPr/>
          <a:lstStyle>
            <a:lvl1pPr>
              <a:defRPr sz="2000"/>
            </a:lvl1pPr>
            <a:lvl2pPr>
              <a:defRPr sz="1800"/>
            </a:lvl2pPr>
            <a:lvl3pPr>
              <a:defRPr sz="1400"/>
            </a:lvl3pPr>
            <a:lvl4pPr>
              <a:defRPr sz="1200"/>
            </a:lvl4pPr>
            <a:lvl5pPr>
              <a:defRPr sz="12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10" name="Tijdelijke aanduiding voor voettekst 5">
            <a:extLst>
              <a:ext uri="{FF2B5EF4-FFF2-40B4-BE49-F238E27FC236}">
                <a16:creationId xmlns:a16="http://schemas.microsoft.com/office/drawing/2014/main" id="{D03E43AE-DECA-E040-8225-401A72C05621}"/>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609600" y="1600200"/>
            <a:ext cx="5410200" cy="452596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600200"/>
            <a:ext cx="5410200" cy="452596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8" name="Tijdelijke aanduiding voor voettekst 5">
            <a:extLst>
              <a:ext uri="{FF2B5EF4-FFF2-40B4-BE49-F238E27FC236}">
                <a16:creationId xmlns:a16="http://schemas.microsoft.com/office/drawing/2014/main" id="{F5D00903-52FC-204A-9DE0-F90E0849F860}"/>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inhoud 3"/>
          <p:cNvSpPr>
            <a:spLocks noGrp="1"/>
          </p:cNvSpPr>
          <p:nvPr>
            <p:ph sz="half" idx="2"/>
          </p:nvPr>
        </p:nvSpPr>
        <p:spPr>
          <a:xfrm>
            <a:off x="6172200" y="1600200"/>
            <a:ext cx="5410200" cy="452596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9" name="Tijdelijke aanduiding voor inhoud 2"/>
          <p:cNvSpPr>
            <a:spLocks noGrp="1"/>
          </p:cNvSpPr>
          <p:nvPr>
            <p:ph sz="half" idx="13"/>
          </p:nvPr>
        </p:nvSpPr>
        <p:spPr>
          <a:xfrm>
            <a:off x="609600" y="395296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inhoud 2"/>
          <p:cNvSpPr>
            <a:spLocks noGrp="1"/>
          </p:cNvSpPr>
          <p:nvPr>
            <p:ph sz="half" idx="14"/>
          </p:nvPr>
        </p:nvSpPr>
        <p:spPr>
          <a:xfrm>
            <a:off x="609600" y="160020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5">
            <a:extLst>
              <a:ext uri="{FF2B5EF4-FFF2-40B4-BE49-F238E27FC236}">
                <a16:creationId xmlns:a16="http://schemas.microsoft.com/office/drawing/2014/main" id="{ECBBB6A8-1CC5-5343-87DA-6E872ED887F3}"/>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7" name="Tijdelijke aanduiding voor dianummer 6"/>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10" name="Tijdelijke aanduiding voor inhoud 2"/>
          <p:cNvSpPr>
            <a:spLocks noGrp="1"/>
          </p:cNvSpPr>
          <p:nvPr>
            <p:ph sz="half" idx="14"/>
          </p:nvPr>
        </p:nvSpPr>
        <p:spPr>
          <a:xfrm>
            <a:off x="609600" y="160020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inhoud 2"/>
          <p:cNvSpPr>
            <a:spLocks noGrp="1"/>
          </p:cNvSpPr>
          <p:nvPr>
            <p:ph sz="half" idx="17"/>
          </p:nvPr>
        </p:nvSpPr>
        <p:spPr>
          <a:xfrm>
            <a:off x="6172200" y="160020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inhoud 2"/>
          <p:cNvSpPr>
            <a:spLocks noGrp="1"/>
          </p:cNvSpPr>
          <p:nvPr>
            <p:ph sz="half" idx="18"/>
          </p:nvPr>
        </p:nvSpPr>
        <p:spPr>
          <a:xfrm>
            <a:off x="6172200" y="395296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inhoud 2"/>
          <p:cNvSpPr>
            <a:spLocks noGrp="1"/>
          </p:cNvSpPr>
          <p:nvPr>
            <p:ph sz="half" idx="19"/>
          </p:nvPr>
        </p:nvSpPr>
        <p:spPr>
          <a:xfrm>
            <a:off x="609600" y="3952960"/>
            <a:ext cx="5410200" cy="2173203"/>
          </a:xfrm>
        </p:spPr>
        <p:txBody>
          <a:bodyPr/>
          <a:lstStyle>
            <a:lvl1pPr>
              <a:defRPr sz="20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voettekst 5">
            <a:extLst>
              <a:ext uri="{FF2B5EF4-FFF2-40B4-BE49-F238E27FC236}">
                <a16:creationId xmlns:a16="http://schemas.microsoft.com/office/drawing/2014/main" id="{BDC4C8B7-7E38-854A-9E31-9E85390BC3D2}"/>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dianummer 3"/>
          <p:cNvSpPr>
            <a:spLocks noGrp="1"/>
          </p:cNvSpPr>
          <p:nvPr>
            <p:ph type="sldNum" sz="quarter" idx="11"/>
          </p:nvPr>
        </p:nvSpPr>
        <p:spPr>
          <a:xfrm>
            <a:off x="609600" y="6446968"/>
            <a:ext cx="617089" cy="365125"/>
          </a:xfrm>
          <a:prstGeom prst="rect">
            <a:avLst/>
          </a:prstGeom>
        </p:spPr>
        <p:txBody>
          <a:bodyPr/>
          <a:lstStyle/>
          <a:p>
            <a:fld id="{1F7A1857-3000-DD47-B37A-0C315F2C23F3}" type="slidenum">
              <a:rPr lang="nl-NL"/>
              <a:pPr/>
              <a:t>‹nr.›</a:t>
            </a:fld>
            <a:endParaRPr lang="nl-NL"/>
          </a:p>
        </p:txBody>
      </p:sp>
      <p:sp>
        <p:nvSpPr>
          <p:cNvPr id="5" name="Tijdelijke aanduiding voor voettekst 5">
            <a:extLst>
              <a:ext uri="{FF2B5EF4-FFF2-40B4-BE49-F238E27FC236}">
                <a16:creationId xmlns:a16="http://schemas.microsoft.com/office/drawing/2014/main" id="{838D8513-302D-4C4B-BEA6-4BF7A0B5DD0D}"/>
              </a:ext>
            </a:extLst>
          </p:cNvPr>
          <p:cNvSpPr>
            <a:spLocks noGrp="1"/>
          </p:cNvSpPr>
          <p:nvPr>
            <p:ph type="ftr" sz="quarter" idx="12"/>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xfrm>
            <a:off x="609600" y="6446968"/>
            <a:ext cx="617089" cy="365125"/>
          </a:xfrm>
          <a:prstGeom prst="rect">
            <a:avLst/>
          </a:prstGeom>
        </p:spPr>
        <p:txBody>
          <a:bodyPr/>
          <a:lstStyle/>
          <a:p>
            <a:fld id="{1F7A1857-3000-DD47-B37A-0C315F2C23F3}" type="slidenum">
              <a:t>‹nr.›</a:t>
            </a:fld>
            <a:endParaRPr lang="nl-NL"/>
          </a:p>
        </p:txBody>
      </p:sp>
      <p:sp>
        <p:nvSpPr>
          <p:cNvPr id="5" name="Tijdelijke aanduiding voor voettekst 5">
            <a:extLst>
              <a:ext uri="{FF2B5EF4-FFF2-40B4-BE49-F238E27FC236}">
                <a16:creationId xmlns:a16="http://schemas.microsoft.com/office/drawing/2014/main" id="{B52A6CE9-7D47-6D4D-B89C-32D5620E5663}"/>
              </a:ext>
            </a:extLst>
          </p:cNvPr>
          <p:cNvSpPr>
            <a:spLocks noGrp="1"/>
          </p:cNvSpPr>
          <p:nvPr>
            <p:ph type="ftr" sz="quarter" idx="11"/>
          </p:nvPr>
        </p:nvSpPr>
        <p:spPr>
          <a:xfrm>
            <a:off x="1226690" y="6446968"/>
            <a:ext cx="4869310" cy="365125"/>
          </a:xfrm>
          <a:prstGeom prst="rect">
            <a:avLst/>
          </a:prstGeom>
        </p:spPr>
        <p:txBody>
          <a:bodyPr anchor="ctr" anchorCtr="0"/>
          <a:lstStyle>
            <a:lvl1pPr>
              <a:defRPr sz="1200" baseline="0">
                <a:solidFill>
                  <a:schemeClr val="bg1"/>
                </a:solidFill>
              </a:defRPr>
            </a:lvl1pPr>
          </a:lstStyle>
          <a:p>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C903A92B-587B-A94D-95F3-953CDFF622E7}"/>
              </a:ext>
            </a:extLst>
          </p:cNvPr>
          <p:cNvPicPr>
            <a:picLocks noChangeAspect="1"/>
          </p:cNvPicPr>
          <p:nvPr userDrawn="1"/>
        </p:nvPicPr>
        <p:blipFill rotWithShape="1">
          <a:blip r:embed="rId14"/>
          <a:srcRect t="-1" b="20198"/>
          <a:stretch/>
        </p:blipFill>
        <p:spPr>
          <a:xfrm>
            <a:off x="0" y="6401928"/>
            <a:ext cx="12192000" cy="456072"/>
          </a:xfrm>
          <a:prstGeom prst="rect">
            <a:avLst/>
          </a:prstGeom>
        </p:spPr>
      </p:pic>
      <p:sp>
        <p:nvSpPr>
          <p:cNvPr id="2" name="Tijdelijke aanduiding voor titel 1"/>
          <p:cNvSpPr>
            <a:spLocks noGrp="1"/>
          </p:cNvSpPr>
          <p:nvPr>
            <p:ph type="title"/>
          </p:nvPr>
        </p:nvSpPr>
        <p:spPr>
          <a:xfrm>
            <a:off x="609600" y="274638"/>
            <a:ext cx="10019391" cy="1143000"/>
          </a:xfrm>
          <a:prstGeom prst="rect">
            <a:avLst/>
          </a:prstGeom>
          <a:noFill/>
        </p:spPr>
        <p:txBody>
          <a:bodyPr vert="horz" lIns="91440" tIns="45720" rIns="91440" bIns="45720" rtlCol="0" anchor="ctr">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err="1"/>
              <a:t>Klik</a:t>
            </a:r>
            <a:r>
              <a:rPr lang="en-US" dirty="0"/>
              <a:t> om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9" name="Tijdelijke aanduiding voor dianummer 5">
            <a:extLst>
              <a:ext uri="{FF2B5EF4-FFF2-40B4-BE49-F238E27FC236}">
                <a16:creationId xmlns:a16="http://schemas.microsoft.com/office/drawing/2014/main" id="{50FF001C-9D0F-DA49-B1BB-2CF568D1A51C}"/>
              </a:ext>
            </a:extLst>
          </p:cNvPr>
          <p:cNvSpPr>
            <a:spLocks noGrp="1"/>
          </p:cNvSpPr>
          <p:nvPr>
            <p:ph type="sldNum" sz="quarter" idx="4"/>
          </p:nvPr>
        </p:nvSpPr>
        <p:spPr>
          <a:xfrm>
            <a:off x="609600" y="6446968"/>
            <a:ext cx="617089" cy="365125"/>
          </a:xfrm>
          <a:prstGeom prst="rect">
            <a:avLst/>
          </a:prstGeom>
        </p:spPr>
        <p:txBody>
          <a:bodyPr vert="horz" lIns="91440" tIns="45720" rIns="91440" bIns="45720" rtlCol="0" anchor="ctr"/>
          <a:lstStyle>
            <a:lvl1pPr algn="l">
              <a:defRPr sz="1200" baseline="0">
                <a:solidFill>
                  <a:schemeClr val="bg1"/>
                </a:solidFill>
              </a:defRPr>
            </a:lvl1pPr>
          </a:lstStyle>
          <a:p>
            <a:fld id="{1F7A1857-3000-DD47-B37A-0C315F2C23F3}" type="slidenum">
              <a:rPr lang="nl-NL" smtClean="0"/>
              <a:pPr/>
              <a:t>‹nr.›</a:t>
            </a:fld>
            <a:endParaRPr lang="nl-NL" dirty="0"/>
          </a:p>
        </p:txBody>
      </p:sp>
      <p:grpSp>
        <p:nvGrpSpPr>
          <p:cNvPr id="10" name="Groep 9">
            <a:extLst>
              <a:ext uri="{FF2B5EF4-FFF2-40B4-BE49-F238E27FC236}">
                <a16:creationId xmlns:a16="http://schemas.microsoft.com/office/drawing/2014/main" id="{92B23F00-94A6-8145-8F93-8FA92087E467}"/>
              </a:ext>
            </a:extLst>
          </p:cNvPr>
          <p:cNvGrpSpPr/>
          <p:nvPr userDrawn="1"/>
        </p:nvGrpSpPr>
        <p:grpSpPr>
          <a:xfrm>
            <a:off x="10692714" y="-4105"/>
            <a:ext cx="1499285" cy="777760"/>
            <a:chOff x="9033752" y="-4106"/>
            <a:chExt cx="3158247" cy="1638353"/>
          </a:xfrm>
        </p:grpSpPr>
        <p:sp>
          <p:nvSpPr>
            <p:cNvPr id="11" name="Rechthoek 12">
              <a:extLst>
                <a:ext uri="{FF2B5EF4-FFF2-40B4-BE49-F238E27FC236}">
                  <a16:creationId xmlns:a16="http://schemas.microsoft.com/office/drawing/2014/main" id="{6291637F-33DB-E24E-9105-24183C974F69}"/>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youke_logogroot.jpg">
              <a:extLst>
                <a:ext uri="{FF2B5EF4-FFF2-40B4-BE49-F238E27FC236}">
                  <a16:creationId xmlns:a16="http://schemas.microsoft.com/office/drawing/2014/main" id="{9BE6E668-77C0-0844-8E29-17B1EDCBE6CD}"/>
                </a:ext>
              </a:extLst>
            </p:cNvPr>
            <p:cNvPicPr>
              <a:picLocks noChangeAspect="1"/>
            </p:cNvPicPr>
            <p:nvPr userDrawn="1"/>
          </p:nvPicPr>
          <p:blipFill>
            <a:blip r:embed="rId15"/>
            <a:stretch>
              <a:fillRect/>
            </a:stretch>
          </p:blipFill>
          <p:spPr>
            <a:xfrm>
              <a:off x="9494520" y="305975"/>
              <a:ext cx="2102478" cy="936398"/>
            </a:xfrm>
            <a:prstGeom prst="rect">
              <a:avLst/>
            </a:prstGeom>
          </p:spPr>
        </p:pic>
      </p:grpSp>
    </p:spTree>
  </p:cSld>
  <p:clrMap bg1="lt1" tx1="dk1" bg2="lt2" tx2="dk2" accent1="accent1" accent2="accent2" accent3="accent3" accent4="accent4" accent5="accent5" accent6="accent6" hlink="hlink" folHlink="folHlink"/>
  <p:sldLayoutIdLst>
    <p:sldLayoutId id="2147483814"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5" r:id="rId12"/>
  </p:sldLayoutIdLst>
  <p:hf hdr="0" dt="0"/>
  <p:txStyles>
    <p:titleStyle>
      <a:lvl1pPr algn="l" defTabSz="457200" rtl="0" eaLnBrk="1" latinLnBrk="0" hangingPunct="1">
        <a:spcBef>
          <a:spcPct val="0"/>
        </a:spcBef>
        <a:buNone/>
        <a:defRPr sz="4600" b="1" i="0" kern="1200" baseline="0">
          <a:solidFill>
            <a:srgbClr val="961982"/>
          </a:solidFill>
          <a:latin typeface="+mj-lt"/>
          <a:ea typeface="+mj-ea"/>
          <a:cs typeface="+mj-cs"/>
        </a:defRPr>
      </a:lvl1pPr>
    </p:titleStyle>
    <p:bodyStyle>
      <a:lvl1pPr marL="182563" indent="-182563" algn="l" defTabSz="457200" rtl="0" eaLnBrk="1" latinLnBrk="0" hangingPunct="1">
        <a:spcBef>
          <a:spcPct val="20000"/>
        </a:spcBef>
        <a:buClr>
          <a:srgbClr val="961982"/>
        </a:buClr>
        <a:buFont typeface="Arial"/>
        <a:buChar char="•"/>
        <a:defRPr sz="2000" kern="1200">
          <a:solidFill>
            <a:schemeClr val="tx1"/>
          </a:solidFill>
          <a:latin typeface="+mn-lt"/>
          <a:ea typeface="+mn-ea"/>
          <a:cs typeface="+mn-cs"/>
        </a:defRPr>
      </a:lvl1pPr>
      <a:lvl2pPr marL="357188" indent="-174625" algn="l" defTabSz="457200" rtl="0" eaLnBrk="1" latinLnBrk="0" hangingPunct="1">
        <a:spcBef>
          <a:spcPct val="20000"/>
        </a:spcBef>
        <a:buClr>
          <a:srgbClr val="961982"/>
        </a:buClr>
        <a:buFont typeface="Arial"/>
        <a:buChar char="•"/>
        <a:defRPr sz="1800" kern="1200">
          <a:solidFill>
            <a:schemeClr val="tx1"/>
          </a:solidFill>
          <a:latin typeface="+mn-lt"/>
          <a:ea typeface="+mn-ea"/>
          <a:cs typeface="+mn-cs"/>
        </a:defRPr>
      </a:lvl2pPr>
      <a:lvl3pPr marL="539750" indent="-182563" algn="l" defTabSz="457200" rtl="0" eaLnBrk="1" latinLnBrk="0" hangingPunct="1">
        <a:spcBef>
          <a:spcPct val="20000"/>
        </a:spcBef>
        <a:buClr>
          <a:srgbClr val="961982"/>
        </a:buClr>
        <a:buFont typeface="Arial"/>
        <a:buChar char="•"/>
        <a:defRPr sz="1400" kern="1200">
          <a:solidFill>
            <a:schemeClr val="tx1"/>
          </a:solidFill>
          <a:latin typeface="+mn-lt"/>
          <a:ea typeface="+mn-ea"/>
          <a:cs typeface="+mn-cs"/>
        </a:defRPr>
      </a:lvl3pPr>
      <a:lvl4pPr marL="715963" indent="-176213" algn="l" defTabSz="457200" rtl="0" eaLnBrk="1" latinLnBrk="0" hangingPunct="1">
        <a:spcBef>
          <a:spcPct val="20000"/>
        </a:spcBef>
        <a:buClr>
          <a:srgbClr val="961982"/>
        </a:buClr>
        <a:buFont typeface="Arial"/>
        <a:buChar char="•"/>
        <a:defRPr sz="1200" kern="1200">
          <a:solidFill>
            <a:schemeClr val="tx1"/>
          </a:solidFill>
          <a:latin typeface="+mn-lt"/>
          <a:ea typeface="+mn-ea"/>
          <a:cs typeface="+mn-cs"/>
        </a:defRPr>
      </a:lvl4pPr>
      <a:lvl5pPr marL="898525" indent="-182563" algn="l" defTabSz="457200" rtl="0" eaLnBrk="1" latinLnBrk="0" hangingPunct="1">
        <a:spcBef>
          <a:spcPct val="20000"/>
        </a:spcBef>
        <a:buClr>
          <a:srgbClr val="96198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35DE6485-C034-2B4E-A6AC-3E4748945B00}"/>
              </a:ext>
            </a:extLst>
          </p:cNvPr>
          <p:cNvPicPr>
            <a:picLocks noChangeAspect="1"/>
          </p:cNvPicPr>
          <p:nvPr userDrawn="1"/>
        </p:nvPicPr>
        <p:blipFill rotWithShape="1">
          <a:blip r:embed="rId12"/>
          <a:srcRect t="-1" b="20198"/>
          <a:stretch/>
        </p:blipFill>
        <p:spPr>
          <a:xfrm>
            <a:off x="0" y="6401928"/>
            <a:ext cx="12192000" cy="456072"/>
          </a:xfrm>
          <a:prstGeom prst="rect">
            <a:avLst/>
          </a:prstGeom>
        </p:spPr>
      </p:pic>
      <p:sp>
        <p:nvSpPr>
          <p:cNvPr id="2" name="Tijdelijke aanduiding voor titel 1"/>
          <p:cNvSpPr>
            <a:spLocks noGrp="1"/>
          </p:cNvSpPr>
          <p:nvPr>
            <p:ph type="title"/>
          </p:nvPr>
        </p:nvSpPr>
        <p:spPr>
          <a:xfrm>
            <a:off x="609600" y="282876"/>
            <a:ext cx="9662984" cy="1143000"/>
          </a:xfrm>
          <a:prstGeom prst="rect">
            <a:avLst/>
          </a:prstGeom>
        </p:spPr>
        <p:txBody>
          <a:bodyPr vert="horz" lIns="91440" tIns="45720" rIns="91440" bIns="45720" rtlCol="0" anchor="ctr">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err="1"/>
              <a:t>Klik</a:t>
            </a:r>
            <a:r>
              <a:rPr lang="en-US" dirty="0"/>
              <a:t> om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5" name="Tijdelijke aanduiding voor voettekst 4"/>
          <p:cNvSpPr>
            <a:spLocks noGrp="1"/>
          </p:cNvSpPr>
          <p:nvPr>
            <p:ph type="ftr" sz="quarter" idx="3"/>
          </p:nvPr>
        </p:nvSpPr>
        <p:spPr>
          <a:xfrm>
            <a:off x="1226690" y="6446968"/>
            <a:ext cx="4869310" cy="365125"/>
          </a:xfrm>
          <a:prstGeom prst="rect">
            <a:avLst/>
          </a:prstGeom>
        </p:spPr>
        <p:txBody>
          <a:bodyPr vert="horz" lIns="91440" tIns="45720" rIns="91440" bIns="45720" rtlCol="0" anchor="ctr"/>
          <a:lstStyle>
            <a:lvl1pPr algn="l">
              <a:defRPr sz="1200" baseline="0">
                <a:solidFill>
                  <a:schemeClr val="bg1"/>
                </a:solidFill>
              </a:defRPr>
            </a:lvl1pPr>
          </a:lstStyle>
          <a:p>
            <a:endParaRPr lang="nl-NL" dirty="0"/>
          </a:p>
        </p:txBody>
      </p:sp>
      <p:sp>
        <p:nvSpPr>
          <p:cNvPr id="6" name="Tijdelijke aanduiding voor dianummer 5"/>
          <p:cNvSpPr>
            <a:spLocks noGrp="1"/>
          </p:cNvSpPr>
          <p:nvPr>
            <p:ph type="sldNum" sz="quarter" idx="4"/>
          </p:nvPr>
        </p:nvSpPr>
        <p:spPr>
          <a:xfrm>
            <a:off x="609600" y="6446968"/>
            <a:ext cx="617089" cy="365125"/>
          </a:xfrm>
          <a:prstGeom prst="rect">
            <a:avLst/>
          </a:prstGeom>
        </p:spPr>
        <p:txBody>
          <a:bodyPr vert="horz" lIns="91440" tIns="45720" rIns="91440" bIns="45720" rtlCol="0" anchor="ctr"/>
          <a:lstStyle>
            <a:lvl1pPr algn="l">
              <a:defRPr sz="1200" baseline="0">
                <a:solidFill>
                  <a:schemeClr val="bg1"/>
                </a:solidFill>
              </a:defRPr>
            </a:lvl1pPr>
          </a:lstStyle>
          <a:p>
            <a:fld id="{1F7A1857-3000-DD47-B37A-0C315F2C23F3}" type="slidenum">
              <a:rPr lang="nl-NL" smtClean="0"/>
              <a:pPr/>
              <a:t>‹nr.›</a:t>
            </a:fld>
            <a:endParaRPr lang="nl-NL" dirty="0"/>
          </a:p>
        </p:txBody>
      </p:sp>
      <p:grpSp>
        <p:nvGrpSpPr>
          <p:cNvPr id="11" name="Groep 10">
            <a:extLst>
              <a:ext uri="{FF2B5EF4-FFF2-40B4-BE49-F238E27FC236}">
                <a16:creationId xmlns:a16="http://schemas.microsoft.com/office/drawing/2014/main" id="{A2A91A55-5440-C34F-8FD1-1AC8E6C710EC}"/>
              </a:ext>
            </a:extLst>
          </p:cNvPr>
          <p:cNvGrpSpPr/>
          <p:nvPr userDrawn="1"/>
        </p:nvGrpSpPr>
        <p:grpSpPr>
          <a:xfrm>
            <a:off x="10692714" y="-4105"/>
            <a:ext cx="1499285" cy="777760"/>
            <a:chOff x="9033752" y="-4106"/>
            <a:chExt cx="3158247" cy="1638353"/>
          </a:xfrm>
        </p:grpSpPr>
        <p:sp>
          <p:nvSpPr>
            <p:cNvPr id="12" name="Rechthoek 12">
              <a:extLst>
                <a:ext uri="{FF2B5EF4-FFF2-40B4-BE49-F238E27FC236}">
                  <a16:creationId xmlns:a16="http://schemas.microsoft.com/office/drawing/2014/main" id="{25EF7374-E9E1-9347-BDBC-F258D9B60FE4}"/>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youke_logogroot.jpg">
              <a:extLst>
                <a:ext uri="{FF2B5EF4-FFF2-40B4-BE49-F238E27FC236}">
                  <a16:creationId xmlns:a16="http://schemas.microsoft.com/office/drawing/2014/main" id="{B5180917-F705-024D-8DFF-F83E97BBB2FA}"/>
                </a:ext>
              </a:extLst>
            </p:cNvPr>
            <p:cNvPicPr>
              <a:picLocks noChangeAspect="1"/>
            </p:cNvPicPr>
            <p:nvPr userDrawn="1"/>
          </p:nvPicPr>
          <p:blipFill>
            <a:blip r:embed="rId13"/>
            <a:stretch>
              <a:fillRect/>
            </a:stretch>
          </p:blipFill>
          <p:spPr>
            <a:xfrm>
              <a:off x="9494520" y="305975"/>
              <a:ext cx="2102478" cy="936398"/>
            </a:xfrm>
            <a:prstGeom prst="rect">
              <a:avLst/>
            </a:prstGeom>
          </p:spPr>
        </p:pic>
      </p:grpSp>
    </p:spTree>
  </p:cSld>
  <p:clrMap bg1="lt1" tx1="dk1" bg2="lt2" tx2="dk2" accent1="accent1" accent2="accent2" accent3="accent3" accent4="accent4" accent5="accent5" accent6="accent6" hlink="hlink" folHlink="folHlink"/>
  <p:sldLayoutIdLst>
    <p:sldLayoutId id="2147483783" r:id="rId1"/>
    <p:sldLayoutId id="2147483782" r:id="rId2"/>
    <p:sldLayoutId id="2147483785" r:id="rId3"/>
    <p:sldLayoutId id="2147483784" r:id="rId4"/>
    <p:sldLayoutId id="2147483792" r:id="rId5"/>
    <p:sldLayoutId id="2147483793" r:id="rId6"/>
    <p:sldLayoutId id="2147483794" r:id="rId7"/>
    <p:sldLayoutId id="2147483787" r:id="rId8"/>
    <p:sldLayoutId id="2147483788" r:id="rId9"/>
    <p:sldLayoutId id="2147483789" r:id="rId10"/>
  </p:sldLayoutIdLst>
  <p:hf hdr="0" dt="0"/>
  <p:txStyles>
    <p:titleStyle>
      <a:lvl1pPr algn="l" defTabSz="457200" rtl="0" eaLnBrk="1" latinLnBrk="0" hangingPunct="1">
        <a:spcBef>
          <a:spcPct val="0"/>
        </a:spcBef>
        <a:buNone/>
        <a:defRPr sz="4600" b="1" i="0" kern="1200" baseline="0">
          <a:solidFill>
            <a:srgbClr val="EB7305"/>
          </a:solidFill>
          <a:latin typeface="+mj-lt"/>
          <a:ea typeface="+mj-ea"/>
          <a:cs typeface="+mj-cs"/>
        </a:defRPr>
      </a:lvl1pPr>
    </p:titleStyle>
    <p:bodyStyle>
      <a:lvl1pPr marL="182563" indent="-182563" algn="l" defTabSz="457200" rtl="0" eaLnBrk="1" latinLnBrk="0" hangingPunct="1">
        <a:spcBef>
          <a:spcPct val="20000"/>
        </a:spcBef>
        <a:buClr>
          <a:srgbClr val="EB7305"/>
        </a:buClr>
        <a:buFont typeface="Arial"/>
        <a:buChar char="•"/>
        <a:defRPr sz="2000" kern="1200">
          <a:solidFill>
            <a:schemeClr val="bg1"/>
          </a:solidFill>
          <a:latin typeface="+mn-lt"/>
          <a:ea typeface="+mn-ea"/>
          <a:cs typeface="+mn-cs"/>
        </a:defRPr>
      </a:lvl1pPr>
      <a:lvl2pPr marL="357188" indent="-174625" algn="l" defTabSz="457200" rtl="0" eaLnBrk="1" latinLnBrk="0" hangingPunct="1">
        <a:spcBef>
          <a:spcPct val="20000"/>
        </a:spcBef>
        <a:buClr>
          <a:srgbClr val="EB7305"/>
        </a:buClr>
        <a:buFont typeface="Arial"/>
        <a:buChar char="•"/>
        <a:defRPr sz="1800" kern="1200">
          <a:solidFill>
            <a:schemeClr val="bg1"/>
          </a:solidFill>
          <a:latin typeface="+mn-lt"/>
          <a:ea typeface="+mn-ea"/>
          <a:cs typeface="+mn-cs"/>
        </a:defRPr>
      </a:lvl2pPr>
      <a:lvl3pPr marL="539750" indent="-182563" algn="l" defTabSz="457200" rtl="0" eaLnBrk="1" latinLnBrk="0" hangingPunct="1">
        <a:spcBef>
          <a:spcPct val="20000"/>
        </a:spcBef>
        <a:buClr>
          <a:srgbClr val="EB7305"/>
        </a:buClr>
        <a:buFont typeface="Arial"/>
        <a:buChar char="•"/>
        <a:defRPr sz="1400" kern="1200">
          <a:solidFill>
            <a:schemeClr val="bg1"/>
          </a:solidFill>
          <a:latin typeface="+mn-lt"/>
          <a:ea typeface="+mn-ea"/>
          <a:cs typeface="+mn-cs"/>
        </a:defRPr>
      </a:lvl3pPr>
      <a:lvl4pPr marL="715963" indent="-176213" algn="l" defTabSz="457200" rtl="0" eaLnBrk="1" latinLnBrk="0" hangingPunct="1">
        <a:spcBef>
          <a:spcPct val="20000"/>
        </a:spcBef>
        <a:buClr>
          <a:srgbClr val="EB7305"/>
        </a:buClr>
        <a:buFont typeface="Arial"/>
        <a:buChar char="•"/>
        <a:defRPr sz="1200" kern="1200">
          <a:solidFill>
            <a:schemeClr val="bg1"/>
          </a:solidFill>
          <a:latin typeface="+mn-lt"/>
          <a:ea typeface="+mn-ea"/>
          <a:cs typeface="+mn-cs"/>
        </a:defRPr>
      </a:lvl4pPr>
      <a:lvl5pPr marL="898525" indent="-182563" algn="l" defTabSz="457200" rtl="0" eaLnBrk="1" latinLnBrk="0" hangingPunct="1">
        <a:spcBef>
          <a:spcPct val="20000"/>
        </a:spcBef>
        <a:buClr>
          <a:srgbClr val="EB7305"/>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msplit@youke.nl"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youkepleegzorg.nl/actueel/onderzoek-naar-eigen-kinderen-van-pleegouders/" TargetMode="External"/><Relationship Id="rId2" Type="http://schemas.openxmlformats.org/officeDocument/2006/relationships/hyperlink" Target="https://www.pleegzorg.nl/gids/235-eigen-kinderen" TargetMode="External"/><Relationship Id="rId1" Type="http://schemas.openxmlformats.org/officeDocument/2006/relationships/slideLayout" Target="../slideLayouts/slideLayout9.xml"/><Relationship Id="rId6" Type="http://schemas.openxmlformats.org/officeDocument/2006/relationships/hyperlink" Target="https://www.jongwijs.org/agenda/meeting-voor-eigen-kinderen-karten-en-lasergamen-in-utrecht-30-september/" TargetMode="External"/><Relationship Id="rId5" Type="http://schemas.openxmlformats.org/officeDocument/2006/relationships/hyperlink" Target="https://pleegzorggedoe.nl/product/eigenwijsheden/" TargetMode="External"/><Relationship Id="rId4" Type="http://schemas.openxmlformats.org/officeDocument/2006/relationships/hyperlink" Target="https://www.nji.nl/sites/default/files/2021-07/Eigen%20kinderen%20van%20pleegouder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Afbeelding met buiten, gras, persoon, kind&#10;&#10;Automatisch gegenereerde beschrijving">
            <a:extLst>
              <a:ext uri="{FF2B5EF4-FFF2-40B4-BE49-F238E27FC236}">
                <a16:creationId xmlns:a16="http://schemas.microsoft.com/office/drawing/2014/main" id="{F1A53CA0-C368-AB44-AA7C-04B0C2CC1BB4}"/>
              </a:ext>
            </a:extLst>
          </p:cNvPr>
          <p:cNvPicPr>
            <a:picLocks noGrp="1" noChangeAspect="1"/>
          </p:cNvPicPr>
          <p:nvPr>
            <p:ph type="pic" idx="10"/>
          </p:nvPr>
        </p:nvPicPr>
        <p:blipFill rotWithShape="1">
          <a:blip r:embed="rId2"/>
          <a:srcRect l="2613" t="6485" r="5874" b="7975"/>
          <a:stretch/>
        </p:blipFill>
        <p:spPr>
          <a:xfrm>
            <a:off x="0" y="0"/>
            <a:ext cx="12192000" cy="6410702"/>
          </a:xfrm>
        </p:spPr>
      </p:pic>
      <p:sp>
        <p:nvSpPr>
          <p:cNvPr id="5" name="Rechthoek 3">
            <a:extLst>
              <a:ext uri="{FF2B5EF4-FFF2-40B4-BE49-F238E27FC236}">
                <a16:creationId xmlns:a16="http://schemas.microsoft.com/office/drawing/2014/main" id="{746D7861-6F7D-4F4D-A213-FDD2474A9D09}"/>
              </a:ext>
            </a:extLst>
          </p:cNvPr>
          <p:cNvSpPr/>
          <p:nvPr/>
        </p:nvSpPr>
        <p:spPr>
          <a:xfrm>
            <a:off x="-2" y="3437100"/>
            <a:ext cx="8839201" cy="2704293"/>
          </a:xfrm>
          <a:custGeom>
            <a:avLst/>
            <a:gdLst>
              <a:gd name="connsiteX0" fmla="*/ 0 w 8703014"/>
              <a:gd name="connsiteY0" fmla="*/ 0 h 3177702"/>
              <a:gd name="connsiteX1" fmla="*/ 8703014 w 8703014"/>
              <a:gd name="connsiteY1" fmla="*/ 0 h 3177702"/>
              <a:gd name="connsiteX2" fmla="*/ 8703014 w 8703014"/>
              <a:gd name="connsiteY2" fmla="*/ 3177702 h 3177702"/>
              <a:gd name="connsiteX3" fmla="*/ 0 w 8703014"/>
              <a:gd name="connsiteY3" fmla="*/ 3177702 h 3177702"/>
              <a:gd name="connsiteX4" fmla="*/ 0 w 8703014"/>
              <a:gd name="connsiteY4" fmla="*/ 0 h 3177702"/>
              <a:gd name="connsiteX0" fmla="*/ 0 w 8703014"/>
              <a:gd name="connsiteY0" fmla="*/ 0 h 3177702"/>
              <a:gd name="connsiteX1" fmla="*/ 8703014 w 8703014"/>
              <a:gd name="connsiteY1" fmla="*/ 0 h 3177702"/>
              <a:gd name="connsiteX2" fmla="*/ 8378758 w 8703014"/>
              <a:gd name="connsiteY2" fmla="*/ 3067455 h 3177702"/>
              <a:gd name="connsiteX3" fmla="*/ 0 w 8703014"/>
              <a:gd name="connsiteY3" fmla="*/ 3177702 h 3177702"/>
              <a:gd name="connsiteX4" fmla="*/ 0 w 8703014"/>
              <a:gd name="connsiteY4" fmla="*/ 0 h 3177702"/>
              <a:gd name="connsiteX0" fmla="*/ 0 w 8703014"/>
              <a:gd name="connsiteY0" fmla="*/ 0 h 3177702"/>
              <a:gd name="connsiteX1" fmla="*/ 8703014 w 8703014"/>
              <a:gd name="connsiteY1" fmla="*/ 0 h 3177702"/>
              <a:gd name="connsiteX2" fmla="*/ 8314906 w 8703014"/>
              <a:gd name="connsiteY2" fmla="*/ 3047999 h 3177702"/>
              <a:gd name="connsiteX3" fmla="*/ 0 w 8703014"/>
              <a:gd name="connsiteY3" fmla="*/ 3177702 h 3177702"/>
              <a:gd name="connsiteX4" fmla="*/ 0 w 8703014"/>
              <a:gd name="connsiteY4" fmla="*/ 0 h 317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3014" h="3177702">
                <a:moveTo>
                  <a:pt x="0" y="0"/>
                </a:moveTo>
                <a:lnTo>
                  <a:pt x="8703014" y="0"/>
                </a:lnTo>
                <a:lnTo>
                  <a:pt x="8314906" y="3047999"/>
                </a:lnTo>
                <a:lnTo>
                  <a:pt x="0" y="3177702"/>
                </a:lnTo>
                <a:lnTo>
                  <a:pt x="0" y="0"/>
                </a:lnTo>
                <a:close/>
              </a:path>
            </a:pathLst>
          </a:custGeom>
          <a:solidFill>
            <a:srgbClr val="9619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nvGrpSpPr>
          <p:cNvPr id="6" name="Groep 5">
            <a:extLst>
              <a:ext uri="{FF2B5EF4-FFF2-40B4-BE49-F238E27FC236}">
                <a16:creationId xmlns:a16="http://schemas.microsoft.com/office/drawing/2014/main" id="{70BBF2BB-02E7-6C47-926D-23B1F39A9D46}"/>
              </a:ext>
            </a:extLst>
          </p:cNvPr>
          <p:cNvGrpSpPr/>
          <p:nvPr/>
        </p:nvGrpSpPr>
        <p:grpSpPr>
          <a:xfrm>
            <a:off x="9033752" y="-4106"/>
            <a:ext cx="3158247" cy="1638353"/>
            <a:chOff x="9033752" y="-4106"/>
            <a:chExt cx="3158247" cy="1638353"/>
          </a:xfrm>
        </p:grpSpPr>
        <p:sp>
          <p:nvSpPr>
            <p:cNvPr id="7" name="Rechthoek 12">
              <a:extLst>
                <a:ext uri="{FF2B5EF4-FFF2-40B4-BE49-F238E27FC236}">
                  <a16:creationId xmlns:a16="http://schemas.microsoft.com/office/drawing/2014/main" id="{05DFCFA4-4A93-EF43-AA01-09813F2DA6BA}"/>
                </a:ext>
              </a:extLst>
            </p:cNvPr>
            <p:cNvSpPr/>
            <p:nvPr userDrawn="1"/>
          </p:nvSpPr>
          <p:spPr>
            <a:xfrm>
              <a:off x="9033752" y="-4106"/>
              <a:ext cx="3158247" cy="1638353"/>
            </a:xfrm>
            <a:custGeom>
              <a:avLst/>
              <a:gdLst>
                <a:gd name="connsiteX0" fmla="*/ 0 w 3025140"/>
                <a:gd name="connsiteY0" fmla="*/ 0 h 1554872"/>
                <a:gd name="connsiteX1" fmla="*/ 3025140 w 3025140"/>
                <a:gd name="connsiteY1" fmla="*/ 0 h 1554872"/>
                <a:gd name="connsiteX2" fmla="*/ 3025140 w 3025140"/>
                <a:gd name="connsiteY2" fmla="*/ 1554872 h 1554872"/>
                <a:gd name="connsiteX3" fmla="*/ 0 w 3025140"/>
                <a:gd name="connsiteY3" fmla="*/ 1554872 h 1554872"/>
                <a:gd name="connsiteX4" fmla="*/ 0 w 3025140"/>
                <a:gd name="connsiteY4" fmla="*/ 0 h 1554872"/>
                <a:gd name="connsiteX0" fmla="*/ 0 w 3261360"/>
                <a:gd name="connsiteY0" fmla="*/ 7620 h 1554872"/>
                <a:gd name="connsiteX1" fmla="*/ 3261360 w 3261360"/>
                <a:gd name="connsiteY1" fmla="*/ 0 h 1554872"/>
                <a:gd name="connsiteX2" fmla="*/ 3261360 w 3261360"/>
                <a:gd name="connsiteY2" fmla="*/ 1554872 h 1554872"/>
                <a:gd name="connsiteX3" fmla="*/ 236220 w 3261360"/>
                <a:gd name="connsiteY3" fmla="*/ 1554872 h 1554872"/>
                <a:gd name="connsiteX4" fmla="*/ 0 w 3261360"/>
                <a:gd name="connsiteY4" fmla="*/ 7620 h 1554872"/>
                <a:gd name="connsiteX0" fmla="*/ 0 w 3268980"/>
                <a:gd name="connsiteY0" fmla="*/ 7620 h 1798712"/>
                <a:gd name="connsiteX1" fmla="*/ 3261360 w 3268980"/>
                <a:gd name="connsiteY1" fmla="*/ 0 h 1798712"/>
                <a:gd name="connsiteX2" fmla="*/ 3268980 w 3268980"/>
                <a:gd name="connsiteY2" fmla="*/ 1798712 h 1798712"/>
                <a:gd name="connsiteX3" fmla="*/ 236220 w 3268980"/>
                <a:gd name="connsiteY3" fmla="*/ 1554872 h 1798712"/>
                <a:gd name="connsiteX4" fmla="*/ 0 w 3268980"/>
                <a:gd name="connsiteY4" fmla="*/ 7620 h 1798712"/>
                <a:gd name="connsiteX0" fmla="*/ 0 w 3268980"/>
                <a:gd name="connsiteY0" fmla="*/ 7620 h 1798712"/>
                <a:gd name="connsiteX1" fmla="*/ 3261360 w 3268980"/>
                <a:gd name="connsiteY1" fmla="*/ 0 h 1798712"/>
                <a:gd name="connsiteX2" fmla="*/ 3268980 w 3268980"/>
                <a:gd name="connsiteY2" fmla="*/ 1798712 h 1798712"/>
                <a:gd name="connsiteX3" fmla="*/ 182880 w 3268980"/>
                <a:gd name="connsiteY3" fmla="*/ 1600592 h 1798712"/>
                <a:gd name="connsiteX4" fmla="*/ 0 w 3268980"/>
                <a:gd name="connsiteY4" fmla="*/ 7620 h 1798712"/>
                <a:gd name="connsiteX0" fmla="*/ 0 w 3429000"/>
                <a:gd name="connsiteY0" fmla="*/ 15240 h 1798712"/>
                <a:gd name="connsiteX1" fmla="*/ 3421380 w 3429000"/>
                <a:gd name="connsiteY1" fmla="*/ 0 h 1798712"/>
                <a:gd name="connsiteX2" fmla="*/ 3429000 w 3429000"/>
                <a:gd name="connsiteY2" fmla="*/ 1798712 h 1798712"/>
                <a:gd name="connsiteX3" fmla="*/ 342900 w 3429000"/>
                <a:gd name="connsiteY3" fmla="*/ 1600592 h 1798712"/>
                <a:gd name="connsiteX4" fmla="*/ 0 w 3429000"/>
                <a:gd name="connsiteY4" fmla="*/ 15240 h 1798712"/>
                <a:gd name="connsiteX0" fmla="*/ 0 w 3421380"/>
                <a:gd name="connsiteY0" fmla="*/ 0 h 2004452"/>
                <a:gd name="connsiteX1" fmla="*/ 3413760 w 3421380"/>
                <a:gd name="connsiteY1" fmla="*/ 205740 h 2004452"/>
                <a:gd name="connsiteX2" fmla="*/ 3421380 w 3421380"/>
                <a:gd name="connsiteY2" fmla="*/ 2004452 h 2004452"/>
                <a:gd name="connsiteX3" fmla="*/ 335280 w 3421380"/>
                <a:gd name="connsiteY3" fmla="*/ 1806332 h 2004452"/>
                <a:gd name="connsiteX4" fmla="*/ 0 w 3421380"/>
                <a:gd name="connsiteY4" fmla="*/ 0 h 2004452"/>
                <a:gd name="connsiteX0" fmla="*/ 0 w 3474720"/>
                <a:gd name="connsiteY0" fmla="*/ 7620 h 1798712"/>
                <a:gd name="connsiteX1" fmla="*/ 3467100 w 3474720"/>
                <a:gd name="connsiteY1" fmla="*/ 0 h 1798712"/>
                <a:gd name="connsiteX2" fmla="*/ 3474720 w 3474720"/>
                <a:gd name="connsiteY2" fmla="*/ 1798712 h 1798712"/>
                <a:gd name="connsiteX3" fmla="*/ 388620 w 3474720"/>
                <a:gd name="connsiteY3" fmla="*/ 1600592 h 1798712"/>
                <a:gd name="connsiteX4" fmla="*/ 0 w 3474720"/>
                <a:gd name="connsiteY4" fmla="*/ 7620 h 1798712"/>
                <a:gd name="connsiteX0" fmla="*/ 0 w 3413760"/>
                <a:gd name="connsiteY0" fmla="*/ 0 h 1806332"/>
                <a:gd name="connsiteX1" fmla="*/ 3406140 w 3413760"/>
                <a:gd name="connsiteY1" fmla="*/ 7620 h 1806332"/>
                <a:gd name="connsiteX2" fmla="*/ 3413760 w 3413760"/>
                <a:gd name="connsiteY2" fmla="*/ 1806332 h 1806332"/>
                <a:gd name="connsiteX3" fmla="*/ 327660 w 3413760"/>
                <a:gd name="connsiteY3" fmla="*/ 1608212 h 1806332"/>
                <a:gd name="connsiteX4" fmla="*/ 0 w 3413760"/>
                <a:gd name="connsiteY4" fmla="*/ 0 h 1806332"/>
                <a:gd name="connsiteX0" fmla="*/ 114300 w 3086100"/>
                <a:gd name="connsiteY0" fmla="*/ 0 h 1806332"/>
                <a:gd name="connsiteX1" fmla="*/ 3078480 w 3086100"/>
                <a:gd name="connsiteY1" fmla="*/ 7620 h 1806332"/>
                <a:gd name="connsiteX2" fmla="*/ 3086100 w 3086100"/>
                <a:gd name="connsiteY2" fmla="*/ 1806332 h 1806332"/>
                <a:gd name="connsiteX3" fmla="*/ 0 w 3086100"/>
                <a:gd name="connsiteY3" fmla="*/ 1608212 h 1806332"/>
                <a:gd name="connsiteX4" fmla="*/ 114300 w 3086100"/>
                <a:gd name="connsiteY4" fmla="*/ 0 h 1806332"/>
                <a:gd name="connsiteX0" fmla="*/ 335280 w 3307080"/>
                <a:gd name="connsiteY0" fmla="*/ 0 h 1806332"/>
                <a:gd name="connsiteX1" fmla="*/ 3299460 w 3307080"/>
                <a:gd name="connsiteY1" fmla="*/ 7620 h 1806332"/>
                <a:gd name="connsiteX2" fmla="*/ 3307080 w 3307080"/>
                <a:gd name="connsiteY2" fmla="*/ 1806332 h 1806332"/>
                <a:gd name="connsiteX3" fmla="*/ 0 w 3307080"/>
                <a:gd name="connsiteY3" fmla="*/ 1554872 h 1806332"/>
                <a:gd name="connsiteX4" fmla="*/ 335280 w 3307080"/>
                <a:gd name="connsiteY4" fmla="*/ 0 h 1806332"/>
                <a:gd name="connsiteX0" fmla="*/ 289560 w 3307080"/>
                <a:gd name="connsiteY0" fmla="*/ 0 h 1813952"/>
                <a:gd name="connsiteX1" fmla="*/ 3299460 w 3307080"/>
                <a:gd name="connsiteY1" fmla="*/ 15240 h 1813952"/>
                <a:gd name="connsiteX2" fmla="*/ 3307080 w 3307080"/>
                <a:gd name="connsiteY2" fmla="*/ 1813952 h 1813952"/>
                <a:gd name="connsiteX3" fmla="*/ 0 w 3307080"/>
                <a:gd name="connsiteY3" fmla="*/ 1562492 h 1813952"/>
                <a:gd name="connsiteX4" fmla="*/ 289560 w 3307080"/>
                <a:gd name="connsiteY4" fmla="*/ 0 h 1813952"/>
                <a:gd name="connsiteX0" fmla="*/ 190500 w 3208020"/>
                <a:gd name="connsiteY0" fmla="*/ 0 h 1813952"/>
                <a:gd name="connsiteX1" fmla="*/ 3200400 w 3208020"/>
                <a:gd name="connsiteY1" fmla="*/ 152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337560"/>
                <a:gd name="connsiteY0" fmla="*/ 297180 h 2111132"/>
                <a:gd name="connsiteX1" fmla="*/ 3337560 w 3337560"/>
                <a:gd name="connsiteY1" fmla="*/ 0 h 2111132"/>
                <a:gd name="connsiteX2" fmla="*/ 3208020 w 3337560"/>
                <a:gd name="connsiteY2" fmla="*/ 2111132 h 2111132"/>
                <a:gd name="connsiteX3" fmla="*/ 0 w 3337560"/>
                <a:gd name="connsiteY3" fmla="*/ 1867292 h 2111132"/>
                <a:gd name="connsiteX4" fmla="*/ 190500 w 3337560"/>
                <a:gd name="connsiteY4" fmla="*/ 297180 h 2111132"/>
                <a:gd name="connsiteX0" fmla="*/ 190500 w 3208020"/>
                <a:gd name="connsiteY0" fmla="*/ 0 h 1813952"/>
                <a:gd name="connsiteX1" fmla="*/ 2887980 w 3208020"/>
                <a:gd name="connsiteY1" fmla="*/ 320040 h 1813952"/>
                <a:gd name="connsiteX2" fmla="*/ 3208020 w 3208020"/>
                <a:gd name="connsiteY2" fmla="*/ 1813952 h 1813952"/>
                <a:gd name="connsiteX3" fmla="*/ 0 w 3208020"/>
                <a:gd name="connsiteY3" fmla="*/ 1570112 h 1813952"/>
                <a:gd name="connsiteX4" fmla="*/ 190500 w 3208020"/>
                <a:gd name="connsiteY4" fmla="*/ 0 h 1813952"/>
                <a:gd name="connsiteX0" fmla="*/ 190500 w 3208020"/>
                <a:gd name="connsiteY0" fmla="*/ 0 h 1813952"/>
                <a:gd name="connsiteX1" fmla="*/ 3208020 w 3208020"/>
                <a:gd name="connsiteY1" fmla="*/ 7620 h 1813952"/>
                <a:gd name="connsiteX2" fmla="*/ 3208020 w 3208020"/>
                <a:gd name="connsiteY2" fmla="*/ 1813952 h 1813952"/>
                <a:gd name="connsiteX3" fmla="*/ 0 w 3208020"/>
                <a:gd name="connsiteY3" fmla="*/ 1570112 h 1813952"/>
                <a:gd name="connsiteX4" fmla="*/ 190500 w 3208020"/>
                <a:gd name="connsiteY4" fmla="*/ 0 h 1813952"/>
                <a:gd name="connsiteX0" fmla="*/ 177772 w 3208020"/>
                <a:gd name="connsiteY0" fmla="*/ 176416 h 1806332"/>
                <a:gd name="connsiteX1" fmla="*/ 3208020 w 3208020"/>
                <a:gd name="connsiteY1" fmla="*/ 0 h 1806332"/>
                <a:gd name="connsiteX2" fmla="*/ 3208020 w 3208020"/>
                <a:gd name="connsiteY2" fmla="*/ 1806332 h 1806332"/>
                <a:gd name="connsiteX3" fmla="*/ 0 w 3208020"/>
                <a:gd name="connsiteY3" fmla="*/ 1562492 h 1806332"/>
                <a:gd name="connsiteX4" fmla="*/ 177772 w 3208020"/>
                <a:gd name="connsiteY4" fmla="*/ 176416 h 1806332"/>
                <a:gd name="connsiteX0" fmla="*/ 184136 w 3208020"/>
                <a:gd name="connsiteY0" fmla="*/ 6012 h 1806332"/>
                <a:gd name="connsiteX1" fmla="*/ 3208020 w 3208020"/>
                <a:gd name="connsiteY1" fmla="*/ 0 h 1806332"/>
                <a:gd name="connsiteX2" fmla="*/ 3208020 w 3208020"/>
                <a:gd name="connsiteY2" fmla="*/ 1806332 h 1806332"/>
                <a:gd name="connsiteX3" fmla="*/ 0 w 3208020"/>
                <a:gd name="connsiteY3" fmla="*/ 1562492 h 1806332"/>
                <a:gd name="connsiteX4" fmla="*/ 184136 w 3208020"/>
                <a:gd name="connsiteY4" fmla="*/ 6012 h 1806332"/>
                <a:gd name="connsiteX0" fmla="*/ 88279 w 3112163"/>
                <a:gd name="connsiteY0" fmla="*/ 6012 h 1806332"/>
                <a:gd name="connsiteX1" fmla="*/ 3112163 w 3112163"/>
                <a:gd name="connsiteY1" fmla="*/ 0 h 1806332"/>
                <a:gd name="connsiteX2" fmla="*/ 3112163 w 3112163"/>
                <a:gd name="connsiteY2" fmla="*/ 1806332 h 1806332"/>
                <a:gd name="connsiteX3" fmla="*/ 0 w 3112163"/>
                <a:gd name="connsiteY3" fmla="*/ 1633992 h 1806332"/>
                <a:gd name="connsiteX4" fmla="*/ 88279 w 3112163"/>
                <a:gd name="connsiteY4" fmla="*/ 6012 h 18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3" h="1806332">
                  <a:moveTo>
                    <a:pt x="88279" y="6012"/>
                  </a:moveTo>
                  <a:lnTo>
                    <a:pt x="3112163" y="0"/>
                  </a:lnTo>
                  <a:lnTo>
                    <a:pt x="3112163" y="1806332"/>
                  </a:lnTo>
                  <a:lnTo>
                    <a:pt x="0" y="1633992"/>
                  </a:lnTo>
                  <a:lnTo>
                    <a:pt x="88279" y="60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youke_logogroot.jpg">
              <a:extLst>
                <a:ext uri="{FF2B5EF4-FFF2-40B4-BE49-F238E27FC236}">
                  <a16:creationId xmlns:a16="http://schemas.microsoft.com/office/drawing/2014/main" id="{30B3B5C9-8915-F645-83BF-FB8339D7CCE6}"/>
                </a:ext>
              </a:extLst>
            </p:cNvPr>
            <p:cNvPicPr>
              <a:picLocks noChangeAspect="1"/>
            </p:cNvPicPr>
            <p:nvPr userDrawn="1"/>
          </p:nvPicPr>
          <p:blipFill>
            <a:blip r:embed="rId3"/>
            <a:stretch>
              <a:fillRect/>
            </a:stretch>
          </p:blipFill>
          <p:spPr>
            <a:xfrm>
              <a:off x="9494520" y="305975"/>
              <a:ext cx="2102478" cy="936398"/>
            </a:xfrm>
            <a:prstGeom prst="rect">
              <a:avLst/>
            </a:prstGeom>
          </p:spPr>
        </p:pic>
      </p:grpSp>
      <p:sp>
        <p:nvSpPr>
          <p:cNvPr id="3" name="Titel 2">
            <a:extLst>
              <a:ext uri="{FF2B5EF4-FFF2-40B4-BE49-F238E27FC236}">
                <a16:creationId xmlns:a16="http://schemas.microsoft.com/office/drawing/2014/main" id="{973255EF-2164-E44F-8030-8F991B6A250F}"/>
              </a:ext>
            </a:extLst>
          </p:cNvPr>
          <p:cNvSpPr>
            <a:spLocks noGrp="1"/>
          </p:cNvSpPr>
          <p:nvPr>
            <p:ph type="ctrTitle"/>
          </p:nvPr>
        </p:nvSpPr>
        <p:spPr/>
        <p:txBody>
          <a:bodyPr/>
          <a:lstStyle/>
          <a:p>
            <a:r>
              <a:rPr lang="nl-NL" dirty="0"/>
              <a:t>Workshop</a:t>
            </a:r>
            <a:br>
              <a:rPr lang="nl-NL" dirty="0"/>
            </a:br>
            <a:r>
              <a:rPr lang="nl-NL" dirty="0"/>
              <a:t>Eigen kinderen van pleegouders</a:t>
            </a:r>
          </a:p>
        </p:txBody>
      </p:sp>
      <p:sp>
        <p:nvSpPr>
          <p:cNvPr id="4" name="Ondertitel 3">
            <a:extLst>
              <a:ext uri="{FF2B5EF4-FFF2-40B4-BE49-F238E27FC236}">
                <a16:creationId xmlns:a16="http://schemas.microsoft.com/office/drawing/2014/main" id="{A1AC9B1C-F7FD-1C41-B37D-20B2BCC4F9A1}"/>
              </a:ext>
            </a:extLst>
          </p:cNvPr>
          <p:cNvSpPr>
            <a:spLocks noGrp="1"/>
          </p:cNvSpPr>
          <p:nvPr>
            <p:ph type="subTitle" idx="1"/>
          </p:nvPr>
        </p:nvSpPr>
        <p:spPr/>
        <p:txBody>
          <a:bodyPr/>
          <a:lstStyle/>
          <a:p>
            <a:r>
              <a:rPr lang="nl-NL" dirty="0"/>
              <a:t>Zaterdag 23 september 2023</a:t>
            </a:r>
          </a:p>
          <a:p>
            <a:r>
              <a:rPr lang="nl-NL" dirty="0"/>
              <a:t>Goes- Pleegoudersupport</a:t>
            </a:r>
          </a:p>
        </p:txBody>
      </p:sp>
      <p:pic>
        <p:nvPicPr>
          <p:cNvPr id="9" name="Afbeelding 8">
            <a:extLst>
              <a:ext uri="{FF2B5EF4-FFF2-40B4-BE49-F238E27FC236}">
                <a16:creationId xmlns:a16="http://schemas.microsoft.com/office/drawing/2014/main" id="{DFBC7AD9-FCE3-BC42-A314-C16FEF8C2292}"/>
              </a:ext>
            </a:extLst>
          </p:cNvPr>
          <p:cNvPicPr>
            <a:picLocks noChangeAspect="1"/>
          </p:cNvPicPr>
          <p:nvPr/>
        </p:nvPicPr>
        <p:blipFill>
          <a:blip r:embed="rId4"/>
          <a:stretch>
            <a:fillRect/>
          </a:stretch>
        </p:blipFill>
        <p:spPr>
          <a:xfrm>
            <a:off x="10344151" y="6497841"/>
            <a:ext cx="1231900" cy="279400"/>
          </a:xfrm>
          <a:prstGeom prst="rect">
            <a:avLst/>
          </a:prstGeom>
        </p:spPr>
      </p:pic>
    </p:spTree>
    <p:extLst>
      <p:ext uri="{BB962C8B-B14F-4D97-AF65-F5344CB8AC3E}">
        <p14:creationId xmlns:p14="http://schemas.microsoft.com/office/powerpoint/2010/main" val="12803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22679-2AE0-47C9-8BF6-72C08C44D527}"/>
              </a:ext>
            </a:extLst>
          </p:cNvPr>
          <p:cNvSpPr>
            <a:spLocks noGrp="1"/>
          </p:cNvSpPr>
          <p:nvPr>
            <p:ph type="title"/>
          </p:nvPr>
        </p:nvSpPr>
        <p:spPr/>
        <p:txBody>
          <a:bodyPr/>
          <a:lstStyle/>
          <a:p>
            <a:r>
              <a:rPr lang="nl-NL" dirty="0"/>
              <a:t>Tips!</a:t>
            </a:r>
          </a:p>
        </p:txBody>
      </p:sp>
      <p:sp>
        <p:nvSpPr>
          <p:cNvPr id="3" name="Tijdelijke aanduiding voor inhoud 2">
            <a:extLst>
              <a:ext uri="{FF2B5EF4-FFF2-40B4-BE49-F238E27FC236}">
                <a16:creationId xmlns:a16="http://schemas.microsoft.com/office/drawing/2014/main" id="{8F374BC6-7792-40C0-8F9D-D618EF0EB2C5}"/>
              </a:ext>
            </a:extLst>
          </p:cNvPr>
          <p:cNvSpPr>
            <a:spLocks noGrp="1"/>
          </p:cNvSpPr>
          <p:nvPr>
            <p:ph idx="1"/>
          </p:nvPr>
        </p:nvSpPr>
        <p:spPr/>
        <p:txBody>
          <a:bodyPr>
            <a:normAutofit lnSpcReduction="10000"/>
          </a:bodyPr>
          <a:lstStyle/>
          <a:p>
            <a:r>
              <a:rPr lang="nl-NL" sz="2000" dirty="0"/>
              <a:t>Zoek een manier met uw kind die bij hen past om het gevoel en emotie kwijt te kunnen. Dat kan zijn door regelmatig erover te praten of te zorgen dat een ander dat regelmatig doet (Oma, juf…) Sociale steun is een belangrijke </a:t>
            </a:r>
            <a:r>
              <a:rPr lang="nl-NL" sz="2000" b="1" dirty="0"/>
              <a:t>beschermende factor</a:t>
            </a:r>
            <a:r>
              <a:rPr lang="nl-NL" sz="2000" dirty="0"/>
              <a:t>.</a:t>
            </a:r>
          </a:p>
          <a:p>
            <a:endParaRPr lang="nl-NL" sz="2000" dirty="0"/>
          </a:p>
          <a:p>
            <a:r>
              <a:rPr lang="nl-NL" sz="2000" dirty="0"/>
              <a:t>Het kan zijn dat een andere manier dan praten beter bij uw kind pas; bv dagboek bijhouden, tekenen over gevoel en gedachte. Stimuleer dit!</a:t>
            </a:r>
          </a:p>
          <a:p>
            <a:endParaRPr lang="nl-NL" sz="2000" dirty="0"/>
          </a:p>
          <a:p>
            <a:r>
              <a:rPr lang="nl-NL" sz="2000" dirty="0"/>
              <a:t>Betrek kinderen met een terugtrekkende coping (veel op kamer, niet over willen praten, stil zijn…terugtrekken) extra erbij. Geef erkenning voor gevoel, wat er gebeurd, lastigheden. Ook al willen ze er niet over praten. Laat dan weten dat je ziet en opmerkt wat iets doet en wat het hen “kost”.</a:t>
            </a:r>
          </a:p>
          <a:p>
            <a:endParaRPr lang="nl-NL" sz="2000" dirty="0"/>
          </a:p>
          <a:p>
            <a:r>
              <a:rPr lang="nl-NL" sz="2000" dirty="0"/>
              <a:t>Richt je meer op wat je kind zelf kan doen om zich beter te voelen, er mee om te gaan en minder op uitleg rondom pleegkind en gedrag ( wat nu vooral gedaan wordt). ( Vergroot gevoel van regie en controle door eigen kind meer mogelijkheden te bieden)</a:t>
            </a:r>
          </a:p>
          <a:p>
            <a:endParaRPr lang="nl-NL" dirty="0"/>
          </a:p>
        </p:txBody>
      </p:sp>
      <p:sp>
        <p:nvSpPr>
          <p:cNvPr id="4" name="Tijdelijke aanduiding voor dianummer 3">
            <a:extLst>
              <a:ext uri="{FF2B5EF4-FFF2-40B4-BE49-F238E27FC236}">
                <a16:creationId xmlns:a16="http://schemas.microsoft.com/office/drawing/2014/main" id="{62A557E7-457D-456E-AC82-D7B1ED27FB9B}"/>
              </a:ext>
            </a:extLst>
          </p:cNvPr>
          <p:cNvSpPr>
            <a:spLocks noGrp="1"/>
          </p:cNvSpPr>
          <p:nvPr>
            <p:ph type="sldNum" sz="quarter" idx="12"/>
          </p:nvPr>
        </p:nvSpPr>
        <p:spPr/>
        <p:txBody>
          <a:bodyPr/>
          <a:lstStyle/>
          <a:p>
            <a:fld id="{1F7A1857-3000-DD47-B37A-0C315F2C23F3}" type="slidenum">
              <a:rPr lang="nl-NL" smtClean="0"/>
              <a:t>10</a:t>
            </a:fld>
            <a:endParaRPr lang="nl-NL"/>
          </a:p>
        </p:txBody>
      </p:sp>
      <p:sp>
        <p:nvSpPr>
          <p:cNvPr id="5" name="Tijdelijke aanduiding voor voettekst 4">
            <a:extLst>
              <a:ext uri="{FF2B5EF4-FFF2-40B4-BE49-F238E27FC236}">
                <a16:creationId xmlns:a16="http://schemas.microsoft.com/office/drawing/2014/main" id="{D28E19FB-17DA-4487-A2C3-9333F0DE01CC}"/>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31460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6AFCD-13A9-45DC-8AAC-13F063B973BB}"/>
              </a:ext>
            </a:extLst>
          </p:cNvPr>
          <p:cNvSpPr>
            <a:spLocks noGrp="1"/>
          </p:cNvSpPr>
          <p:nvPr>
            <p:ph type="title"/>
          </p:nvPr>
        </p:nvSpPr>
        <p:spPr/>
        <p:txBody>
          <a:bodyPr/>
          <a:lstStyle/>
          <a:p>
            <a:r>
              <a:rPr lang="nl-NL" dirty="0"/>
              <a:t>Tips!</a:t>
            </a:r>
          </a:p>
        </p:txBody>
      </p:sp>
      <p:sp>
        <p:nvSpPr>
          <p:cNvPr id="3" name="Tijdelijke aanduiding voor inhoud 2">
            <a:extLst>
              <a:ext uri="{FF2B5EF4-FFF2-40B4-BE49-F238E27FC236}">
                <a16:creationId xmlns:a16="http://schemas.microsoft.com/office/drawing/2014/main" id="{97E71B25-E45C-42B1-895C-7ACC27B4308B}"/>
              </a:ext>
            </a:extLst>
          </p:cNvPr>
          <p:cNvSpPr>
            <a:spLocks noGrp="1"/>
          </p:cNvSpPr>
          <p:nvPr>
            <p:ph idx="1"/>
          </p:nvPr>
        </p:nvSpPr>
        <p:spPr/>
        <p:txBody>
          <a:bodyPr/>
          <a:lstStyle/>
          <a:p>
            <a:r>
              <a:rPr lang="nl-NL" sz="2000" dirty="0"/>
              <a:t>Onderschat de impact van conflicten/ruzietjes niet</a:t>
            </a:r>
          </a:p>
          <a:p>
            <a:endParaRPr lang="nl-NL" sz="2000" dirty="0"/>
          </a:p>
          <a:p>
            <a:r>
              <a:rPr lang="nl-NL" sz="2000" dirty="0"/>
              <a:t>Sta kinderen toe dat ze negatieve gevoelens mogen uitten en mogen klagen! Uit onderzoekt blijkt dat ze zich dan beter toegerust voelen ermee om te gaan.</a:t>
            </a:r>
          </a:p>
          <a:p>
            <a:endParaRPr lang="nl-NL" sz="2000" dirty="0"/>
          </a:p>
          <a:p>
            <a:r>
              <a:rPr lang="nl-NL" sz="2000" dirty="0"/>
              <a:t>Voer een gezinsgesprek ( </a:t>
            </a:r>
            <a:r>
              <a:rPr lang="nl-NL" sz="2000" dirty="0" err="1"/>
              <a:t>evt</a:t>
            </a:r>
            <a:r>
              <a:rPr lang="nl-NL" sz="2000" dirty="0"/>
              <a:t> met begeleiding van de pleegzorgbegeleider) waarbij ruimte is voor ieder zijn beleving (positief en negatief) en krijg zicht op coping van elkaar. Doe dit niet pas als er al sprake van oplopende spanning is.</a:t>
            </a:r>
          </a:p>
          <a:p>
            <a:endParaRPr lang="nl-NL" sz="2000" dirty="0"/>
          </a:p>
          <a:p>
            <a:r>
              <a:rPr lang="nl-NL" sz="2000" dirty="0"/>
              <a:t>Bv Spel/ gesprekskaartjes: ( pleegzorggedoe.nl) of praatplaat Youké</a:t>
            </a:r>
          </a:p>
          <a:p>
            <a:endParaRPr lang="nl-NL" dirty="0"/>
          </a:p>
        </p:txBody>
      </p:sp>
      <p:sp>
        <p:nvSpPr>
          <p:cNvPr id="4" name="Tijdelijke aanduiding voor dianummer 3">
            <a:extLst>
              <a:ext uri="{FF2B5EF4-FFF2-40B4-BE49-F238E27FC236}">
                <a16:creationId xmlns:a16="http://schemas.microsoft.com/office/drawing/2014/main" id="{80FD8E29-F4AC-4F3E-85C4-4B605A7823F9}"/>
              </a:ext>
            </a:extLst>
          </p:cNvPr>
          <p:cNvSpPr>
            <a:spLocks noGrp="1"/>
          </p:cNvSpPr>
          <p:nvPr>
            <p:ph type="sldNum" sz="quarter" idx="12"/>
          </p:nvPr>
        </p:nvSpPr>
        <p:spPr/>
        <p:txBody>
          <a:bodyPr/>
          <a:lstStyle/>
          <a:p>
            <a:fld id="{1F7A1857-3000-DD47-B37A-0C315F2C23F3}" type="slidenum">
              <a:rPr lang="nl-NL" smtClean="0"/>
              <a:t>11</a:t>
            </a:fld>
            <a:endParaRPr lang="nl-NL"/>
          </a:p>
        </p:txBody>
      </p:sp>
      <p:sp>
        <p:nvSpPr>
          <p:cNvPr id="5" name="Tijdelijke aanduiding voor voettekst 4">
            <a:extLst>
              <a:ext uri="{FF2B5EF4-FFF2-40B4-BE49-F238E27FC236}">
                <a16:creationId xmlns:a16="http://schemas.microsoft.com/office/drawing/2014/main" id="{2A81C734-DE55-47AC-ABC6-83674E28825F}"/>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09856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53DC-A35B-7446-819E-6B5C8828E3B7}"/>
              </a:ext>
            </a:extLst>
          </p:cNvPr>
          <p:cNvSpPr>
            <a:spLocks noGrp="1"/>
          </p:cNvSpPr>
          <p:nvPr>
            <p:ph type="title"/>
          </p:nvPr>
        </p:nvSpPr>
        <p:spPr/>
        <p:txBody>
          <a:bodyPr/>
          <a:lstStyle/>
          <a:p>
            <a:r>
              <a:rPr lang="nl-NL" dirty="0"/>
              <a:t>Citaten eigen kinderen</a:t>
            </a:r>
          </a:p>
        </p:txBody>
      </p:sp>
      <p:sp>
        <p:nvSpPr>
          <p:cNvPr id="3" name="Tijdelijke aanduiding voor inhoud 2">
            <a:extLst>
              <a:ext uri="{FF2B5EF4-FFF2-40B4-BE49-F238E27FC236}">
                <a16:creationId xmlns:a16="http://schemas.microsoft.com/office/drawing/2014/main" id="{2ABF1276-65DB-4146-BAFC-EC25040F1396}"/>
              </a:ext>
            </a:extLst>
          </p:cNvPr>
          <p:cNvSpPr>
            <a:spLocks noGrp="1"/>
          </p:cNvSpPr>
          <p:nvPr>
            <p:ph sz="half" idx="1"/>
          </p:nvPr>
        </p:nvSpPr>
        <p:spPr>
          <a:xfrm>
            <a:off x="609599" y="1600200"/>
            <a:ext cx="9972583" cy="4525963"/>
          </a:xfrm>
        </p:spPr>
        <p:txBody>
          <a:bodyPr>
            <a:normAutofit fontScale="85000" lnSpcReduction="10000"/>
          </a:bodyPr>
          <a:lstStyle/>
          <a:p>
            <a:r>
              <a:rPr lang="nl-NL" sz="2000" i="1" dirty="0"/>
              <a:t>“Mijn ouders hadden me kunnen helpen door het er even samen over te hebben, over wat er nou gebeurde. Nu maakte ik me zorgen en moest ik er steeds aan denken. Het was minder vervelend geweest als ik wist wat er aan de hand was…. “.</a:t>
            </a:r>
          </a:p>
          <a:p>
            <a:pPr marL="0" indent="0">
              <a:buNone/>
            </a:pPr>
            <a:endParaRPr lang="nl-NL" sz="2000" i="1" dirty="0"/>
          </a:p>
          <a:p>
            <a:r>
              <a:rPr lang="nl-NL" sz="2000" i="1" dirty="0"/>
              <a:t>“Ik kon het weer goed opzij schuiven, bleef er niet in hangen maar het was fijn om er even met mijn ouders over te praten” .</a:t>
            </a:r>
          </a:p>
          <a:p>
            <a:pPr marL="0" indent="0">
              <a:buNone/>
            </a:pPr>
            <a:endParaRPr lang="nl-NL" sz="2000" i="1" dirty="0"/>
          </a:p>
          <a:p>
            <a:r>
              <a:rPr lang="nl-NL" sz="2000" i="1" dirty="0"/>
              <a:t>“ Het had kunnen helpen als mijn ouders tegen mij hadden gezegd dat het niet aan mij lag op dat moment maar dat het ook wel veel voor haar (pleegkind) was de hele dag weg te zijn geweest” .</a:t>
            </a:r>
          </a:p>
          <a:p>
            <a:endParaRPr lang="nl-NL" sz="2000" i="1" dirty="0"/>
          </a:p>
          <a:p>
            <a:r>
              <a:rPr lang="nl-NL" sz="2000" i="1" dirty="0"/>
              <a:t>“Hij hoort er echt bij, ondanks alles kan ik het me echt niet voorstellen dat dat hij er niet meer zou zijn”.</a:t>
            </a:r>
          </a:p>
          <a:p>
            <a:endParaRPr lang="nl-NL" sz="2000" i="1" dirty="0"/>
          </a:p>
          <a:p>
            <a:r>
              <a:rPr lang="nl-NL" sz="2000" i="1" dirty="0"/>
              <a:t>“Het invullen van het dagboek hielp mij al beter te laten voelen, ik kon lekker van me afschrijven wat er gebeurde en dat luchtte gelijk op!”.</a:t>
            </a:r>
          </a:p>
          <a:p>
            <a:endParaRPr lang="nl-NL" sz="2000" i="1" dirty="0"/>
          </a:p>
          <a:p>
            <a:r>
              <a:rPr lang="nl-NL" sz="2000" i="1" dirty="0"/>
              <a:t>“Hij had gewoon gelijk moeten luisteren, dan was het niet gebeurd” .</a:t>
            </a:r>
          </a:p>
          <a:p>
            <a:endParaRPr lang="nl-NL" dirty="0"/>
          </a:p>
        </p:txBody>
      </p:sp>
      <p:sp>
        <p:nvSpPr>
          <p:cNvPr id="5" name="Tijdelijke aanduiding voor voettekst 4">
            <a:extLst>
              <a:ext uri="{FF2B5EF4-FFF2-40B4-BE49-F238E27FC236}">
                <a16:creationId xmlns:a16="http://schemas.microsoft.com/office/drawing/2014/main" id="{42FE7A74-65F6-0C4C-A686-2FC62463A2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935D6A-1E93-3E4D-9C88-828864F746E4}"/>
              </a:ext>
            </a:extLst>
          </p:cNvPr>
          <p:cNvSpPr>
            <a:spLocks noGrp="1"/>
          </p:cNvSpPr>
          <p:nvPr>
            <p:ph type="sldNum" sz="quarter" idx="12"/>
          </p:nvPr>
        </p:nvSpPr>
        <p:spPr/>
        <p:txBody>
          <a:bodyPr/>
          <a:lstStyle/>
          <a:p>
            <a:fld id="{1F7A1857-3000-DD47-B37A-0C315F2C23F3}" type="slidenum">
              <a:rPr lang="nl-NL" smtClean="0"/>
              <a:t>12</a:t>
            </a:fld>
            <a:endParaRPr lang="nl-NL"/>
          </a:p>
        </p:txBody>
      </p:sp>
    </p:spTree>
    <p:extLst>
      <p:ext uri="{BB962C8B-B14F-4D97-AF65-F5344CB8AC3E}">
        <p14:creationId xmlns:p14="http://schemas.microsoft.com/office/powerpoint/2010/main" val="285841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E4795-8851-7B4F-92E6-E77C743055B7}"/>
              </a:ext>
            </a:extLst>
          </p:cNvPr>
          <p:cNvSpPr>
            <a:spLocks noGrp="1"/>
          </p:cNvSpPr>
          <p:nvPr>
            <p:ph type="title"/>
          </p:nvPr>
        </p:nvSpPr>
        <p:spPr>
          <a:xfrm>
            <a:off x="2389188" y="4800599"/>
            <a:ext cx="7315200" cy="1191827"/>
          </a:xfrm>
        </p:spPr>
        <p:txBody>
          <a:bodyPr>
            <a:normAutofit/>
          </a:bodyPr>
          <a:lstStyle/>
          <a:p>
            <a:r>
              <a:rPr lang="nl-NL" dirty="0"/>
              <a:t>Vragen? Mailen mag ook: </a:t>
            </a:r>
            <a:r>
              <a:rPr lang="nl-NL" err="1">
                <a:hlinkClick r:id="rId2"/>
              </a:rPr>
              <a:t>msplit</a:t>
            </a:r>
            <a:r>
              <a:rPr lang="nl-NL">
                <a:hlinkClick r:id="rId2"/>
              </a:rPr>
              <a:t>@youke.nl</a:t>
            </a:r>
            <a:r>
              <a:rPr lang="nl-NL"/>
              <a:t> </a:t>
            </a:r>
            <a:br>
              <a:rPr lang="nl-NL" dirty="0"/>
            </a:br>
            <a:endParaRPr lang="nl-NL" dirty="0"/>
          </a:p>
        </p:txBody>
      </p:sp>
      <p:pic>
        <p:nvPicPr>
          <p:cNvPr id="8" name="Tijdelijke aanduiding voor afbeelding 7" descr="Afbeelding met buiten, gras, persoon, kind&#10;&#10;Automatisch gegenereerde beschrijving">
            <a:extLst>
              <a:ext uri="{FF2B5EF4-FFF2-40B4-BE49-F238E27FC236}">
                <a16:creationId xmlns:a16="http://schemas.microsoft.com/office/drawing/2014/main" id="{77981629-3030-2648-822C-11E2CAE404A0}"/>
              </a:ext>
            </a:extLst>
          </p:cNvPr>
          <p:cNvPicPr>
            <a:picLocks noGrp="1" noChangeAspect="1"/>
          </p:cNvPicPr>
          <p:nvPr>
            <p:ph type="pic" idx="1"/>
          </p:nvPr>
        </p:nvPicPr>
        <p:blipFill rotWithShape="1">
          <a:blip r:embed="rId3"/>
          <a:srcRect l="3455" r="4692" b="8147"/>
          <a:stretch/>
        </p:blipFill>
        <p:spPr>
          <a:xfrm>
            <a:off x="2389188" y="612775"/>
            <a:ext cx="7315200" cy="4114800"/>
          </a:xfrm>
        </p:spPr>
      </p:pic>
      <p:sp>
        <p:nvSpPr>
          <p:cNvPr id="5" name="Tijdelijke aanduiding voor voettekst 4">
            <a:extLst>
              <a:ext uri="{FF2B5EF4-FFF2-40B4-BE49-F238E27FC236}">
                <a16:creationId xmlns:a16="http://schemas.microsoft.com/office/drawing/2014/main" id="{32AD3189-460C-B540-AD2A-A45B06885AC3}"/>
              </a:ext>
            </a:extLst>
          </p:cNvPr>
          <p:cNvSpPr>
            <a:spLocks noGrp="1"/>
          </p:cNvSpPr>
          <p:nvPr>
            <p:ph type="ftr" sz="quarter" idx="11"/>
          </p:nvPr>
        </p:nvSpPr>
        <p:spPr>
          <a:xfrm>
            <a:off x="1226690" y="6446968"/>
            <a:ext cx="486931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7C617EC-900A-2844-B397-6D872BDAC5E7}"/>
              </a:ext>
            </a:extLst>
          </p:cNvPr>
          <p:cNvSpPr>
            <a:spLocks noGrp="1"/>
          </p:cNvSpPr>
          <p:nvPr>
            <p:ph type="sldNum" sz="quarter" idx="12"/>
          </p:nvPr>
        </p:nvSpPr>
        <p:spPr/>
        <p:txBody>
          <a:bodyPr/>
          <a:lstStyle/>
          <a:p>
            <a:fld id="{1F7A1857-3000-DD47-B37A-0C315F2C23F3}" type="slidenum">
              <a:rPr lang="nl-NL" smtClean="0"/>
              <a:t>13</a:t>
            </a:fld>
            <a:endParaRPr lang="nl-NL"/>
          </a:p>
        </p:txBody>
      </p:sp>
    </p:spTree>
    <p:extLst>
      <p:ext uri="{BB962C8B-B14F-4D97-AF65-F5344CB8AC3E}">
        <p14:creationId xmlns:p14="http://schemas.microsoft.com/office/powerpoint/2010/main" val="207868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E7F910C-C4FE-F078-6950-0E65724A1ED3}"/>
              </a:ext>
            </a:extLst>
          </p:cNvPr>
          <p:cNvSpPr>
            <a:spLocks noGrp="1"/>
          </p:cNvSpPr>
          <p:nvPr>
            <p:ph type="sldNum" sz="quarter" idx="12"/>
          </p:nvPr>
        </p:nvSpPr>
        <p:spPr/>
        <p:txBody>
          <a:bodyPr/>
          <a:lstStyle/>
          <a:p>
            <a:fld id="{1F7A1857-3000-DD47-B37A-0C315F2C23F3}" type="slidenum">
              <a:rPr lang="nl-NL" smtClean="0"/>
              <a:t>14</a:t>
            </a:fld>
            <a:endParaRPr lang="nl-NL"/>
          </a:p>
        </p:txBody>
      </p:sp>
      <p:sp>
        <p:nvSpPr>
          <p:cNvPr id="3" name="Tijdelijke aanduiding voor voettekst 2">
            <a:extLst>
              <a:ext uri="{FF2B5EF4-FFF2-40B4-BE49-F238E27FC236}">
                <a16:creationId xmlns:a16="http://schemas.microsoft.com/office/drawing/2014/main" id="{CBC1E8B9-1071-AEC0-9F50-700CB4CEFDA2}"/>
              </a:ext>
            </a:extLst>
          </p:cNvPr>
          <p:cNvSpPr>
            <a:spLocks noGrp="1"/>
          </p:cNvSpPr>
          <p:nvPr>
            <p:ph type="ftr" sz="quarter" idx="11"/>
          </p:nvPr>
        </p:nvSpPr>
        <p:spPr/>
        <p:txBody>
          <a:bodyPr/>
          <a:lstStyle/>
          <a:p>
            <a:endParaRPr lang="nl-NL" dirty="0"/>
          </a:p>
        </p:txBody>
      </p:sp>
      <p:sp>
        <p:nvSpPr>
          <p:cNvPr id="4" name="Tekstvak 3">
            <a:extLst>
              <a:ext uri="{FF2B5EF4-FFF2-40B4-BE49-F238E27FC236}">
                <a16:creationId xmlns:a16="http://schemas.microsoft.com/office/drawing/2014/main" id="{CCEC61D7-B5DD-25EE-CD7F-8A153C6F61DE}"/>
              </a:ext>
            </a:extLst>
          </p:cNvPr>
          <p:cNvSpPr txBox="1"/>
          <p:nvPr/>
        </p:nvSpPr>
        <p:spPr>
          <a:xfrm>
            <a:off x="1146048" y="560832"/>
            <a:ext cx="9442704" cy="5632311"/>
          </a:xfrm>
          <a:prstGeom prst="rect">
            <a:avLst/>
          </a:prstGeom>
          <a:noFill/>
        </p:spPr>
        <p:txBody>
          <a:bodyPr wrap="square" rtlCol="0">
            <a:spAutoFit/>
          </a:bodyPr>
          <a:lstStyle/>
          <a:p>
            <a:r>
              <a:rPr lang="nl-NL" sz="4600" b="1" dirty="0">
                <a:solidFill>
                  <a:srgbClr val="961982"/>
                </a:solidFill>
                <a:latin typeface="Calibri"/>
                <a:ea typeface="+mj-ea"/>
                <a:cs typeface="+mj-cs"/>
              </a:rPr>
              <a:t>Literatuur en andere tips:</a:t>
            </a:r>
          </a:p>
          <a:p>
            <a:pPr marL="342900" indent="-342900">
              <a:buFont typeface="Arial" panose="020B0604020202020204" pitchFamily="34" charset="0"/>
              <a:buChar char="•"/>
            </a:pPr>
            <a:r>
              <a:rPr lang="nl-NL" sz="1600" b="1" dirty="0">
                <a:latin typeface="Calibri"/>
                <a:ea typeface="+mj-ea"/>
                <a:cs typeface="+mj-cs"/>
              </a:rPr>
              <a:t>E- </a:t>
            </a:r>
            <a:r>
              <a:rPr lang="nl-NL" sz="1600" b="1" dirty="0" err="1">
                <a:latin typeface="Calibri"/>
                <a:ea typeface="+mj-ea"/>
                <a:cs typeface="+mj-cs"/>
              </a:rPr>
              <a:t>learning</a:t>
            </a:r>
            <a:r>
              <a:rPr lang="nl-NL" sz="1600" b="1" dirty="0">
                <a:latin typeface="Calibri"/>
                <a:ea typeface="+mj-ea"/>
                <a:cs typeface="+mj-cs"/>
              </a:rPr>
              <a:t> op pleegzorg.nl </a:t>
            </a:r>
            <a:r>
              <a:rPr lang="nl-NL" sz="1600" dirty="0">
                <a:latin typeface="Calibri"/>
                <a:ea typeface="+mj-ea"/>
                <a:cs typeface="+mj-cs"/>
              </a:rPr>
              <a:t>voor pleegouders</a:t>
            </a:r>
            <a:r>
              <a:rPr lang="nl-NL" sz="4600" b="1" dirty="0">
                <a:solidFill>
                  <a:srgbClr val="961982"/>
                </a:solidFill>
                <a:latin typeface="Calibri"/>
                <a:ea typeface="+mj-ea"/>
                <a:cs typeface="+mj-cs"/>
              </a:rPr>
              <a:t> </a:t>
            </a:r>
            <a:r>
              <a:rPr lang="nl-NL" sz="1600" b="1" dirty="0">
                <a:solidFill>
                  <a:srgbClr val="961982"/>
                </a:solidFill>
                <a:latin typeface="Calibri"/>
                <a:ea typeface="+mj-ea"/>
                <a:cs typeface="+mj-cs"/>
                <a:hlinkClick r:id="rId2"/>
              </a:rPr>
              <a:t>https://www.pleegzorg.nl/gids/235-eigen-kinderen</a:t>
            </a:r>
            <a:endParaRPr lang="nl-NL" sz="1600" b="1" dirty="0">
              <a:solidFill>
                <a:srgbClr val="961982"/>
              </a:solidFill>
              <a:latin typeface="Calibri"/>
              <a:ea typeface="+mj-ea"/>
              <a:cs typeface="+mj-cs"/>
            </a:endParaRPr>
          </a:p>
          <a:p>
            <a:endParaRPr lang="nl-NL" sz="1600" b="1" dirty="0">
              <a:solidFill>
                <a:srgbClr val="961982"/>
              </a:solidFill>
              <a:latin typeface="Calibri"/>
              <a:ea typeface="+mj-ea"/>
              <a:cs typeface="+mj-cs"/>
            </a:endParaRPr>
          </a:p>
          <a:p>
            <a:pPr marL="342900" indent="-342900">
              <a:buFont typeface="Arial" panose="020B0604020202020204" pitchFamily="34" charset="0"/>
              <a:buChar char="•"/>
            </a:pPr>
            <a:r>
              <a:rPr lang="nl-NL" sz="1600" b="1" dirty="0">
                <a:latin typeface="Calibri"/>
                <a:ea typeface="+mj-ea"/>
                <a:cs typeface="+mj-cs"/>
              </a:rPr>
              <a:t>Praatplaat Gezinsgesprek: </a:t>
            </a:r>
            <a:r>
              <a:rPr lang="nl-NL" sz="1600" b="1" dirty="0">
                <a:solidFill>
                  <a:srgbClr val="961982"/>
                </a:solidFill>
                <a:latin typeface="Calibri"/>
                <a:ea typeface="+mj-ea"/>
                <a:cs typeface="+mj-cs"/>
              </a:rPr>
              <a:t>Youké </a:t>
            </a:r>
            <a:r>
              <a:rPr lang="nl-NL" sz="1600" dirty="0">
                <a:latin typeface="Calibri"/>
                <a:ea typeface="+mj-ea"/>
                <a:cs typeface="+mj-cs"/>
              </a:rPr>
              <a:t>(verkrijgbaar voor de pleegzorgbegeleiders bij Youké; msplit@youke.nl)</a:t>
            </a:r>
          </a:p>
          <a:p>
            <a:endParaRPr lang="nl-NL" sz="1400" dirty="0"/>
          </a:p>
          <a:p>
            <a:pPr marL="342900" indent="-342900">
              <a:buFont typeface="Arial" panose="020B0604020202020204" pitchFamily="34" charset="0"/>
              <a:buChar char="•"/>
            </a:pPr>
            <a:r>
              <a:rPr lang="nl-NL" sz="1600" b="1" dirty="0">
                <a:solidFill>
                  <a:srgbClr val="961982"/>
                </a:solidFill>
                <a:latin typeface="Calibri"/>
                <a:ea typeface="+mj-ea"/>
                <a:cs typeface="+mj-cs"/>
              </a:rPr>
              <a:t>  Youké </a:t>
            </a:r>
            <a:r>
              <a:rPr lang="nl-NL" altLang="nl-NL" sz="1400" b="1" dirty="0">
                <a:ea typeface="ヒラギノ角ゴ Pro W3" pitchFamily="122" charset="-128"/>
                <a:cs typeface="Geneva" pitchFamily="122" charset="0"/>
              </a:rPr>
              <a:t>Onderzoeksverslag Whitepaper: </a:t>
            </a:r>
            <a:r>
              <a:rPr lang="nl-NL" sz="1400" dirty="0">
                <a:hlinkClick r:id="rId3"/>
              </a:rPr>
              <a:t>https://youkepleegzorg.nl/actueel/onderzoek-naar-eigen-kinderen-van-pleegouders/</a:t>
            </a:r>
            <a:endParaRPr lang="nl-NL" altLang="nl-NL" sz="1400" b="1" dirty="0">
              <a:ea typeface="ヒラギノ角ゴ Pro W3" pitchFamily="122" charset="-128"/>
              <a:cs typeface="Geneva" pitchFamily="122" charset="0"/>
            </a:endParaRPr>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r>
              <a:rPr lang="nl-NL" sz="1600" b="1" dirty="0"/>
              <a:t>Literatuur studie NJI: </a:t>
            </a:r>
            <a:r>
              <a:rPr lang="nl-NL" sz="1600" dirty="0">
                <a:hlinkClick r:id="rId4"/>
              </a:rPr>
              <a:t>https://www.nji.nl/sites/default/files/2021-07/Eigen%20kinderen%20van%20pleegouders.pdf</a:t>
            </a:r>
            <a:endParaRPr lang="nl-NL" sz="1600" dirty="0"/>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r>
              <a:rPr lang="nl-NL" sz="1600" b="1" dirty="0"/>
              <a:t>Gesprekskaarten eigen kinderen: </a:t>
            </a:r>
            <a:r>
              <a:rPr lang="nl-NL" sz="1600" dirty="0">
                <a:hlinkClick r:id="rId5"/>
              </a:rPr>
              <a:t>https://pleegzorggedoe.nl/product/eigenwijsheden/</a:t>
            </a:r>
            <a:endParaRPr lang="nl-NL" sz="1600" dirty="0"/>
          </a:p>
          <a:p>
            <a:endParaRPr lang="nl-NL" sz="1600" dirty="0"/>
          </a:p>
          <a:p>
            <a:pPr marL="342900" indent="-342900">
              <a:buFont typeface="Arial" panose="020B0604020202020204" pitchFamily="34" charset="0"/>
              <a:buChar char="•"/>
            </a:pPr>
            <a:r>
              <a:rPr lang="nl-NL" sz="1600" dirty="0"/>
              <a:t>Regionale </a:t>
            </a:r>
            <a:r>
              <a:rPr lang="nl-NL" sz="1600" b="1" dirty="0"/>
              <a:t>“cola/chips” avonden </a:t>
            </a:r>
            <a:r>
              <a:rPr lang="nl-NL" sz="1600" dirty="0"/>
              <a:t>door pleegzorgorganisaties</a:t>
            </a:r>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r>
              <a:rPr lang="nl-NL" sz="1600" b="1" dirty="0"/>
              <a:t>Activiteiten </a:t>
            </a:r>
            <a:r>
              <a:rPr lang="nl-NL" sz="1600" b="1" dirty="0" err="1"/>
              <a:t>JongWijs</a:t>
            </a:r>
            <a:r>
              <a:rPr lang="nl-NL" sz="1600" b="1" dirty="0"/>
              <a:t> voor eigen kinderen: </a:t>
            </a:r>
            <a:r>
              <a:rPr lang="nl-NL" sz="1600" dirty="0"/>
              <a:t>bv 30 sept Karten en </a:t>
            </a:r>
            <a:r>
              <a:rPr lang="nl-NL" sz="1600" dirty="0" err="1"/>
              <a:t>lasergamen</a:t>
            </a:r>
            <a:r>
              <a:rPr lang="nl-NL" sz="1600" dirty="0"/>
              <a:t> Utrecht </a:t>
            </a:r>
            <a:r>
              <a:rPr lang="nl-NL" sz="1600" dirty="0">
                <a:hlinkClick r:id="rId6"/>
              </a:rPr>
              <a:t>https://www.jongwijs.org/agenda/meeting-voor-eigen-kinderen-karten-en-lasergamen-in-utrecht-30-september/</a:t>
            </a:r>
            <a:r>
              <a:rPr lang="nl-NL" sz="1600" dirty="0"/>
              <a:t> </a:t>
            </a:r>
          </a:p>
          <a:p>
            <a:pPr marL="342900" indent="-342900">
              <a:buFont typeface="Arial" panose="020B0604020202020204" pitchFamily="34" charset="0"/>
              <a:buChar char="•"/>
            </a:pPr>
            <a:endParaRPr lang="nl-NL" sz="1600" dirty="0"/>
          </a:p>
        </p:txBody>
      </p:sp>
    </p:spTree>
    <p:extLst>
      <p:ext uri="{BB962C8B-B14F-4D97-AF65-F5344CB8AC3E}">
        <p14:creationId xmlns:p14="http://schemas.microsoft.com/office/powerpoint/2010/main" val="178647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2E953-49AF-FD4E-A727-97CF84D7CF1D}"/>
              </a:ext>
            </a:extLst>
          </p:cNvPr>
          <p:cNvSpPr>
            <a:spLocks noGrp="1"/>
          </p:cNvSpPr>
          <p:nvPr>
            <p:ph type="ctrTitle"/>
          </p:nvPr>
        </p:nvSpPr>
        <p:spPr/>
        <p:txBody>
          <a:bodyPr/>
          <a:lstStyle/>
          <a:p>
            <a:r>
              <a:rPr lang="nl-NL" dirty="0"/>
              <a:t>Bedankt voor uw komst!!</a:t>
            </a:r>
          </a:p>
        </p:txBody>
      </p:sp>
      <p:sp>
        <p:nvSpPr>
          <p:cNvPr id="3" name="Ondertitel 2">
            <a:extLst>
              <a:ext uri="{FF2B5EF4-FFF2-40B4-BE49-F238E27FC236}">
                <a16:creationId xmlns:a16="http://schemas.microsoft.com/office/drawing/2014/main" id="{9E447CB5-C1A1-EC44-9C18-0178116D85ED}"/>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15342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8FDF7-5A56-477D-ADB2-2C624456C90C}"/>
              </a:ext>
            </a:extLst>
          </p:cNvPr>
          <p:cNvSpPr>
            <a:spLocks noGrp="1"/>
          </p:cNvSpPr>
          <p:nvPr>
            <p:ph type="title"/>
          </p:nvPr>
        </p:nvSpPr>
        <p:spPr/>
        <p:txBody>
          <a:bodyPr/>
          <a:lstStyle/>
          <a:p>
            <a:r>
              <a:rPr lang="nl-NL" dirty="0"/>
              <a:t>Stellingen</a:t>
            </a:r>
          </a:p>
        </p:txBody>
      </p:sp>
      <p:sp>
        <p:nvSpPr>
          <p:cNvPr id="3" name="Tijdelijke aanduiding voor inhoud 2">
            <a:extLst>
              <a:ext uri="{FF2B5EF4-FFF2-40B4-BE49-F238E27FC236}">
                <a16:creationId xmlns:a16="http://schemas.microsoft.com/office/drawing/2014/main" id="{8BC94A71-B706-43DC-9661-1F85A7ECC56E}"/>
              </a:ext>
            </a:extLst>
          </p:cNvPr>
          <p:cNvSpPr>
            <a:spLocks noGrp="1"/>
          </p:cNvSpPr>
          <p:nvPr>
            <p:ph idx="1"/>
          </p:nvPr>
        </p:nvSpPr>
        <p:spPr/>
        <p:txBody>
          <a:bodyPr/>
          <a:lstStyle/>
          <a:p>
            <a:r>
              <a:rPr lang="nl-NL" dirty="0"/>
              <a:t>Pleegzorg biedt voor je eigen kinderen vooral voordelen en positieve leerervaringen</a:t>
            </a:r>
          </a:p>
          <a:p>
            <a:endParaRPr lang="nl-NL" dirty="0"/>
          </a:p>
          <a:p>
            <a:r>
              <a:rPr lang="nl-NL" dirty="0"/>
              <a:t>Je houdt je eigen kinderen zoveel mogelijk weg bij alle (lastige) dingen van de pleegzorg</a:t>
            </a:r>
          </a:p>
        </p:txBody>
      </p:sp>
      <p:sp>
        <p:nvSpPr>
          <p:cNvPr id="4" name="Tijdelijke aanduiding voor dianummer 3">
            <a:extLst>
              <a:ext uri="{FF2B5EF4-FFF2-40B4-BE49-F238E27FC236}">
                <a16:creationId xmlns:a16="http://schemas.microsoft.com/office/drawing/2014/main" id="{3C65B44B-CA49-4CB7-892C-D7D69CE65DC1}"/>
              </a:ext>
            </a:extLst>
          </p:cNvPr>
          <p:cNvSpPr>
            <a:spLocks noGrp="1"/>
          </p:cNvSpPr>
          <p:nvPr>
            <p:ph type="sldNum" sz="quarter" idx="12"/>
          </p:nvPr>
        </p:nvSpPr>
        <p:spPr/>
        <p:txBody>
          <a:bodyPr/>
          <a:lstStyle/>
          <a:p>
            <a:fld id="{1F7A1857-3000-DD47-B37A-0C315F2C23F3}" type="slidenum">
              <a:rPr lang="nl-NL" smtClean="0"/>
              <a:t>16</a:t>
            </a:fld>
            <a:endParaRPr lang="nl-NL"/>
          </a:p>
        </p:txBody>
      </p:sp>
      <p:sp>
        <p:nvSpPr>
          <p:cNvPr id="5" name="Tijdelijke aanduiding voor voettekst 4">
            <a:extLst>
              <a:ext uri="{FF2B5EF4-FFF2-40B4-BE49-F238E27FC236}">
                <a16:creationId xmlns:a16="http://schemas.microsoft.com/office/drawing/2014/main" id="{BA60C0F7-B5C7-4762-971D-CD11B62AF180}"/>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36808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3D61D86-232F-364A-9FF7-B11CBAFD6EC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8DC6EE4-CBB6-E241-B127-7A14A735CA3B}"/>
              </a:ext>
            </a:extLst>
          </p:cNvPr>
          <p:cNvSpPr>
            <a:spLocks noGrp="1"/>
          </p:cNvSpPr>
          <p:nvPr>
            <p:ph type="sldNum" sz="quarter" idx="12"/>
          </p:nvPr>
        </p:nvSpPr>
        <p:spPr/>
        <p:txBody>
          <a:bodyPr/>
          <a:lstStyle/>
          <a:p>
            <a:fld id="{1F7A1857-3000-DD47-B37A-0C315F2C23F3}" type="slidenum">
              <a:rPr lang="nl-NL" smtClean="0"/>
              <a:t>2</a:t>
            </a:fld>
            <a:endParaRPr lang="nl-NL"/>
          </a:p>
        </p:txBody>
      </p:sp>
      <p:sp>
        <p:nvSpPr>
          <p:cNvPr id="7" name="Tijdelijke aanduiding voor tekst 6">
            <a:extLst>
              <a:ext uri="{FF2B5EF4-FFF2-40B4-BE49-F238E27FC236}">
                <a16:creationId xmlns:a16="http://schemas.microsoft.com/office/drawing/2014/main" id="{822DA1BC-E1D7-4D72-B542-C84809422DA3}"/>
              </a:ext>
            </a:extLst>
          </p:cNvPr>
          <p:cNvSpPr>
            <a:spLocks noGrp="1"/>
          </p:cNvSpPr>
          <p:nvPr>
            <p:ph type="body" idx="1"/>
          </p:nvPr>
        </p:nvSpPr>
        <p:spPr>
          <a:xfrm>
            <a:off x="609600" y="1553591"/>
            <a:ext cx="11286478" cy="4287916"/>
          </a:xfrm>
        </p:spPr>
        <p:txBody>
          <a:bodyPr>
            <a:normAutofit lnSpcReduction="10000"/>
          </a:bodyPr>
          <a:lstStyle/>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b="1" dirty="0"/>
              <a:t>Inloop: rondje langs de opgehangen flappen</a:t>
            </a:r>
            <a:endParaRPr lang="nl-NL" b="1" dirty="0">
              <a:sym typeface="Wingdings" panose="05000000000000000000" pitchFamily="2" charset="2"/>
            </a:endParaRPr>
          </a:p>
          <a:p>
            <a:pPr marL="342900" indent="-342900">
              <a:buFont typeface="Arial" panose="020B0604020202020204" pitchFamily="34" charset="0"/>
              <a:buChar char="•"/>
            </a:pPr>
            <a:endParaRPr lang="nl-NL" b="1" dirty="0">
              <a:sym typeface="Wingdings" panose="05000000000000000000" pitchFamily="2" charset="2"/>
            </a:endParaRPr>
          </a:p>
          <a:p>
            <a:pPr marL="342900" indent="-342900">
              <a:buFont typeface="Arial" panose="020B0604020202020204" pitchFamily="34" charset="0"/>
              <a:buChar char="•"/>
            </a:pPr>
            <a:r>
              <a:rPr lang="nl-NL" b="1" dirty="0"/>
              <a:t>Intro: voorstellen, wie zit er in de zaal? (GH, </a:t>
            </a:r>
            <a:r>
              <a:rPr lang="nl-NL" b="1" dirty="0" err="1"/>
              <a:t>PlO</a:t>
            </a:r>
            <a:r>
              <a:rPr lang="nl-NL" b="1" dirty="0"/>
              <a:t>, leeftijd EK?)</a:t>
            </a:r>
          </a:p>
          <a:p>
            <a:endParaRPr lang="nl-NL" b="1" dirty="0"/>
          </a:p>
          <a:p>
            <a:pPr marL="342900" indent="-342900">
              <a:buFont typeface="Arial" panose="020B0604020202020204" pitchFamily="34" charset="0"/>
              <a:buChar char="•"/>
            </a:pPr>
            <a:r>
              <a:rPr lang="nl-NL" b="1" dirty="0"/>
              <a:t>Bespreken stellingen en flap EK: waar denk je aan? Wat hoop je te halen?</a:t>
            </a:r>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a:t>Presentatie bevindingen onderzoek uit literatuur en praktijk</a:t>
            </a:r>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a:t>Tips</a:t>
            </a:r>
          </a:p>
          <a:p>
            <a:pPr marL="342900" indent="-342900">
              <a:buFont typeface="Arial" panose="020B0604020202020204" pitchFamily="34" charset="0"/>
              <a:buChar char="•"/>
            </a:pPr>
            <a:endParaRPr lang="nl-NL" b="1" dirty="0"/>
          </a:p>
          <a:p>
            <a:pPr marL="342900" indent="-342900">
              <a:buFont typeface="Arial" panose="020B0604020202020204" pitchFamily="34" charset="0"/>
              <a:buChar char="•"/>
            </a:pPr>
            <a:r>
              <a:rPr lang="nl-NL" b="1" dirty="0"/>
              <a:t>Afronding</a:t>
            </a:r>
          </a:p>
          <a:p>
            <a:pPr marL="342900" indent="-342900">
              <a:buFont typeface="Arial" panose="020B0604020202020204" pitchFamily="34" charset="0"/>
              <a:buChar char="•"/>
            </a:pPr>
            <a:endParaRPr lang="nl-NL" dirty="0"/>
          </a:p>
        </p:txBody>
      </p:sp>
      <p:sp>
        <p:nvSpPr>
          <p:cNvPr id="6" name="Tekstvak 5">
            <a:extLst>
              <a:ext uri="{FF2B5EF4-FFF2-40B4-BE49-F238E27FC236}">
                <a16:creationId xmlns:a16="http://schemas.microsoft.com/office/drawing/2014/main" id="{F2ECE92C-CAA0-449B-A300-968C02F1A939}"/>
              </a:ext>
            </a:extLst>
          </p:cNvPr>
          <p:cNvSpPr txBox="1"/>
          <p:nvPr/>
        </p:nvSpPr>
        <p:spPr>
          <a:xfrm>
            <a:off x="747294" y="727943"/>
            <a:ext cx="10152354" cy="830997"/>
          </a:xfrm>
          <a:prstGeom prst="rect">
            <a:avLst/>
          </a:prstGeom>
          <a:noFill/>
        </p:spPr>
        <p:txBody>
          <a:bodyPr wrap="square">
            <a:spAutoFit/>
          </a:bodyPr>
          <a:lstStyle/>
          <a:p>
            <a:r>
              <a:rPr lang="nl-NL" sz="4800" b="1" dirty="0">
                <a:solidFill>
                  <a:srgbClr val="E2AD00"/>
                </a:solidFill>
                <a:latin typeface="+mj-lt"/>
              </a:rPr>
              <a:t>Programma				</a:t>
            </a:r>
            <a:r>
              <a:rPr lang="nl-NL" b="1" dirty="0">
                <a:solidFill>
                  <a:srgbClr val="E2AD00"/>
                </a:solidFill>
                <a:latin typeface="+mj-lt"/>
              </a:rPr>
              <a:t>13:15-14:15u  en 14:30-15:30u</a:t>
            </a:r>
            <a:r>
              <a:rPr lang="nl-NL" sz="4800" b="1" dirty="0">
                <a:solidFill>
                  <a:srgbClr val="E2AD00"/>
                </a:solidFill>
                <a:latin typeface="+mj-lt"/>
              </a:rPr>
              <a:t>		</a:t>
            </a:r>
          </a:p>
        </p:txBody>
      </p:sp>
    </p:spTree>
    <p:extLst>
      <p:ext uri="{BB962C8B-B14F-4D97-AF65-F5344CB8AC3E}">
        <p14:creationId xmlns:p14="http://schemas.microsoft.com/office/powerpoint/2010/main" val="321899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638AD-CFAB-41D0-A2D9-FCC33F96A1E8}"/>
              </a:ext>
            </a:extLst>
          </p:cNvPr>
          <p:cNvSpPr>
            <a:spLocks noGrp="1"/>
          </p:cNvSpPr>
          <p:nvPr>
            <p:ph type="title"/>
          </p:nvPr>
        </p:nvSpPr>
        <p:spPr/>
        <p:txBody>
          <a:bodyPr/>
          <a:lstStyle/>
          <a:p>
            <a:r>
              <a:rPr lang="nl-NL" dirty="0"/>
              <a:t>Inloop</a:t>
            </a:r>
          </a:p>
        </p:txBody>
      </p:sp>
      <p:sp>
        <p:nvSpPr>
          <p:cNvPr id="3" name="Tijdelijke aanduiding voor inhoud 2">
            <a:extLst>
              <a:ext uri="{FF2B5EF4-FFF2-40B4-BE49-F238E27FC236}">
                <a16:creationId xmlns:a16="http://schemas.microsoft.com/office/drawing/2014/main" id="{4FB26524-CE3C-4375-9B02-64985875DFF4}"/>
              </a:ext>
            </a:extLst>
          </p:cNvPr>
          <p:cNvSpPr>
            <a:spLocks noGrp="1"/>
          </p:cNvSpPr>
          <p:nvPr>
            <p:ph idx="1"/>
          </p:nvPr>
        </p:nvSpPr>
        <p:spPr/>
        <p:txBody>
          <a:bodyPr/>
          <a:lstStyle/>
          <a:p>
            <a:r>
              <a:rPr lang="nl-NL" dirty="0"/>
              <a:t>Er hangen flappen in de ruimte met 2 stellingen. Geef aan </a:t>
            </a:r>
            <a:r>
              <a:rPr lang="nl-NL" dirty="0" err="1"/>
              <a:t>dmv</a:t>
            </a:r>
            <a:r>
              <a:rPr lang="nl-NL" dirty="0"/>
              <a:t> een rode of groene post </a:t>
            </a:r>
            <a:r>
              <a:rPr lang="nl-NL" dirty="0" err="1"/>
              <a:t>it</a:t>
            </a:r>
            <a:r>
              <a:rPr lang="nl-NL" dirty="0"/>
              <a:t> of u het ermee eens of oneens bent. ( rood = oneens, groen= eens)</a:t>
            </a:r>
          </a:p>
          <a:p>
            <a:pPr marL="0" indent="0">
              <a:buNone/>
            </a:pPr>
            <a:endParaRPr lang="nl-NL" dirty="0"/>
          </a:p>
          <a:p>
            <a:r>
              <a:rPr lang="nl-NL" dirty="0"/>
              <a:t>Er hangt ook een flap met “EIGEN KINDEREN” erop. </a:t>
            </a:r>
          </a:p>
          <a:p>
            <a:pPr marL="0" indent="0">
              <a:buNone/>
            </a:pPr>
            <a:r>
              <a:rPr lang="nl-NL" dirty="0"/>
              <a:t>Geef hieraan waar je dan aan denkt, wat komt er in je op als je denkt aan de eigen kinderen in een pleegzorgsituatie, en wat zijn vragen die je hebt?</a:t>
            </a:r>
          </a:p>
          <a:p>
            <a:endParaRPr lang="nl-NL" dirty="0"/>
          </a:p>
          <a:p>
            <a:endParaRPr lang="nl-NL" dirty="0"/>
          </a:p>
        </p:txBody>
      </p:sp>
      <p:sp>
        <p:nvSpPr>
          <p:cNvPr id="4" name="Tijdelijke aanduiding voor dianummer 3">
            <a:extLst>
              <a:ext uri="{FF2B5EF4-FFF2-40B4-BE49-F238E27FC236}">
                <a16:creationId xmlns:a16="http://schemas.microsoft.com/office/drawing/2014/main" id="{CD5F0788-E60A-4301-B15F-2EDEFA44C086}"/>
              </a:ext>
            </a:extLst>
          </p:cNvPr>
          <p:cNvSpPr>
            <a:spLocks noGrp="1"/>
          </p:cNvSpPr>
          <p:nvPr>
            <p:ph type="sldNum" sz="quarter" idx="12"/>
          </p:nvPr>
        </p:nvSpPr>
        <p:spPr/>
        <p:txBody>
          <a:bodyPr/>
          <a:lstStyle/>
          <a:p>
            <a:fld id="{1F7A1857-3000-DD47-B37A-0C315F2C23F3}" type="slidenum">
              <a:rPr lang="nl-NL" smtClean="0"/>
              <a:t>3</a:t>
            </a:fld>
            <a:endParaRPr lang="nl-NL"/>
          </a:p>
        </p:txBody>
      </p:sp>
      <p:sp>
        <p:nvSpPr>
          <p:cNvPr id="5" name="Tijdelijke aanduiding voor voettekst 4">
            <a:extLst>
              <a:ext uri="{FF2B5EF4-FFF2-40B4-BE49-F238E27FC236}">
                <a16:creationId xmlns:a16="http://schemas.microsoft.com/office/drawing/2014/main" id="{68D9172B-8C04-4B9A-BA8C-47505E93CBE5}"/>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410904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1D0D8-9A8F-AA40-BF62-C3C3B019B36B}"/>
              </a:ext>
            </a:extLst>
          </p:cNvPr>
          <p:cNvSpPr>
            <a:spLocks noGrp="1"/>
          </p:cNvSpPr>
          <p:nvPr>
            <p:ph type="title"/>
          </p:nvPr>
        </p:nvSpPr>
        <p:spPr/>
        <p:txBody>
          <a:bodyPr/>
          <a:lstStyle/>
          <a:p>
            <a:r>
              <a:rPr lang="nl-NL" dirty="0"/>
              <a:t>Overtuigingen van eigen kinderen</a:t>
            </a:r>
          </a:p>
        </p:txBody>
      </p:sp>
      <p:sp>
        <p:nvSpPr>
          <p:cNvPr id="3" name="Tijdelijke aanduiding voor inhoud 2">
            <a:extLst>
              <a:ext uri="{FF2B5EF4-FFF2-40B4-BE49-F238E27FC236}">
                <a16:creationId xmlns:a16="http://schemas.microsoft.com/office/drawing/2014/main" id="{B4BD005E-B284-3746-A3CA-6FAD4F6B8964}"/>
              </a:ext>
            </a:extLst>
          </p:cNvPr>
          <p:cNvSpPr>
            <a:spLocks noGrp="1"/>
          </p:cNvSpPr>
          <p:nvPr>
            <p:ph idx="1"/>
          </p:nvPr>
        </p:nvSpPr>
        <p:spPr/>
        <p:txBody>
          <a:bodyPr/>
          <a:lstStyle/>
          <a:p>
            <a:pPr marL="0" indent="0">
              <a:buNone/>
            </a:pPr>
            <a:r>
              <a:rPr lang="nl-NL" b="1" dirty="0"/>
              <a:t>Uit onderzoek blijkt dat eigen kinderen de volgende overtuigingen hebben:</a:t>
            </a:r>
          </a:p>
          <a:p>
            <a:pPr marL="0" indent="0">
              <a:buNone/>
            </a:pPr>
            <a:endParaRPr lang="nl-NL" b="1" dirty="0"/>
          </a:p>
          <a:p>
            <a:r>
              <a:rPr lang="nl-NL" sz="2000" b="1" dirty="0"/>
              <a:t>Er wordt niet naar mijn mening gevraagd dus die is niet belangrijk</a:t>
            </a:r>
          </a:p>
          <a:p>
            <a:r>
              <a:rPr lang="nl-NL" sz="2000" b="1" dirty="0"/>
              <a:t>Ik moet het goede voorbeeld geven, en niet lastig zijn</a:t>
            </a:r>
          </a:p>
          <a:p>
            <a:r>
              <a:rPr lang="nl-NL" sz="2000" b="1" dirty="0"/>
              <a:t>Mijn ouders hebben het al heel zwaar dus ik moet zo goed mogelijk helpen met alles</a:t>
            </a:r>
          </a:p>
          <a:p>
            <a:r>
              <a:rPr lang="nl-NL" sz="2000" b="1" dirty="0"/>
              <a:t>Het moet ons lukken als gezin!</a:t>
            </a:r>
          </a:p>
          <a:p>
            <a:r>
              <a:rPr lang="nl-NL" sz="2000" b="1" dirty="0"/>
              <a:t>Het pleegkind is zielig, niet ik; dus ik moet me groot houden.</a:t>
            </a:r>
          </a:p>
          <a:p>
            <a:r>
              <a:rPr lang="nl-NL" sz="2000" b="1" dirty="0"/>
              <a:t>Het pleegkind is het belangrijkst, ik kom op de 2</a:t>
            </a:r>
            <a:r>
              <a:rPr lang="nl-NL" sz="2000" b="1" baseline="30000" dirty="0"/>
              <a:t>e</a:t>
            </a:r>
            <a:r>
              <a:rPr lang="nl-NL" sz="2000" b="1" dirty="0"/>
              <a:t> plek</a:t>
            </a:r>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A50E04A9-30E9-7A42-AF1F-CE56B6722B14}"/>
              </a:ext>
            </a:extLst>
          </p:cNvPr>
          <p:cNvSpPr>
            <a:spLocks noGrp="1"/>
          </p:cNvSpPr>
          <p:nvPr>
            <p:ph type="ftr" sz="quarter" idx="11"/>
          </p:nvPr>
        </p:nvSpPr>
        <p:spPr>
          <a:xfrm>
            <a:off x="1226690" y="6446968"/>
            <a:ext cx="486931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FBEE5E8A-2E99-614C-ACCA-82F374E21F22}"/>
              </a:ext>
            </a:extLst>
          </p:cNvPr>
          <p:cNvSpPr>
            <a:spLocks noGrp="1"/>
          </p:cNvSpPr>
          <p:nvPr>
            <p:ph type="sldNum" sz="quarter" idx="12"/>
          </p:nvPr>
        </p:nvSpPr>
        <p:spPr/>
        <p:txBody>
          <a:bodyPr/>
          <a:lstStyle/>
          <a:p>
            <a:fld id="{1F7A1857-3000-DD47-B37A-0C315F2C23F3}" type="slidenum">
              <a:rPr lang="nl-NL" smtClean="0"/>
              <a:t>4</a:t>
            </a:fld>
            <a:endParaRPr lang="nl-NL"/>
          </a:p>
        </p:txBody>
      </p:sp>
      <p:pic>
        <p:nvPicPr>
          <p:cNvPr id="6" name="Picture 3">
            <a:extLst>
              <a:ext uri="{FF2B5EF4-FFF2-40B4-BE49-F238E27FC236}">
                <a16:creationId xmlns:a16="http://schemas.microsoft.com/office/drawing/2014/main" id="{BA5826C3-1A88-4A72-AC88-96A6CC11C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442" y="3540623"/>
            <a:ext cx="1775842" cy="237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46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29C52-582D-A368-F647-302DE2B86706}"/>
              </a:ext>
            </a:extLst>
          </p:cNvPr>
          <p:cNvSpPr>
            <a:spLocks noGrp="1"/>
          </p:cNvSpPr>
          <p:nvPr>
            <p:ph type="title"/>
          </p:nvPr>
        </p:nvSpPr>
        <p:spPr/>
        <p:txBody>
          <a:bodyPr/>
          <a:lstStyle/>
          <a:p>
            <a:r>
              <a:rPr lang="nl-NL" dirty="0"/>
              <a:t>Onderzoek Eigen kinderen</a:t>
            </a:r>
          </a:p>
        </p:txBody>
      </p:sp>
      <p:sp>
        <p:nvSpPr>
          <p:cNvPr id="3" name="Tijdelijke aanduiding voor inhoud 2">
            <a:extLst>
              <a:ext uri="{FF2B5EF4-FFF2-40B4-BE49-F238E27FC236}">
                <a16:creationId xmlns:a16="http://schemas.microsoft.com/office/drawing/2014/main" id="{52D1C916-61CE-3B99-E088-DEE49E8F4225}"/>
              </a:ext>
            </a:extLst>
          </p:cNvPr>
          <p:cNvSpPr>
            <a:spLocks noGrp="1"/>
          </p:cNvSpPr>
          <p:nvPr>
            <p:ph idx="1"/>
          </p:nvPr>
        </p:nvSpPr>
        <p:spPr/>
        <p:txBody>
          <a:bodyPr/>
          <a:lstStyle/>
          <a:p>
            <a:r>
              <a:rPr lang="nl-NL" altLang="nl-NL" b="1" dirty="0">
                <a:ea typeface="ヒラギノ角ゴ Pro W3" pitchFamily="122" charset="-128"/>
                <a:cs typeface="Geneva" pitchFamily="122" charset="0"/>
              </a:rPr>
              <a:t>Waarom het onderzoek?</a:t>
            </a:r>
          </a:p>
          <a:p>
            <a:pPr marL="285750" indent="-285750">
              <a:buFont typeface="Arial" panose="020B0604020202020204" pitchFamily="34" charset="0"/>
              <a:buChar char="•"/>
            </a:pPr>
            <a:r>
              <a:rPr lang="nl-NL" altLang="nl-NL" sz="2000" dirty="0">
                <a:ea typeface="ヒラギノ角ゴ Pro W3" pitchFamily="122" charset="-128"/>
                <a:cs typeface="Geneva" pitchFamily="122" charset="0"/>
              </a:rPr>
              <a:t>Veel breakdown in eigen caseload.</a:t>
            </a:r>
          </a:p>
          <a:p>
            <a:pPr marL="285750" indent="-285750">
              <a:buFont typeface="Arial" panose="020B0604020202020204" pitchFamily="34" charset="0"/>
              <a:buChar char="•"/>
            </a:pPr>
            <a:r>
              <a:rPr lang="nl-NL" altLang="nl-NL" sz="2000" dirty="0">
                <a:ea typeface="ヒラギノ角ゴ Pro W3" pitchFamily="122" charset="-128"/>
                <a:cs typeface="Geneva" pitchFamily="122" charset="0"/>
              </a:rPr>
              <a:t>Niets kunnen vinden aan interventies die ingezet kunnen worden.</a:t>
            </a:r>
          </a:p>
          <a:p>
            <a:pPr marL="285750" indent="-285750">
              <a:buFont typeface="Arial" panose="020B0604020202020204" pitchFamily="34" charset="0"/>
              <a:buChar char="•"/>
            </a:pPr>
            <a:r>
              <a:rPr lang="nl-NL" altLang="nl-NL" sz="2000" dirty="0">
                <a:ea typeface="ヒラギノ角ゴ Pro W3" pitchFamily="122" charset="-128"/>
                <a:cs typeface="Geneva" pitchFamily="122" charset="0"/>
              </a:rPr>
              <a:t>Alleen constateringen in literatuur dat er meer nodig is.</a:t>
            </a:r>
          </a:p>
          <a:p>
            <a:pPr marL="285750" indent="-285750">
              <a:buFont typeface="Arial" panose="020B0604020202020204" pitchFamily="34" charset="0"/>
              <a:buChar char="•"/>
            </a:pPr>
            <a:r>
              <a:rPr lang="nl-NL" altLang="nl-NL" sz="2000" dirty="0">
                <a:ea typeface="ヒラギノ角ゴ Pro W3" pitchFamily="122" charset="-128"/>
                <a:cs typeface="Geneva" pitchFamily="122" charset="0"/>
              </a:rPr>
              <a:t>Te weinig zicht op deze groep kinderen. Niet weten wat ze vinden, voelen, hoe ze omgaan met veranderende gezinssituatie</a:t>
            </a:r>
          </a:p>
          <a:p>
            <a:endParaRPr lang="nl-NL" altLang="nl-NL" b="1" dirty="0">
              <a:ea typeface="ヒラギノ角ゴ Pro W3" pitchFamily="122" charset="-128"/>
              <a:cs typeface="Geneva" pitchFamily="122" charset="0"/>
            </a:endParaRPr>
          </a:p>
          <a:p>
            <a:r>
              <a:rPr lang="nl-NL" altLang="nl-NL" b="1" dirty="0">
                <a:ea typeface="ヒラギノ角ゴ Pro W3" pitchFamily="122" charset="-128"/>
                <a:cs typeface="Geneva" pitchFamily="122" charset="0"/>
              </a:rPr>
              <a:t>Dagboekonderzoek  eigen kinderen, 8 dagen</a:t>
            </a:r>
          </a:p>
          <a:p>
            <a:r>
              <a:rPr lang="nl-NL" altLang="nl-NL" sz="2000" dirty="0">
                <a:ea typeface="ヒラギノ角ゴ Pro W3" pitchFamily="122" charset="-128"/>
                <a:cs typeface="Geneva" pitchFamily="122" charset="0"/>
              </a:rPr>
              <a:t>Meer zicht creëren op wat ze meemaken, lastig vinden en hoe ze hier mee omgaan (Coping) etc. Dan pas kan je ook een interventie plegen.</a:t>
            </a:r>
          </a:p>
          <a:p>
            <a:endParaRPr lang="nl-NL" altLang="nl-NL" sz="2000" dirty="0">
              <a:ea typeface="ヒラギノ角ゴ Pro W3" pitchFamily="122" charset="-128"/>
              <a:cs typeface="Geneva" pitchFamily="122" charset="0"/>
            </a:endParaRPr>
          </a:p>
          <a:p>
            <a:r>
              <a:rPr lang="nl-NL" altLang="nl-NL" sz="2000" dirty="0">
                <a:ea typeface="ヒラギノ角ゴ Pro W3" pitchFamily="122" charset="-128"/>
                <a:cs typeface="Geneva" pitchFamily="122" charset="0"/>
              </a:rPr>
              <a:t>Interviews pleegzorgbegeleiders</a:t>
            </a:r>
          </a:p>
          <a:p>
            <a:endParaRPr lang="nl-NL" dirty="0"/>
          </a:p>
        </p:txBody>
      </p:sp>
      <p:sp>
        <p:nvSpPr>
          <p:cNvPr id="4" name="Tijdelijke aanduiding voor dianummer 3">
            <a:extLst>
              <a:ext uri="{FF2B5EF4-FFF2-40B4-BE49-F238E27FC236}">
                <a16:creationId xmlns:a16="http://schemas.microsoft.com/office/drawing/2014/main" id="{CBE3000A-0A92-19CA-55C1-FC2D0CBBBE16}"/>
              </a:ext>
            </a:extLst>
          </p:cNvPr>
          <p:cNvSpPr>
            <a:spLocks noGrp="1"/>
          </p:cNvSpPr>
          <p:nvPr>
            <p:ph type="sldNum" sz="quarter" idx="12"/>
          </p:nvPr>
        </p:nvSpPr>
        <p:spPr/>
        <p:txBody>
          <a:bodyPr/>
          <a:lstStyle/>
          <a:p>
            <a:fld id="{1F7A1857-3000-DD47-B37A-0C315F2C23F3}" type="slidenum">
              <a:rPr lang="nl-NL" smtClean="0"/>
              <a:t>5</a:t>
            </a:fld>
            <a:endParaRPr lang="nl-NL"/>
          </a:p>
        </p:txBody>
      </p:sp>
      <p:sp>
        <p:nvSpPr>
          <p:cNvPr id="5" name="Tijdelijke aanduiding voor voettekst 4">
            <a:extLst>
              <a:ext uri="{FF2B5EF4-FFF2-40B4-BE49-F238E27FC236}">
                <a16:creationId xmlns:a16="http://schemas.microsoft.com/office/drawing/2014/main" id="{C8A2B558-9CD1-96A6-53BA-8EB303E467E0}"/>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89251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BEB95-D838-8B49-9897-23877E0712A0}"/>
              </a:ext>
            </a:extLst>
          </p:cNvPr>
          <p:cNvSpPr>
            <a:spLocks noGrp="1"/>
          </p:cNvSpPr>
          <p:nvPr>
            <p:ph type="title"/>
          </p:nvPr>
        </p:nvSpPr>
        <p:spPr/>
        <p:txBody>
          <a:bodyPr/>
          <a:lstStyle/>
          <a:p>
            <a:r>
              <a:rPr lang="nl-NL" dirty="0"/>
              <a:t>Belangrijkste uitkomsten onderzoek</a:t>
            </a:r>
          </a:p>
        </p:txBody>
      </p:sp>
      <p:sp>
        <p:nvSpPr>
          <p:cNvPr id="3" name="Tijdelijke aanduiding voor inhoud 2">
            <a:extLst>
              <a:ext uri="{FF2B5EF4-FFF2-40B4-BE49-F238E27FC236}">
                <a16:creationId xmlns:a16="http://schemas.microsoft.com/office/drawing/2014/main" id="{5A0960E9-A6F4-2747-AE82-BF72723B2C09}"/>
              </a:ext>
            </a:extLst>
          </p:cNvPr>
          <p:cNvSpPr>
            <a:spLocks noGrp="1"/>
          </p:cNvSpPr>
          <p:nvPr>
            <p:ph idx="1"/>
          </p:nvPr>
        </p:nvSpPr>
        <p:spPr>
          <a:xfrm>
            <a:off x="609600" y="1425876"/>
            <a:ext cx="10972800" cy="4700287"/>
          </a:xfrm>
        </p:spPr>
        <p:txBody>
          <a:bodyPr>
            <a:normAutofit fontScale="70000" lnSpcReduction="20000"/>
          </a:bodyPr>
          <a:lstStyle/>
          <a:p>
            <a:endParaRPr lang="nl-NL" altLang="nl-NL" sz="2400" b="1" dirty="0">
              <a:ea typeface="ヒラギノ角ゴ Pro W3" pitchFamily="122" charset="-128"/>
              <a:cs typeface="Geneva" pitchFamily="122" charset="0"/>
            </a:endParaRPr>
          </a:p>
          <a:p>
            <a:pPr marL="285750" indent="-285750">
              <a:buFont typeface="Arial" panose="020B0604020202020204" pitchFamily="34" charset="0"/>
              <a:buChar char="•"/>
            </a:pPr>
            <a:r>
              <a:rPr lang="nl-NL" altLang="nl-NL" sz="2600" dirty="0">
                <a:ea typeface="ヒラギノ角ゴ Pro W3" pitchFamily="122" charset="-128"/>
                <a:cs typeface="Geneva" pitchFamily="122" charset="0"/>
              </a:rPr>
              <a:t>De eigen kinderen geven aan dat zij conflicten in het gezin waar zij niet direct mee te maken hebben, net zo heftig/vervelend ervaren als een conflict waar zij een direct aandeel in hebben.</a:t>
            </a:r>
          </a:p>
          <a:p>
            <a:pPr marL="285750" indent="-285750">
              <a:buFont typeface="Arial" panose="020B0604020202020204" pitchFamily="34" charset="0"/>
              <a:buChar char="•"/>
            </a:pPr>
            <a:endParaRPr lang="nl-NL" altLang="nl-NL" sz="2600" dirty="0">
              <a:ea typeface="ヒラギノ角ゴ Pro W3" pitchFamily="122" charset="-128"/>
              <a:cs typeface="Geneva" pitchFamily="122" charset="0"/>
            </a:endParaRPr>
          </a:p>
          <a:p>
            <a:pPr marL="285750" indent="-285750">
              <a:buFont typeface="Arial" panose="020B0604020202020204" pitchFamily="34" charset="0"/>
              <a:buChar char="•"/>
            </a:pPr>
            <a:endParaRPr lang="nl-NL" altLang="nl-NL" sz="2600" dirty="0">
              <a:ea typeface="ヒラギノ角ゴ Pro W3" pitchFamily="122" charset="-128"/>
              <a:cs typeface="Geneva" pitchFamily="122" charset="0"/>
            </a:endParaRPr>
          </a:p>
          <a:p>
            <a:pPr marL="285750" indent="-285750">
              <a:buFont typeface="Arial" panose="020B0604020202020204" pitchFamily="34" charset="0"/>
              <a:buChar char="•"/>
            </a:pPr>
            <a:r>
              <a:rPr lang="nl-NL" altLang="nl-NL" sz="2600" dirty="0">
                <a:ea typeface="ヒラギノ角ゴ Pro W3" pitchFamily="122" charset="-128"/>
                <a:cs typeface="Geneva" pitchFamily="122" charset="0"/>
              </a:rPr>
              <a:t>Reflecteren op iets wat gebeurd is/situatie blijkt heel belangrijk voor kind, ook als ze geen onderdeel waren van gebeurtenis (maar toeschouwer)</a:t>
            </a:r>
            <a:r>
              <a:rPr lang="nl-NL" sz="2600" dirty="0"/>
              <a:t> Ze willen napraten over dingen die gebeuren: apart van pleegkind (voor eigen gevoel, af kunnen sluiten) maar ook samen met pleegkind (in hoop dat pleegkind ervan leert).</a:t>
            </a:r>
          </a:p>
          <a:p>
            <a:pPr marL="285750" indent="-285750">
              <a:buFont typeface="Arial" panose="020B0604020202020204" pitchFamily="34" charset="0"/>
              <a:buChar char="•"/>
            </a:pPr>
            <a:endParaRPr lang="nl-NL" altLang="nl-NL" sz="2600" dirty="0">
              <a:ea typeface="ヒラギノ角ゴ Pro W3" pitchFamily="122" charset="-128"/>
              <a:cs typeface="Geneva" pitchFamily="122" charset="0"/>
            </a:endParaRPr>
          </a:p>
          <a:p>
            <a:pPr marL="285750" indent="-285750">
              <a:buFont typeface="Arial" panose="020B0604020202020204" pitchFamily="34" charset="0"/>
              <a:buChar char="•"/>
            </a:pPr>
            <a:endParaRPr lang="nl-NL" altLang="nl-NL" sz="2600" dirty="0">
              <a:ea typeface="ヒラギノ角ゴ Pro W3" pitchFamily="122" charset="-128"/>
              <a:cs typeface="Geneva" pitchFamily="122" charset="0"/>
            </a:endParaRPr>
          </a:p>
          <a:p>
            <a:pPr marL="285750" indent="-285750">
              <a:buFont typeface="Arial" panose="020B0604020202020204" pitchFamily="34" charset="0"/>
              <a:buChar char="•"/>
            </a:pPr>
            <a:r>
              <a:rPr lang="nl-NL" sz="2600" dirty="0"/>
              <a:t>Ontlasten van het kind, door niet te betrekken, blijkt vaak als belasting te voelen voor het eigen kind. Het niet weten/snappen wat er gebeurd (maar wel veel voelen) is onprettig en maakt dat ze zich meer zorgen maken, grotere last ervaren.</a:t>
            </a:r>
          </a:p>
          <a:p>
            <a:pPr marL="285750" indent="-285750">
              <a:buFont typeface="Arial" panose="020B0604020202020204" pitchFamily="34" charset="0"/>
              <a:buChar char="•"/>
            </a:pPr>
            <a:endParaRPr lang="nl-NL" sz="2600" dirty="0"/>
          </a:p>
          <a:p>
            <a:endParaRPr lang="nl-NL" sz="2600" dirty="0"/>
          </a:p>
          <a:p>
            <a:pPr marL="285750" indent="-285750">
              <a:buFont typeface="Arial" panose="020B0604020202020204" pitchFamily="34" charset="0"/>
              <a:buChar char="•"/>
            </a:pPr>
            <a:r>
              <a:rPr lang="nl-NL" sz="2600" dirty="0"/>
              <a:t>Ze willen meer betrokken worden door zowel hun ouders als door de pleegzorgorganisatie.</a:t>
            </a:r>
            <a:r>
              <a:rPr lang="nl-NL" altLang="nl-NL" sz="2600" dirty="0">
                <a:cs typeface="Geneva" pitchFamily="122" charset="0"/>
              </a:rPr>
              <a:t> Ze geven aan dat zij het de taak van de pleegzorgbegeleider vinden om te zorgen dat het met iedereen in het gezin goed gaat!</a:t>
            </a:r>
          </a:p>
          <a:p>
            <a:pPr marL="0" indent="0">
              <a:buNone/>
            </a:pPr>
            <a:endParaRPr lang="nl-NL" dirty="0"/>
          </a:p>
        </p:txBody>
      </p:sp>
      <p:sp>
        <p:nvSpPr>
          <p:cNvPr id="4" name="Tijdelijke aanduiding voor voettekst 3">
            <a:extLst>
              <a:ext uri="{FF2B5EF4-FFF2-40B4-BE49-F238E27FC236}">
                <a16:creationId xmlns:a16="http://schemas.microsoft.com/office/drawing/2014/main" id="{3E3DA411-E959-2945-A8BC-49377E8F5DE5}"/>
              </a:ext>
            </a:extLst>
          </p:cNvPr>
          <p:cNvSpPr>
            <a:spLocks noGrp="1"/>
          </p:cNvSpPr>
          <p:nvPr>
            <p:ph type="ftr" sz="quarter" idx="11"/>
          </p:nvPr>
        </p:nvSpPr>
        <p:spPr>
          <a:xfrm>
            <a:off x="1226690" y="6455206"/>
            <a:ext cx="4869310" cy="365125"/>
          </a:xfrm>
        </p:spPr>
        <p:txBody>
          <a:bodyPr/>
          <a:lstStyle/>
          <a:p>
            <a:endParaRPr lang="nl-NL"/>
          </a:p>
        </p:txBody>
      </p:sp>
      <p:sp>
        <p:nvSpPr>
          <p:cNvPr id="5" name="Tijdelijke aanduiding voor dianummer 4">
            <a:extLst>
              <a:ext uri="{FF2B5EF4-FFF2-40B4-BE49-F238E27FC236}">
                <a16:creationId xmlns:a16="http://schemas.microsoft.com/office/drawing/2014/main" id="{70A058BA-79D5-E44A-9F66-3760873C8B43}"/>
              </a:ext>
            </a:extLst>
          </p:cNvPr>
          <p:cNvSpPr>
            <a:spLocks noGrp="1"/>
          </p:cNvSpPr>
          <p:nvPr>
            <p:ph type="sldNum" sz="quarter" idx="12"/>
          </p:nvPr>
        </p:nvSpPr>
        <p:spPr/>
        <p:txBody>
          <a:bodyPr/>
          <a:lstStyle/>
          <a:p>
            <a:fld id="{1F7A1857-3000-DD47-B37A-0C315F2C23F3}" type="slidenum">
              <a:rPr lang="nl-NL" smtClean="0"/>
              <a:t>6</a:t>
            </a:fld>
            <a:endParaRPr lang="nl-NL"/>
          </a:p>
        </p:txBody>
      </p:sp>
    </p:spTree>
    <p:extLst>
      <p:ext uri="{BB962C8B-B14F-4D97-AF65-F5344CB8AC3E}">
        <p14:creationId xmlns:p14="http://schemas.microsoft.com/office/powerpoint/2010/main" val="187592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BEB95-D838-8B49-9897-23877E0712A0}"/>
              </a:ext>
            </a:extLst>
          </p:cNvPr>
          <p:cNvSpPr>
            <a:spLocks noGrp="1"/>
          </p:cNvSpPr>
          <p:nvPr>
            <p:ph type="title"/>
          </p:nvPr>
        </p:nvSpPr>
        <p:spPr/>
        <p:txBody>
          <a:bodyPr>
            <a:normAutofit fontScale="90000"/>
          </a:bodyPr>
          <a:lstStyle/>
          <a:p>
            <a:r>
              <a:rPr lang="nl-NL" dirty="0"/>
              <a:t>Belangrijkste uitkomsten onderzoek </a:t>
            </a:r>
            <a:r>
              <a:rPr lang="nl-NL" sz="3600" dirty="0"/>
              <a:t>(vervolg)</a:t>
            </a:r>
          </a:p>
        </p:txBody>
      </p:sp>
      <p:sp>
        <p:nvSpPr>
          <p:cNvPr id="3" name="Tijdelijke aanduiding voor inhoud 2">
            <a:extLst>
              <a:ext uri="{FF2B5EF4-FFF2-40B4-BE49-F238E27FC236}">
                <a16:creationId xmlns:a16="http://schemas.microsoft.com/office/drawing/2014/main" id="{5A0960E9-A6F4-2747-AE82-BF72723B2C09}"/>
              </a:ext>
            </a:extLst>
          </p:cNvPr>
          <p:cNvSpPr>
            <a:spLocks noGrp="1"/>
          </p:cNvSpPr>
          <p:nvPr>
            <p:ph idx="1"/>
          </p:nvPr>
        </p:nvSpPr>
        <p:spPr/>
        <p:txBody>
          <a:bodyPr>
            <a:normAutofit/>
          </a:bodyPr>
          <a:lstStyle/>
          <a:p>
            <a:pPr marL="285750" indent="-285750">
              <a:buFont typeface="Arial" panose="020B0604020202020204" pitchFamily="34" charset="0"/>
              <a:buChar char="•"/>
            </a:pPr>
            <a:r>
              <a:rPr lang="nl-NL" dirty="0"/>
              <a:t>Sterke behoefte is gezien worden en erkenning voor de lastigheden. Ook al willen ze er niet over praten of kan het niet opgelost worden. Erkenning van wat het hen “kost” en rouw verlies gezin hoe het was (ook door de pleegzorgbegeleider!)</a:t>
            </a:r>
          </a:p>
          <a:p>
            <a:pPr marL="285750" indent="-285750">
              <a:buFont typeface="Arial" panose="020B0604020202020204" pitchFamily="34" charset="0"/>
              <a:buChar char="•"/>
            </a:pPr>
            <a:endParaRPr lang="nl-NL" altLang="nl-NL" dirty="0">
              <a:cs typeface="Geneva" pitchFamily="122" charset="0"/>
            </a:endParaRPr>
          </a:p>
          <a:p>
            <a:pPr marL="0" indent="0">
              <a:buNone/>
            </a:pPr>
            <a:endParaRPr lang="nl-NL" altLang="nl-NL" dirty="0">
              <a:cs typeface="Geneva" pitchFamily="122" charset="0"/>
            </a:endParaRPr>
          </a:p>
          <a:p>
            <a:pPr marL="285750" indent="-285750">
              <a:buFont typeface="Arial" panose="020B0604020202020204" pitchFamily="34" charset="0"/>
              <a:buChar char="•"/>
            </a:pPr>
            <a:r>
              <a:rPr lang="nl-NL" altLang="nl-NL" dirty="0">
                <a:cs typeface="Geneva" pitchFamily="122" charset="0"/>
              </a:rPr>
              <a:t>Onduidelijkheid onder betrokkenen over wie zijn verantwoordelijkheid de zorg en het welzijn van de eigen kinderen is. Wanneer wordt dit een gedeelde verantwoordelijkheid?</a:t>
            </a:r>
          </a:p>
          <a:p>
            <a:pPr marL="0" indent="0">
              <a:buNone/>
            </a:pPr>
            <a:endParaRPr lang="nl-NL" altLang="nl-NL" dirty="0">
              <a:cs typeface="Geneva" pitchFamily="122" charset="0"/>
            </a:endParaRPr>
          </a:p>
          <a:p>
            <a:pPr marL="285750" indent="-285750">
              <a:buFont typeface="Arial" panose="020B0604020202020204" pitchFamily="34" charset="0"/>
              <a:buChar char="•"/>
            </a:pPr>
            <a:r>
              <a:rPr lang="nl-NL" altLang="nl-NL" dirty="0">
                <a:cs typeface="Geneva" pitchFamily="122" charset="0"/>
              </a:rPr>
              <a:t>Mag je als pleegzorgbegeleider daar “aankomen”? De landelijke methodiek beschrijving zei tot voor kort niets over de rol van de pleegzorgbegeleider </a:t>
            </a:r>
            <a:r>
              <a:rPr lang="nl-NL" altLang="nl-NL" dirty="0" err="1">
                <a:cs typeface="Geneva" pitchFamily="122" charset="0"/>
              </a:rPr>
              <a:t>tov</a:t>
            </a:r>
            <a:r>
              <a:rPr lang="nl-NL" altLang="nl-NL" dirty="0">
                <a:cs typeface="Geneva" pitchFamily="122" charset="0"/>
              </a:rPr>
              <a:t> de eigen kinderen. IS NU AANGEPAST!</a:t>
            </a:r>
          </a:p>
          <a:p>
            <a:pPr marL="0" indent="0">
              <a:buNone/>
            </a:pPr>
            <a:endParaRPr lang="nl-NL" dirty="0"/>
          </a:p>
        </p:txBody>
      </p:sp>
      <p:sp>
        <p:nvSpPr>
          <p:cNvPr id="4" name="Tijdelijke aanduiding voor voettekst 3">
            <a:extLst>
              <a:ext uri="{FF2B5EF4-FFF2-40B4-BE49-F238E27FC236}">
                <a16:creationId xmlns:a16="http://schemas.microsoft.com/office/drawing/2014/main" id="{3E3DA411-E959-2945-A8BC-49377E8F5DE5}"/>
              </a:ext>
            </a:extLst>
          </p:cNvPr>
          <p:cNvSpPr>
            <a:spLocks noGrp="1"/>
          </p:cNvSpPr>
          <p:nvPr>
            <p:ph type="ftr" sz="quarter" idx="11"/>
          </p:nvPr>
        </p:nvSpPr>
        <p:spPr>
          <a:xfrm>
            <a:off x="1226690" y="6455206"/>
            <a:ext cx="4869310" cy="365125"/>
          </a:xfrm>
        </p:spPr>
        <p:txBody>
          <a:bodyPr/>
          <a:lstStyle/>
          <a:p>
            <a:endParaRPr lang="nl-NL"/>
          </a:p>
        </p:txBody>
      </p:sp>
      <p:sp>
        <p:nvSpPr>
          <p:cNvPr id="5" name="Tijdelijke aanduiding voor dianummer 4">
            <a:extLst>
              <a:ext uri="{FF2B5EF4-FFF2-40B4-BE49-F238E27FC236}">
                <a16:creationId xmlns:a16="http://schemas.microsoft.com/office/drawing/2014/main" id="{70A058BA-79D5-E44A-9F66-3760873C8B43}"/>
              </a:ext>
            </a:extLst>
          </p:cNvPr>
          <p:cNvSpPr>
            <a:spLocks noGrp="1"/>
          </p:cNvSpPr>
          <p:nvPr>
            <p:ph type="sldNum" sz="quarter" idx="12"/>
          </p:nvPr>
        </p:nvSpPr>
        <p:spPr/>
        <p:txBody>
          <a:bodyPr/>
          <a:lstStyle/>
          <a:p>
            <a:fld id="{1F7A1857-3000-DD47-B37A-0C315F2C23F3}" type="slidenum">
              <a:rPr lang="nl-NL" smtClean="0"/>
              <a:t>7</a:t>
            </a:fld>
            <a:endParaRPr lang="nl-NL"/>
          </a:p>
        </p:txBody>
      </p:sp>
    </p:spTree>
    <p:extLst>
      <p:ext uri="{BB962C8B-B14F-4D97-AF65-F5344CB8AC3E}">
        <p14:creationId xmlns:p14="http://schemas.microsoft.com/office/powerpoint/2010/main" val="287359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C9335-ADA8-4A96-9C71-A019398D3E07}"/>
              </a:ext>
            </a:extLst>
          </p:cNvPr>
          <p:cNvSpPr>
            <a:spLocks noGrp="1"/>
          </p:cNvSpPr>
          <p:nvPr>
            <p:ph type="title"/>
          </p:nvPr>
        </p:nvSpPr>
        <p:spPr/>
        <p:txBody>
          <a:bodyPr/>
          <a:lstStyle/>
          <a:p>
            <a:r>
              <a:rPr lang="nl-NL" dirty="0"/>
              <a:t>Risico’s</a:t>
            </a:r>
          </a:p>
        </p:txBody>
      </p:sp>
      <p:sp>
        <p:nvSpPr>
          <p:cNvPr id="3" name="Tijdelijke aanduiding voor inhoud 2">
            <a:extLst>
              <a:ext uri="{FF2B5EF4-FFF2-40B4-BE49-F238E27FC236}">
                <a16:creationId xmlns:a16="http://schemas.microsoft.com/office/drawing/2014/main" id="{8AD6344B-B609-4B9C-9DC0-CAD5CC760326}"/>
              </a:ext>
            </a:extLst>
          </p:cNvPr>
          <p:cNvSpPr>
            <a:spLocks noGrp="1"/>
          </p:cNvSpPr>
          <p:nvPr>
            <p:ph idx="1"/>
          </p:nvPr>
        </p:nvSpPr>
        <p:spPr>
          <a:xfrm>
            <a:off x="609600" y="1425876"/>
            <a:ext cx="10972800" cy="4700287"/>
          </a:xfrm>
        </p:spPr>
        <p:txBody>
          <a:bodyPr>
            <a:normAutofit lnSpcReduction="10000"/>
          </a:bodyPr>
          <a:lstStyle/>
          <a:p>
            <a:r>
              <a:rPr lang="nl-NL" sz="2000" dirty="0"/>
              <a:t>Uit het onderzoek bleek dat kinderen die zich </a:t>
            </a:r>
            <a:r>
              <a:rPr lang="nl-NL" sz="2000" u="sng" dirty="0">
                <a:solidFill>
                  <a:srgbClr val="E2AD00"/>
                </a:solidFill>
              </a:rPr>
              <a:t>veel terugtrekken </a:t>
            </a:r>
            <a:r>
              <a:rPr lang="nl-NL" sz="2000" dirty="0"/>
              <a:t>het meest risico lopen, de meeste stress ervaren en deze kan blijven opstapelen. </a:t>
            </a:r>
          </a:p>
          <a:p>
            <a:endParaRPr lang="nl-NL" sz="2000" dirty="0"/>
          </a:p>
          <a:p>
            <a:r>
              <a:rPr lang="nl-NL" sz="2000" dirty="0"/>
              <a:t>De kinderen die vaker praten met iemand over wat er gebeurd, kunnen de gebeurtenissen beter snappen, een plek geven en ervaren daarna meer rust en opluchting. </a:t>
            </a:r>
          </a:p>
          <a:p>
            <a:pPr marL="0" indent="0">
              <a:buNone/>
            </a:pPr>
            <a:endParaRPr lang="nl-NL" sz="2000" dirty="0"/>
          </a:p>
          <a:p>
            <a:r>
              <a:rPr lang="nl-NL" sz="2000" dirty="0"/>
              <a:t>Hoe minder kinderen weten over een situatie hoe meer zij geneigd zijn zelf invulling te geven en antwoorden gaan formuleren. Deze eigen invulling van kinderen is vaak irreëler en bedreigender dan de realiteit. </a:t>
            </a:r>
            <a:r>
              <a:rPr lang="nl-NL" sz="2000" b="1" dirty="0">
                <a:solidFill>
                  <a:srgbClr val="E2AD00"/>
                </a:solidFill>
              </a:rPr>
              <a:t>(Meisjes maken zich het meeste zorgen over het gezin)</a:t>
            </a:r>
          </a:p>
          <a:p>
            <a:pPr marL="0" indent="0">
              <a:buNone/>
            </a:pPr>
            <a:endParaRPr lang="nl-NL" sz="2000" dirty="0"/>
          </a:p>
          <a:p>
            <a:r>
              <a:rPr lang="nl-NL" altLang="nl-NL" sz="2000" dirty="0">
                <a:ea typeface="ヒラギノ角ゴ Pro W3" pitchFamily="122" charset="-128"/>
                <a:cs typeface="Geneva" pitchFamily="122" charset="0"/>
              </a:rPr>
              <a:t>Schuld en oplossing bij pleegkind leggen ( “hij moet gewoon ophouden met zijn boze buien”, “als hij normaal doet is er niks aan de hand..”) zorgt voor opstapelende frustraties en machteloos gevoel ( “laat maar, het heeft toch geen zin…”).  </a:t>
            </a:r>
            <a:r>
              <a:rPr lang="nl-NL" altLang="nl-NL" sz="2000" b="1" dirty="0">
                <a:solidFill>
                  <a:srgbClr val="E2AD00"/>
                </a:solidFill>
                <a:ea typeface="ヒラギノ角ゴ Pro W3" pitchFamily="122" charset="-128"/>
                <a:cs typeface="Geneva" pitchFamily="122" charset="0"/>
              </a:rPr>
              <a:t>(Vooral jongens!) </a:t>
            </a:r>
            <a:r>
              <a:rPr lang="nl-NL" altLang="nl-NL" sz="2000" dirty="0">
                <a:ea typeface="ヒラギノ角ゴ Pro W3" pitchFamily="122" charset="-128"/>
                <a:cs typeface="Geneva" pitchFamily="122" charset="0"/>
              </a:rPr>
              <a:t>Als spanning al hoog oploopt is het lastig dit om te buigen voor pleegouder en begeleiders.</a:t>
            </a:r>
          </a:p>
          <a:p>
            <a:endParaRPr lang="nl-NL" dirty="0"/>
          </a:p>
        </p:txBody>
      </p:sp>
      <p:sp>
        <p:nvSpPr>
          <p:cNvPr id="4" name="Tijdelijke aanduiding voor dianummer 3">
            <a:extLst>
              <a:ext uri="{FF2B5EF4-FFF2-40B4-BE49-F238E27FC236}">
                <a16:creationId xmlns:a16="http://schemas.microsoft.com/office/drawing/2014/main" id="{88040D15-98A4-4420-9300-89D99DD00AE3}"/>
              </a:ext>
            </a:extLst>
          </p:cNvPr>
          <p:cNvSpPr>
            <a:spLocks noGrp="1"/>
          </p:cNvSpPr>
          <p:nvPr>
            <p:ph type="sldNum" sz="quarter" idx="12"/>
          </p:nvPr>
        </p:nvSpPr>
        <p:spPr/>
        <p:txBody>
          <a:bodyPr/>
          <a:lstStyle/>
          <a:p>
            <a:fld id="{1F7A1857-3000-DD47-B37A-0C315F2C23F3}" type="slidenum">
              <a:rPr lang="nl-NL" smtClean="0"/>
              <a:t>8</a:t>
            </a:fld>
            <a:endParaRPr lang="nl-NL"/>
          </a:p>
        </p:txBody>
      </p:sp>
      <p:sp>
        <p:nvSpPr>
          <p:cNvPr id="5" name="Tijdelijke aanduiding voor voettekst 4">
            <a:extLst>
              <a:ext uri="{FF2B5EF4-FFF2-40B4-BE49-F238E27FC236}">
                <a16:creationId xmlns:a16="http://schemas.microsoft.com/office/drawing/2014/main" id="{26715FCC-5701-48D3-9188-3245387C9F2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05049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034CB-2E3A-5E40-9770-B640BE9DB500}"/>
              </a:ext>
            </a:extLst>
          </p:cNvPr>
          <p:cNvSpPr>
            <a:spLocks noGrp="1"/>
          </p:cNvSpPr>
          <p:nvPr>
            <p:ph type="title"/>
          </p:nvPr>
        </p:nvSpPr>
        <p:spPr/>
        <p:txBody>
          <a:bodyPr/>
          <a:lstStyle/>
          <a:p>
            <a:r>
              <a:rPr lang="nl-NL" dirty="0"/>
              <a:t>Ervaren positieve effecten</a:t>
            </a:r>
          </a:p>
        </p:txBody>
      </p:sp>
      <p:sp>
        <p:nvSpPr>
          <p:cNvPr id="3" name="Tijdelijke aanduiding voor inhoud 2">
            <a:extLst>
              <a:ext uri="{FF2B5EF4-FFF2-40B4-BE49-F238E27FC236}">
                <a16:creationId xmlns:a16="http://schemas.microsoft.com/office/drawing/2014/main" id="{35FABC32-14C7-264E-859A-5D8613DE5B1C}"/>
              </a:ext>
            </a:extLst>
          </p:cNvPr>
          <p:cNvSpPr>
            <a:spLocks noGrp="1"/>
          </p:cNvSpPr>
          <p:nvPr>
            <p:ph sz="half" idx="1"/>
          </p:nvPr>
        </p:nvSpPr>
        <p:spPr>
          <a:xfrm>
            <a:off x="609599" y="1600200"/>
            <a:ext cx="9635231" cy="4525963"/>
          </a:xfrm>
        </p:spPr>
        <p:txBody>
          <a:bodyPr/>
          <a:lstStyle/>
          <a:p>
            <a:pPr marL="342900" indent="-342900">
              <a:buFont typeface="Arial" panose="020B0604020202020204" pitchFamily="34" charset="0"/>
              <a:buChar char="•"/>
            </a:pPr>
            <a:r>
              <a:rPr lang="nl-NL" b="1" dirty="0"/>
              <a:t>trots op alle extra ervaringen en levenslessen die ze opdoen </a:t>
            </a:r>
            <a:r>
              <a:rPr lang="nl-NL" b="1" dirty="0" err="1"/>
              <a:t>tov</a:t>
            </a:r>
            <a:r>
              <a:rPr lang="nl-NL" b="1" dirty="0"/>
              <a:t> leeftijdsgenoten;</a:t>
            </a:r>
          </a:p>
          <a:p>
            <a:pPr marL="342900" indent="-342900">
              <a:buFont typeface="Arial" panose="020B0604020202020204" pitchFamily="34" charset="0"/>
              <a:buChar char="•"/>
            </a:pPr>
            <a:r>
              <a:rPr lang="nl-NL" b="1" dirty="0"/>
              <a:t>ervaren betere mensen te zijn;</a:t>
            </a:r>
          </a:p>
          <a:p>
            <a:pPr marL="342900" indent="-342900">
              <a:buFont typeface="Arial" panose="020B0604020202020204" pitchFamily="34" charset="0"/>
              <a:buChar char="•"/>
            </a:pPr>
            <a:r>
              <a:rPr lang="nl-NL" b="1" dirty="0"/>
              <a:t>ervaren het gezin meer als team;</a:t>
            </a:r>
          </a:p>
          <a:p>
            <a:pPr marL="342900" indent="-342900">
              <a:buFont typeface="Arial" panose="020B0604020202020204" pitchFamily="34" charset="0"/>
              <a:buChar char="•"/>
            </a:pPr>
            <a:r>
              <a:rPr lang="nl-NL" b="1" dirty="0"/>
              <a:t>kunnen beter vrienden maken;</a:t>
            </a:r>
          </a:p>
          <a:p>
            <a:pPr marL="342900" indent="-342900">
              <a:buFont typeface="Arial" panose="020B0604020202020204" pitchFamily="34" charset="0"/>
              <a:buChar char="•"/>
            </a:pPr>
            <a:r>
              <a:rPr lang="nl-NL" b="1" dirty="0"/>
              <a:t>leren verantwoordelijkheid nemen en dragen;</a:t>
            </a:r>
          </a:p>
          <a:p>
            <a:pPr marL="342900" indent="-342900">
              <a:buFont typeface="Arial" panose="020B0604020202020204" pitchFamily="34" charset="0"/>
              <a:buChar char="•"/>
            </a:pPr>
            <a:r>
              <a:rPr lang="nl-NL" b="1" dirty="0"/>
              <a:t>hebben meer waardering voor eigen ouders;</a:t>
            </a:r>
          </a:p>
          <a:p>
            <a:pPr marL="342900" indent="-342900">
              <a:buFont typeface="Arial" panose="020B0604020202020204" pitchFamily="34" charset="0"/>
              <a:buChar char="•"/>
            </a:pPr>
            <a:r>
              <a:rPr lang="nl-NL" b="1" dirty="0"/>
              <a:t>begrijpen de complexiteit van het leven beter;</a:t>
            </a:r>
          </a:p>
          <a:p>
            <a:pPr marL="342900" indent="-342900">
              <a:buFont typeface="Arial" panose="020B0604020202020204" pitchFamily="34" charset="0"/>
              <a:buChar char="•"/>
            </a:pPr>
            <a:r>
              <a:rPr lang="nl-NL" b="1" dirty="0"/>
              <a:t>zijn in staat toleranter, geduldiger te zijn en meer empathie te tonen </a:t>
            </a:r>
            <a:r>
              <a:rPr lang="nl-NL" dirty="0"/>
              <a:t> (</a:t>
            </a:r>
            <a:r>
              <a:rPr lang="nl-NL" dirty="0" err="1"/>
              <a:t>Höjer</a:t>
            </a:r>
            <a:r>
              <a:rPr lang="nl-NL" dirty="0"/>
              <a:t> et al., 2013).</a:t>
            </a:r>
          </a:p>
          <a:p>
            <a:endParaRPr lang="nl-NL" dirty="0"/>
          </a:p>
          <a:p>
            <a:endParaRPr lang="nl-NL" dirty="0"/>
          </a:p>
        </p:txBody>
      </p:sp>
      <p:sp>
        <p:nvSpPr>
          <p:cNvPr id="5" name="Tijdelijke aanduiding voor voettekst 4">
            <a:extLst>
              <a:ext uri="{FF2B5EF4-FFF2-40B4-BE49-F238E27FC236}">
                <a16:creationId xmlns:a16="http://schemas.microsoft.com/office/drawing/2014/main" id="{A0E2D816-BA64-5848-8F18-0840C567C3A7}"/>
              </a:ext>
            </a:extLst>
          </p:cNvPr>
          <p:cNvSpPr>
            <a:spLocks noGrp="1"/>
          </p:cNvSpPr>
          <p:nvPr>
            <p:ph type="ftr" sz="quarter" idx="11"/>
          </p:nvPr>
        </p:nvSpPr>
        <p:spPr>
          <a:xfrm>
            <a:off x="1226690" y="6446968"/>
            <a:ext cx="486931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509DEA9-4139-5143-A930-F5C495FF0402}"/>
              </a:ext>
            </a:extLst>
          </p:cNvPr>
          <p:cNvSpPr>
            <a:spLocks noGrp="1"/>
          </p:cNvSpPr>
          <p:nvPr>
            <p:ph type="sldNum" sz="quarter" idx="12"/>
          </p:nvPr>
        </p:nvSpPr>
        <p:spPr/>
        <p:txBody>
          <a:bodyPr/>
          <a:lstStyle/>
          <a:p>
            <a:fld id="{1F7A1857-3000-DD47-B37A-0C315F2C23F3}" type="slidenum">
              <a:rPr lang="nl-NL" smtClean="0"/>
              <a:t>9</a:t>
            </a:fld>
            <a:endParaRPr lang="nl-NL"/>
          </a:p>
        </p:txBody>
      </p:sp>
    </p:spTree>
    <p:extLst>
      <p:ext uri="{BB962C8B-B14F-4D97-AF65-F5344CB8AC3E}">
        <p14:creationId xmlns:p14="http://schemas.microsoft.com/office/powerpoint/2010/main" val="3801833115"/>
      </p:ext>
    </p:extLst>
  </p:cSld>
  <p:clrMapOvr>
    <a:masterClrMapping/>
  </p:clrMapOvr>
</p:sld>
</file>

<file path=ppt/theme/theme1.xml><?xml version="1.0" encoding="utf-8"?>
<a:theme xmlns:a="http://schemas.openxmlformats.org/drawingml/2006/main" name="1_Office-thema">
  <a:themeElements>
    <a:clrScheme name="Youké1">
      <a:dk1>
        <a:sysClr val="windowText" lastClr="000000"/>
      </a:dk1>
      <a:lt1>
        <a:sysClr val="window" lastClr="FFFFFF"/>
      </a:lt1>
      <a:dk2>
        <a:srgbClr val="961982"/>
      </a:dk2>
      <a:lt2>
        <a:srgbClr val="FFFFFF"/>
      </a:lt2>
      <a:accent1>
        <a:srgbClr val="EB7305"/>
      </a:accent1>
      <a:accent2>
        <a:srgbClr val="64B42D"/>
      </a:accent2>
      <a:accent3>
        <a:srgbClr val="0091D7"/>
      </a:accent3>
      <a:accent4>
        <a:srgbClr val="E6007D"/>
      </a:accent4>
      <a:accent5>
        <a:srgbClr val="D21419"/>
      </a:accent5>
      <a:accent6>
        <a:srgbClr val="008C41"/>
      </a:accent6>
      <a:hlink>
        <a:srgbClr val="000000"/>
      </a:hlink>
      <a:folHlink>
        <a:srgbClr val="EB7305"/>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Workshop EK 25 nov 2021" id="{E13B0700-E877-4636-8825-0BCC50C24830}" vid="{EEC0869F-4467-49F7-9B1F-5DBE0BF2585F}"/>
    </a:ext>
  </a:extLst>
</a:theme>
</file>

<file path=ppt/theme/theme2.xml><?xml version="1.0" encoding="utf-8"?>
<a:theme xmlns:a="http://schemas.openxmlformats.org/drawingml/2006/main" name="Office-thema">
  <a:themeElements>
    <a:clrScheme name="Youké1">
      <a:dk1>
        <a:sysClr val="windowText" lastClr="000000"/>
      </a:dk1>
      <a:lt1>
        <a:sysClr val="window" lastClr="FFFFFF"/>
      </a:lt1>
      <a:dk2>
        <a:srgbClr val="961982"/>
      </a:dk2>
      <a:lt2>
        <a:srgbClr val="FFFFFF"/>
      </a:lt2>
      <a:accent1>
        <a:srgbClr val="EB7305"/>
      </a:accent1>
      <a:accent2>
        <a:srgbClr val="64B42D"/>
      </a:accent2>
      <a:accent3>
        <a:srgbClr val="0091D7"/>
      </a:accent3>
      <a:accent4>
        <a:srgbClr val="E6007D"/>
      </a:accent4>
      <a:accent5>
        <a:srgbClr val="D21419"/>
      </a:accent5>
      <a:accent6>
        <a:srgbClr val="008C41"/>
      </a:accent6>
      <a:hlink>
        <a:srgbClr val="000000"/>
      </a:hlink>
      <a:folHlink>
        <a:srgbClr val="EB7305"/>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Workshop EK 25 nov 2021" id="{E13B0700-E877-4636-8825-0BCC50C24830}" vid="{55F1912D-6BBC-47C2-A749-37FC2D6CE0D8}"/>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FFBB32DFD3747934753DB0A2A50A3" ma:contentTypeVersion="13" ma:contentTypeDescription="Een nieuw document maken." ma:contentTypeScope="" ma:versionID="34b32cb9480f0df3f1c299c5c9b91958">
  <xsd:schema xmlns:xsd="http://www.w3.org/2001/XMLSchema" xmlns:xs="http://www.w3.org/2001/XMLSchema" xmlns:p="http://schemas.microsoft.com/office/2006/metadata/properties" xmlns:ns2="b899f038-80b6-4b69-960e-a22951e296c2" xmlns:ns3="2fb8640b-40f9-43f3-83c9-1dc92677c0f4" targetNamespace="http://schemas.microsoft.com/office/2006/metadata/properties" ma:root="true" ma:fieldsID="4c4d217602af8f3742be21a1779a7ed1" ns2:_="" ns3:_="">
    <xsd:import namespace="b899f038-80b6-4b69-960e-a22951e296c2"/>
    <xsd:import namespace="2fb8640b-40f9-43f3-83c9-1dc92677c0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9f038-80b6-4b69-960e-a22951e296c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b8640b-40f9-43f3-83c9-1dc92677c0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B08BDA-315F-485F-8E39-40741E8D0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99f038-80b6-4b69-960e-a22951e296c2"/>
    <ds:schemaRef ds:uri="2fb8640b-40f9-43f3-83c9-1dc92677c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4AE989-E036-4496-AD2C-5F2C2B4B24BE}">
  <ds:schemaRefs>
    <ds:schemaRef ds:uri="http://schemas.microsoft.com/sharepoint/v3/contenttype/forms"/>
  </ds:schemaRefs>
</ds:datastoreItem>
</file>

<file path=customXml/itemProps3.xml><?xml version="1.0" encoding="utf-8"?>
<ds:datastoreItem xmlns:ds="http://schemas.openxmlformats.org/officeDocument/2006/customXml" ds:itemID="{E3F5DB26-C846-4B1C-B9CA-0F50C37A7E48}">
  <ds:schemaRefs>
    <ds:schemaRef ds:uri="2fb8640b-40f9-43f3-83c9-1dc92677c0f4"/>
    <ds:schemaRef ds:uri="http://schemas.microsoft.com/office/2006/documentManagement/types"/>
    <ds:schemaRef ds:uri="http://www.w3.org/XML/1998/namespace"/>
    <ds:schemaRef ds:uri="http://schemas.microsoft.com/office/2006/metadata/properties"/>
    <ds:schemaRef ds:uri="http://purl.org/dc/terms/"/>
    <ds:schemaRef ds:uri="b899f038-80b6-4b69-960e-a22951e296c2"/>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 Workshop EK 25 nov 2021</Template>
  <TotalTime>40</TotalTime>
  <Words>1555</Words>
  <Application>Microsoft Office PowerPoint</Application>
  <PresentationFormat>Breedbeeld</PresentationFormat>
  <Paragraphs>140</Paragraphs>
  <Slides>16</Slides>
  <Notes>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16</vt:i4>
      </vt:variant>
    </vt:vector>
  </HeadingPairs>
  <TitlesOfParts>
    <vt:vector size="20" baseType="lpstr">
      <vt:lpstr>Arial</vt:lpstr>
      <vt:lpstr>Calibri</vt:lpstr>
      <vt:lpstr>1_Office-thema</vt:lpstr>
      <vt:lpstr>Office-thema</vt:lpstr>
      <vt:lpstr>Workshop Eigen kinderen van pleegouders</vt:lpstr>
      <vt:lpstr>PowerPoint-presentatie</vt:lpstr>
      <vt:lpstr>Inloop</vt:lpstr>
      <vt:lpstr>Overtuigingen van eigen kinderen</vt:lpstr>
      <vt:lpstr>Onderzoek Eigen kinderen</vt:lpstr>
      <vt:lpstr>Belangrijkste uitkomsten onderzoek</vt:lpstr>
      <vt:lpstr>Belangrijkste uitkomsten onderzoek (vervolg)</vt:lpstr>
      <vt:lpstr>Risico’s</vt:lpstr>
      <vt:lpstr>Ervaren positieve effecten</vt:lpstr>
      <vt:lpstr>Tips!</vt:lpstr>
      <vt:lpstr>Tips!</vt:lpstr>
      <vt:lpstr>Citaten eigen kinderen</vt:lpstr>
      <vt:lpstr>Vragen? Mailen mag ook: msplit@youke.nl  </vt:lpstr>
      <vt:lpstr>PowerPoint-presentatie</vt:lpstr>
      <vt:lpstr>Bedankt voor uw komst!!</vt:lpstr>
      <vt:lpstr>Stellingen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avond  Eigen kinderen van pleegouders</dc:title>
  <dc:creator>Marjolein Split</dc:creator>
  <cp:lastModifiedBy>Marjolein Split</cp:lastModifiedBy>
  <cp:revision>1</cp:revision>
  <dcterms:created xsi:type="dcterms:W3CDTF">2023-09-20T11:48:55Z</dcterms:created>
  <dcterms:modified xsi:type="dcterms:W3CDTF">2023-09-20T12:29:43Z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0x010100BF7FFBB32DFD3747934753DB0A2A50A3</vt:lpwstr>
  </property>
</Properties>
</file>